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993" r:id="rId4"/>
  </p:sldMasterIdLst>
  <p:notesMasterIdLst>
    <p:notesMasterId r:id="rId21"/>
  </p:notesMasterIdLst>
  <p:handoutMasterIdLst>
    <p:handoutMasterId r:id="rId22"/>
  </p:handoutMasterIdLst>
  <p:sldIdLst>
    <p:sldId id="413" r:id="rId5"/>
    <p:sldId id="433" r:id="rId6"/>
    <p:sldId id="434" r:id="rId7"/>
    <p:sldId id="435" r:id="rId8"/>
    <p:sldId id="436" r:id="rId9"/>
    <p:sldId id="437" r:id="rId10"/>
    <p:sldId id="438" r:id="rId11"/>
    <p:sldId id="439" r:id="rId12"/>
    <p:sldId id="442" r:id="rId13"/>
    <p:sldId id="443" r:id="rId14"/>
    <p:sldId id="445" r:id="rId15"/>
    <p:sldId id="446" r:id="rId16"/>
    <p:sldId id="448" r:id="rId17"/>
    <p:sldId id="447" r:id="rId18"/>
    <p:sldId id="288" r:id="rId19"/>
    <p:sldId id="287" r:id="rId2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280" userDrawn="1">
          <p15:clr>
            <a:srgbClr val="A4A3A4"/>
          </p15:clr>
        </p15:guide>
        <p15:guide id="3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0071C5"/>
    <a:srgbClr val="F37021"/>
    <a:srgbClr val="007DC6"/>
    <a:srgbClr val="007FC7"/>
    <a:srgbClr val="B4BABD"/>
    <a:srgbClr val="FFDA00"/>
    <a:srgbClr val="93E2FF"/>
    <a:srgbClr val="FFCC99"/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05" autoAdjust="0"/>
    <p:restoredTop sz="93502" autoAdjust="0"/>
  </p:normalViewPr>
  <p:slideViewPr>
    <p:cSldViewPr snapToGrid="0">
      <p:cViewPr>
        <p:scale>
          <a:sx n="66" d="100"/>
          <a:sy n="66" d="100"/>
        </p:scale>
        <p:origin x="317" y="-682"/>
      </p:cViewPr>
      <p:guideLst>
        <p:guide orient="horz" pos="2136"/>
        <p:guide pos="2280"/>
        <p:guide pos="196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1694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3/14/2015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3/14/2015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283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540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188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3324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6701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7953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843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533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6415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618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368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900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6043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510117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3524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793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152113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9" name="Picture 8" descr="Intel_footer_121410.pn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6596389"/>
            <a:ext cx="9144000" cy="26161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6604084"/>
            <a:ext cx="36099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1050" b="1" smtClean="0">
                <a:solidFill>
                  <a:srgbClr val="FFFFFF"/>
                </a:solidFill>
                <a:latin typeface="Neo Sans Intel"/>
                <a:ea typeface="Verdana" pitchFamily="34" charset="0"/>
                <a:cs typeface="Neo Sans Intel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050" b="1" dirty="0">
              <a:solidFill>
                <a:srgbClr val="FFFFFF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360996" y="6633678"/>
            <a:ext cx="45710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800" b="1" kern="900" spc="120" dirty="0" smtClean="0">
                <a:solidFill>
                  <a:srgbClr val="FFFFFF"/>
                </a:solidFill>
                <a:latin typeface="Neo Sans Intel" pitchFamily="34" charset="0"/>
                <a:cs typeface="+mn-cs"/>
              </a:rPr>
              <a:t>MIPT-MIPS 2014 Project</a:t>
            </a:r>
            <a:endParaRPr lang="ru-RU" sz="800" b="1" kern="900" spc="120" dirty="0" smtClean="0">
              <a:solidFill>
                <a:srgbClr val="FFFFFF"/>
              </a:solidFill>
              <a:latin typeface="Calibri"/>
              <a:cs typeface="+mn-cs"/>
            </a:endParaRP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8452435" y="6611778"/>
            <a:ext cx="691566" cy="246221"/>
          </a:xfrm>
          <a:prstGeom prst="rect">
            <a:avLst/>
          </a:prstGeom>
          <a:gradFill flip="none" rotWithShape="1">
            <a:gsLst>
              <a:gs pos="0">
                <a:srgbClr val="007DC6"/>
              </a:gs>
              <a:gs pos="100000">
                <a:srgbClr val="007FC7"/>
              </a:gs>
            </a:gsLst>
            <a:lin ang="10800000" scaled="1"/>
            <a:tileRect/>
          </a:gra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786788" y="6596388"/>
            <a:ext cx="321017" cy="249680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3640588" y="6633678"/>
            <a:ext cx="502820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800" b="1" kern="900" spc="120" dirty="0" smtClean="0">
                <a:solidFill>
                  <a:srgbClr val="FFFFFF"/>
                </a:solidFill>
                <a:latin typeface="Neo Sans Intel" pitchFamily="34" charset="0"/>
                <a:cs typeface="+mn-cs"/>
              </a:rPr>
              <a:t>Intel Laboratory at Moscow Institute of Physics and Technology </a:t>
            </a:r>
            <a:endParaRPr lang="ru-RU" sz="800" b="1" kern="900" spc="120" dirty="0" smtClean="0">
              <a:solidFill>
                <a:srgbClr val="FFFFFF"/>
              </a:solidFill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436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94" r:id="rId1"/>
    <p:sldLayoutId id="2147485995" r:id="rId2"/>
    <p:sldLayoutId id="2147485996" r:id="rId3"/>
    <p:sldLayoutId id="2147485997" r:id="rId4"/>
    <p:sldLayoutId id="2147485998" r:id="rId5"/>
    <p:sldLayoutId id="2147485999" r:id="rId6"/>
    <p:sldLayoutId id="2147486000" r:id="rId7"/>
    <p:sldLayoutId id="2147486001" r:id="rId8"/>
    <p:sldLayoutId id="2147486002" r:id="rId9"/>
    <p:sldLayoutId id="2147486003" r:id="rId10"/>
    <p:sldLayoutId id="2147486004" r:id="rId11"/>
    <p:sldLayoutId id="2147486005" r:id="rId12"/>
    <p:sldLayoutId id="2147486006" r:id="rId13"/>
    <p:sldLayoutId id="2147486007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346075" indent="-344488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Courier New" panose="02070309020205020404" pitchFamily="49" charset="0"/>
        <a:buChar char="o"/>
        <a:defRPr sz="2400" b="0" i="0">
          <a:solidFill>
            <a:schemeClr val="tx1"/>
          </a:solidFill>
          <a:latin typeface="Neo Sans Intel"/>
          <a:cs typeface="Neo Sans Intel"/>
        </a:defRPr>
      </a:lvl2pPr>
      <a:lvl3pPr marL="684213" indent="-2921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3pPr>
      <a:lvl4pPr marL="1030288" indent="-28416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1314450" indent="-2301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9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10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11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12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2" Type="http://schemas.microsoft.com/office/2007/relationships/media" Target="../media/media14.wma"/><Relationship Id="rId1" Type="http://schemas.openxmlformats.org/officeDocument/2006/relationships/tags" Target="../tags/tag13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6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7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8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sz="1000" dirty="0" smtClean="0"/>
              <a:t> </a:t>
            </a:r>
            <a:r>
              <a:rPr lang="en-US" dirty="0" smtClean="0"/>
              <a:t>Out-Of-Order Execution </a:t>
            </a:r>
            <a:r>
              <a:rPr lang="en-US" dirty="0" smtClean="0"/>
              <a:t>(part I)</a:t>
            </a:r>
            <a:endParaRPr lang="en-US" sz="28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59957" y="3750107"/>
            <a:ext cx="4343400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Alexander Titov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14 March 2015</a:t>
            </a:r>
            <a:endParaRPr lang="en-US" dirty="0" smtClean="0">
              <a:latin typeface="Neo Sans Intel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28003"/>
      </p:ext>
    </p:extLst>
  </p:cSld>
  <p:clrMapOvr>
    <a:masterClrMapping/>
  </p:clrMapOvr>
  <p:transition advTm="14734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Large Is Window Needed?</a:t>
            </a:r>
            <a:endParaRPr lang="ru-RU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457200" y="1047750"/>
            <a:ext cx="7924800" cy="542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 short, the larger window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→ the better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Find more independent instructions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Hide longer latencies (e.g., cache misses, long operations)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Example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modern CPU has a window of 200 instructions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we want execute 4 instruction per cycle, then we can hide latency of 50 cycles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 is enough to hide L1 and L2 misses, but not L3 miss (≈200 cycles)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But, there are limitations to find independent instructions in a large window: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branches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false dependencies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4837147"/>
      </p:ext>
    </p:extLst>
  </p:cSld>
  <p:clrMapOvr>
    <a:masterClrMapping/>
  </p:clrMapOvr>
  <p:transition advTm="41713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29" x="7126288" y="2768600"/>
          <p14:tracePt t="4241" x="6786563" y="2867025"/>
          <p14:tracePt t="4253" x="6402388" y="2946400"/>
          <p14:tracePt t="4268" x="5992813" y="2992438"/>
          <p14:tracePt t="4284" x="5697538" y="2992438"/>
          <p14:tracePt t="4303" x="5160963" y="2946400"/>
          <p14:tracePt t="4317" x="4965700" y="2849563"/>
          <p14:tracePt t="4334" x="4813300" y="2732088"/>
          <p14:tracePt t="4350" x="4598988" y="2374900"/>
          <p14:tracePt t="4367" x="4554538" y="2135188"/>
          <p14:tracePt t="4384" x="4562475" y="1839913"/>
          <p14:tracePt t="4401" x="4965700" y="1204913"/>
          <p14:tracePt t="4417" x="5303838" y="1000125"/>
          <p14:tracePt t="4433" x="5661025" y="847725"/>
          <p14:tracePt t="4450" x="6161088" y="795338"/>
          <p14:tracePt t="4466" x="6296025" y="866775"/>
          <p14:tracePt t="4482" x="6367463" y="973138"/>
          <p14:tracePt t="4499" x="6296025" y="1223963"/>
          <p14:tracePt t="4516" x="6188075" y="1357313"/>
          <p14:tracePt t="4532" x="6010275" y="1490663"/>
          <p14:tracePt t="4549" x="5394325" y="1776413"/>
          <p14:tracePt t="4566" x="5081588" y="1893888"/>
          <p14:tracePt t="4583" x="4616450" y="1955800"/>
          <p14:tracePt t="4599" x="4446588" y="1946275"/>
          <p14:tracePt t="4616" x="4322763" y="1874838"/>
          <p14:tracePt t="4632" x="4170363" y="1652588"/>
          <p14:tracePt t="4650" x="4170363" y="1490663"/>
          <p14:tracePt t="4668" x="4357688" y="1204913"/>
          <p14:tracePt t="4683" x="4554538" y="1108075"/>
          <p14:tracePt t="4700" x="4768850" y="1044575"/>
          <p14:tracePt t="4718" x="5116513" y="1133475"/>
          <p14:tracePt t="4733" x="5207000" y="1258888"/>
          <p14:tracePt t="4750" x="5241925" y="1384300"/>
          <p14:tracePt t="4767" x="5241925" y="1562100"/>
          <p14:tracePt t="4784" x="5153025" y="1652588"/>
          <p14:tracePt t="4800" x="5018088" y="1724025"/>
          <p14:tracePt t="4818" x="4652963" y="1822450"/>
          <p14:tracePt t="4833" x="4483100" y="1839913"/>
          <p14:tracePt t="4850" x="4322763" y="1839913"/>
          <p14:tracePt t="4867" x="4010025" y="1679575"/>
          <p14:tracePt t="4883" x="3956050" y="1571625"/>
          <p14:tracePt t="4900" x="3946525" y="1446213"/>
          <p14:tracePt t="4916" x="4062413" y="1187450"/>
          <p14:tracePt t="4933" x="4241800" y="1098550"/>
          <p14:tracePt t="4951" x="4537075" y="1000125"/>
          <p14:tracePt t="4966" x="4608513" y="1000125"/>
          <p14:tracePt t="4983" x="4652963" y="1017588"/>
          <p14:tracePt t="5000" x="4643438" y="1143000"/>
          <p14:tracePt t="5016" x="4633913" y="1196975"/>
          <p14:tracePt t="5033" x="4598988" y="1258888"/>
          <p14:tracePt t="5049" x="4456113" y="1347788"/>
          <p14:tracePt t="5066" x="4348163" y="1384300"/>
          <p14:tracePt t="5083" x="4224338" y="1419225"/>
          <p14:tracePt t="5099" x="4108450" y="1419225"/>
          <p14:tracePt t="5117" x="3965575" y="1384300"/>
          <p14:tracePt t="5133" x="3938588" y="1330325"/>
          <p14:tracePt t="5150" x="3919538" y="1223963"/>
          <p14:tracePt t="5629" x="3867150" y="1223963"/>
          <p14:tracePt t="5641" x="3795713" y="1196975"/>
          <p14:tracePt t="5653" x="3714750" y="1143000"/>
          <p14:tracePt t="5667" x="3625850" y="1098550"/>
          <p14:tracePt t="5679" x="3544888" y="1044575"/>
          <p14:tracePt t="5691" x="3482975" y="982663"/>
          <p14:tracePt t="5703" x="3419475" y="938213"/>
          <p14:tracePt t="5717" x="3357563" y="901700"/>
          <p14:tracePt t="5734" x="3313113" y="866775"/>
          <p14:tracePt t="5751" x="3251200" y="822325"/>
          <p14:tracePt t="5767" x="3241675" y="822325"/>
          <p14:tracePt t="5784" x="3241675" y="812800"/>
          <p14:tracePt t="5801" x="3232150" y="812800"/>
          <p14:tracePt t="5898" x="3241675" y="803275"/>
          <p14:tracePt t="5910" x="3268663" y="795338"/>
          <p14:tracePt t="5921" x="3295650" y="776288"/>
          <p14:tracePt t="5934" x="3330575" y="768350"/>
          <p14:tracePt t="5950" x="3357563" y="768350"/>
          <p14:tracePt t="5967" x="3394075" y="768350"/>
          <p14:tracePt t="5984" x="3473450" y="750888"/>
          <p14:tracePt t="6001" x="3509963" y="750888"/>
          <p14:tracePt t="6019" x="3589338" y="750888"/>
          <p14:tracePt t="6034" x="3625850" y="750888"/>
          <p14:tracePt t="6052" x="3652838" y="758825"/>
          <p14:tracePt t="6068" x="3697288" y="768350"/>
          <p14:tracePt t="6083" x="3705225" y="768350"/>
          <p14:tracePt t="6100" x="3714750" y="768350"/>
          <p14:tracePt t="12313" x="3705225" y="795338"/>
          <p14:tracePt t="12325" x="3660775" y="830263"/>
          <p14:tracePt t="12337" x="3581400" y="884238"/>
          <p14:tracePt t="12349" x="3473450" y="938213"/>
          <p14:tracePt t="12361" x="3322638" y="990600"/>
          <p14:tracePt t="12373" x="3152775" y="1054100"/>
          <p14:tracePt t="12386" x="2955925" y="1089025"/>
          <p14:tracePt t="12411" x="2473325" y="1187450"/>
          <p14:tracePt t="12423" x="2303463" y="1204913"/>
          <p14:tracePt t="12437" x="2179638" y="1250950"/>
          <p14:tracePt t="12451" x="2071688" y="1258888"/>
          <p14:tracePt t="12468" x="1973263" y="1295400"/>
          <p14:tracePt t="12485" x="1857375" y="1339850"/>
          <p14:tracePt t="12501" x="1822450" y="1366838"/>
          <p14:tracePt t="12518" x="1758950" y="1393825"/>
          <p14:tracePt t="12535" x="1697038" y="1419225"/>
          <p14:tracePt t="12552" x="1660525" y="1438275"/>
          <p14:tracePt t="12569" x="1633538" y="1438275"/>
          <p14:tracePt t="12585" x="1589088" y="1438275"/>
          <p14:tracePt t="12602" x="1554163" y="1438275"/>
          <p14:tracePt t="12620" x="1473200" y="1438275"/>
          <p14:tracePt t="12635" x="1438275" y="1438275"/>
          <p14:tracePt t="12651" x="1401763" y="1438275"/>
          <p14:tracePt t="12668" x="1303338" y="1438275"/>
          <p14:tracePt t="12685" x="1268413" y="1438275"/>
          <p14:tracePt t="12702" x="1214438" y="1438275"/>
          <p14:tracePt t="12717" x="1143000" y="1438275"/>
          <p14:tracePt t="12734" x="1098550" y="1438275"/>
          <p14:tracePt t="12754" x="1027113" y="1428750"/>
          <p14:tracePt t="12768" x="1000125" y="1419225"/>
          <p14:tracePt t="12785" x="965200" y="1419225"/>
          <p14:tracePt t="12803" x="928688" y="1411288"/>
          <p14:tracePt t="12819" x="911225" y="1411288"/>
          <p14:tracePt t="12852" x="884238" y="1411288"/>
          <p14:tracePt t="12967" x="901700" y="1411288"/>
          <p14:tracePt t="12994" x="911225" y="1411288"/>
          <p14:tracePt t="13005" x="919163" y="1411288"/>
          <p14:tracePt t="13031" x="928688" y="1411288"/>
          <p14:tracePt t="13045" x="938213" y="1411288"/>
          <p14:tracePt t="13069" x="946150" y="1411288"/>
          <p14:tracePt t="13082" x="955675" y="1411288"/>
          <p14:tracePt t="13094" x="973138" y="1411288"/>
          <p14:tracePt t="13107" x="982663" y="1411288"/>
          <p14:tracePt t="13119" x="990600" y="1411288"/>
          <p14:tracePt t="13135" x="1009650" y="1411288"/>
          <p14:tracePt t="13151" x="1017588" y="1411288"/>
          <p14:tracePt t="13168" x="1044575" y="1411288"/>
          <p14:tracePt t="13185" x="1054100" y="1411288"/>
          <p14:tracePt t="13203" x="1071563" y="1411288"/>
          <p14:tracePt t="13218" x="1081088" y="1411288"/>
          <p14:tracePt t="13235" x="1089025" y="1411288"/>
          <p14:tracePt t="13252" x="1116013" y="1411288"/>
          <p14:tracePt t="13284" x="1125538" y="1411288"/>
          <p14:tracePt t="13301" x="1143000" y="1411288"/>
          <p14:tracePt t="13317" x="1152525" y="1411288"/>
          <p14:tracePt t="13334" x="1160463" y="1411288"/>
          <p14:tracePt t="13351" x="1196975" y="1411288"/>
          <p14:tracePt t="13367" x="1214438" y="1411288"/>
          <p14:tracePt t="13384" x="1241425" y="1411288"/>
          <p14:tracePt t="13400" x="1285875" y="1411288"/>
          <p14:tracePt t="13417" x="1295400" y="1411288"/>
          <p14:tracePt t="13434" x="1303338" y="1411288"/>
          <p14:tracePt t="13450" x="1322388" y="1411288"/>
          <p14:tracePt t="13467" x="1330325" y="1411288"/>
          <p14:tracePt t="13510" x="1339850" y="1411288"/>
          <p14:tracePt t="13559" x="1347788" y="1411288"/>
          <p14:tracePt t="13595" x="1357313" y="1411288"/>
          <p14:tracePt t="13619" x="1366838" y="1411288"/>
          <p14:tracePt t="13655" x="1374775" y="1411288"/>
          <p14:tracePt t="13667" x="1384300" y="1411288"/>
          <p14:tracePt t="13679" x="1401763" y="1411288"/>
          <p14:tracePt t="13691" x="1411288" y="1411288"/>
          <p14:tracePt t="13714" x="1419225" y="1411288"/>
          <p14:tracePt t="13727" x="1428750" y="1411288"/>
          <p14:tracePt t="13740" x="1438275" y="1411288"/>
          <p14:tracePt t="13763" x="1446213" y="1411288"/>
          <p14:tracePt t="13776" x="1455738" y="1411288"/>
          <p14:tracePt t="13802" x="1473200" y="1411288"/>
          <p14:tracePt t="13825" x="1482725" y="1411288"/>
          <p14:tracePt t="13851" x="1490663" y="1411288"/>
          <p14:tracePt t="13863" x="1500188" y="1411288"/>
          <p14:tracePt t="13874" x="1509713" y="1411288"/>
          <p14:tracePt t="13887" x="1536700" y="1411288"/>
          <p14:tracePt t="13902" x="1554163" y="1411288"/>
          <p14:tracePt t="13918" x="1581150" y="1411288"/>
          <p14:tracePt t="13935" x="1625600" y="1411288"/>
          <p14:tracePt t="13952" x="1643063" y="1411288"/>
          <p14:tracePt t="13967" x="1660525" y="1411288"/>
          <p14:tracePt t="13984" x="1687513" y="1411288"/>
          <p14:tracePt t="14001" x="1697038" y="1411288"/>
          <p14:tracePt t="14017" x="1724025" y="1411288"/>
          <p14:tracePt t="14034" x="1751013" y="1393825"/>
          <p14:tracePt t="14051" x="1768475" y="1393825"/>
          <p14:tracePt t="14068" x="1785938" y="1393825"/>
          <p14:tracePt t="14083" x="1795463" y="1393825"/>
          <p14:tracePt t="14101" x="1803400" y="1393825"/>
          <p14:tracePt t="14117" x="1822450" y="1393825"/>
          <p14:tracePt t="14134" x="1839913" y="1393825"/>
          <p14:tracePt t="14150" x="1847850" y="1393825"/>
          <p14:tracePt t="14167" x="1874838" y="1393825"/>
          <p14:tracePt t="14183" x="1884363" y="1393825"/>
          <p14:tracePt t="14200" x="1901825" y="1393825"/>
          <p14:tracePt t="14217" x="1919288" y="1393825"/>
          <p14:tracePt t="14234" x="1928813" y="1393825"/>
          <p14:tracePt t="14251" x="1946275" y="1393825"/>
          <p14:tracePt t="14267" x="1965325" y="1393825"/>
          <p14:tracePt t="14284" x="1973263" y="1393825"/>
          <p14:tracePt t="14303" x="1982788" y="1393825"/>
          <p14:tracePt t="14318" x="2000250" y="1393825"/>
          <p14:tracePt t="14335" x="2009775" y="1393825"/>
          <p14:tracePt t="14352" x="2044700" y="1393825"/>
          <p14:tracePt t="14368" x="2054225" y="1393825"/>
          <p14:tracePt t="14386" x="2062163" y="1393825"/>
          <p14:tracePt t="14402" x="2089150" y="1393825"/>
          <p14:tracePt t="14418" x="2098675" y="1393825"/>
          <p14:tracePt t="14435" x="2125663" y="1393825"/>
          <p14:tracePt t="14451" x="2133600" y="1393825"/>
          <p14:tracePt t="14468" x="2160588" y="1393825"/>
          <p14:tracePt t="14485" x="2179638" y="1401763"/>
          <p14:tracePt t="14502" x="2205038" y="1401763"/>
          <p14:tracePt t="14517" x="2224088" y="1419225"/>
          <p14:tracePt t="14535" x="2303463" y="1446213"/>
          <p14:tracePt t="14551" x="2339975" y="1455738"/>
          <p14:tracePt t="14567" x="2384425" y="1455738"/>
          <p14:tracePt t="14584" x="2428875" y="1473200"/>
          <p14:tracePt t="14601" x="2438400" y="1473200"/>
          <p14:tracePt t="14617" x="2465388" y="1473200"/>
          <p14:tracePt t="14634" x="2490788" y="1482725"/>
          <p14:tracePt t="14650" x="2517775" y="1482725"/>
          <p14:tracePt t="14668" x="2589213" y="1490663"/>
          <p14:tracePt t="14684" x="2633663" y="1490663"/>
          <p14:tracePt t="14701" x="2670175" y="1490663"/>
          <p14:tracePt t="14717" x="2759075" y="1509713"/>
          <p14:tracePt t="14734" x="2822575" y="1517650"/>
          <p14:tracePt t="14751" x="2894013" y="1536700"/>
          <p14:tracePt t="14767" x="3098800" y="1571625"/>
          <p14:tracePt t="14785" x="3187700" y="1571625"/>
          <p14:tracePt t="14801" x="3367088" y="1589088"/>
          <p14:tracePt t="14817" x="3446463" y="1598613"/>
          <p14:tracePt t="14834" x="3517900" y="1616075"/>
          <p14:tracePt t="14851" x="3562350" y="1616075"/>
          <p14:tracePt t="14867" x="3670300" y="1633538"/>
          <p14:tracePt t="14884" x="3741738" y="1643063"/>
          <p14:tracePt t="14902" x="3848100" y="1660525"/>
          <p14:tracePt t="14918" x="3894138" y="1660525"/>
          <p14:tracePt t="14935" x="3929063" y="1660525"/>
          <p14:tracePt t="14952" x="3973513" y="1660525"/>
          <p14:tracePt t="15289" x="4027488" y="1660525"/>
          <p14:tracePt t="15302" x="4081463" y="1660525"/>
          <p14:tracePt t="15314" x="4152900" y="1660525"/>
          <p14:tracePt t="15326" x="4205288" y="1679575"/>
          <p14:tracePt t="15338" x="4276725" y="1679575"/>
          <p14:tracePt t="15352" x="4340225" y="1687513"/>
          <p14:tracePt t="15368" x="4394200" y="1687513"/>
          <p14:tracePt t="15385" x="4446588" y="1687513"/>
          <p14:tracePt t="15402" x="4537075" y="1704975"/>
          <p14:tracePt t="15418" x="4572000" y="1704975"/>
          <p14:tracePt t="15435" x="4616450" y="1714500"/>
          <p14:tracePt t="15452" x="4670425" y="1714500"/>
          <p14:tracePt t="15468" x="4714875" y="1731963"/>
          <p14:tracePt t="15485" x="4741863" y="1741488"/>
          <p14:tracePt t="15502" x="4848225" y="1758950"/>
          <p14:tracePt t="15519" x="4902200" y="1758950"/>
          <p14:tracePt t="15535" x="4938713" y="1768475"/>
          <p14:tracePt t="15553" x="5000625" y="1768475"/>
          <p14:tracePt t="15569" x="5045075" y="1768475"/>
          <p14:tracePt t="15585" x="5064125" y="1776413"/>
          <p14:tracePt t="15602" x="5116513" y="1795463"/>
          <p14:tracePt t="15619" x="5135563" y="1795463"/>
          <p14:tracePt t="15635" x="5143500" y="1795463"/>
          <p14:tracePt t="15722" x="5143500" y="1776413"/>
          <p14:tracePt t="15760" x="5135563" y="1776413"/>
          <p14:tracePt t="15772" x="5126038" y="1768475"/>
          <p14:tracePt t="15796" x="5116513" y="1768475"/>
          <p14:tracePt t="15809" x="5089525" y="1768475"/>
          <p14:tracePt t="15820" x="5081588" y="1768475"/>
          <p14:tracePt t="15845" x="5037138" y="1758950"/>
          <p14:tracePt t="15857" x="4884738" y="1724025"/>
          <p14:tracePt t="15869" x="4741863" y="1704975"/>
          <p14:tracePt t="15881" x="4660900" y="1687513"/>
          <p14:tracePt t="15892" x="4625975" y="1687513"/>
          <p14:tracePt t="15906" x="4598988" y="1679575"/>
          <p14:tracePt t="15919" x="4589463" y="1679575"/>
          <p14:tracePt t="15935" x="4581525" y="1679575"/>
          <p14:tracePt t="15994" x="4572000" y="1670050"/>
          <p14:tracePt t="16031" x="4572000" y="1652588"/>
          <p14:tracePt t="16094" x="4572000" y="1643063"/>
          <p14:tracePt t="16143" x="4581525" y="1643063"/>
          <p14:tracePt t="16154" x="4633913" y="1633538"/>
          <p14:tracePt t="16166" x="4679950" y="1633538"/>
          <p14:tracePt t="16179" x="4732338" y="1616075"/>
          <p14:tracePt t="16192" x="4751388" y="1616075"/>
          <p14:tracePt t="16204" x="4776788" y="1608138"/>
          <p14:tracePt t="16219" x="4786313" y="1608138"/>
          <p14:tracePt t="16236" x="4795838" y="1608138"/>
          <p14:tracePt t="16253" x="4803775" y="1608138"/>
          <p14:tracePt t="17924" x="4786313" y="1608138"/>
          <p14:tracePt t="17937" x="4705350" y="1643063"/>
          <p14:tracePt t="17951" x="4652963" y="1652588"/>
          <p14:tracePt t="17964" x="4572000" y="1670050"/>
          <p14:tracePt t="17976" x="4518025" y="1679575"/>
          <p14:tracePt t="17988" x="4446588" y="1679575"/>
          <p14:tracePt t="18001" x="4367213" y="1697038"/>
          <p14:tracePt t="18017" x="4268788" y="1697038"/>
          <p14:tracePt t="18036" x="3973513" y="1714500"/>
          <p14:tracePt t="18051" x="3857625" y="1714500"/>
          <p14:tracePt t="18068" x="3705225" y="1731963"/>
          <p14:tracePt t="18084" x="3446463" y="1758950"/>
          <p14:tracePt t="18101" x="3295650" y="1776413"/>
          <p14:tracePt t="18117" x="3152775" y="1776413"/>
          <p14:tracePt t="18134" x="2867025" y="1795463"/>
          <p14:tracePt t="18151" x="2741613" y="1795463"/>
          <p14:tracePt t="18168" x="2652713" y="1795463"/>
          <p14:tracePt t="18184" x="2473325" y="1803400"/>
          <p14:tracePt t="18202" x="2419350" y="1822450"/>
          <p14:tracePt t="18219" x="2312988" y="1830388"/>
          <p14:tracePt t="18235" x="2259013" y="1849438"/>
          <p14:tracePt t="18253" x="2205038" y="1849438"/>
          <p14:tracePt t="18270" x="2125663" y="1849438"/>
          <p14:tracePt t="18285" x="2089150" y="1849438"/>
          <p14:tracePt t="18302" x="2081213" y="1849438"/>
          <p14:tracePt t="18318" x="2054225" y="1849438"/>
          <p14:tracePt t="18352" x="2044700" y="1849438"/>
          <p14:tracePt t="18400" x="2044700" y="1857375"/>
          <p14:tracePt t="18425" x="2054225" y="1857375"/>
          <p14:tracePt t="18436" x="2089150" y="1857375"/>
          <p14:tracePt t="18447" x="2143125" y="1874838"/>
          <p14:tracePt t="18459" x="2224088" y="1884363"/>
          <p14:tracePt t="18472" x="2322513" y="1884363"/>
          <p14:tracePt t="18484" x="2438400" y="1884363"/>
          <p14:tracePt t="18501" x="2517775" y="1884363"/>
          <p14:tracePt t="18517" x="2589213" y="1884363"/>
          <p14:tracePt t="18534" x="2660650" y="1884363"/>
          <p14:tracePt t="18551" x="2705100" y="1884363"/>
          <p14:tracePt t="18569" x="2751138" y="1884363"/>
          <p14:tracePt t="18585" x="2768600" y="1884363"/>
          <p14:tracePt t="18602" x="2795588" y="1884363"/>
          <p14:tracePt t="18619" x="2803525" y="1884363"/>
          <p14:tracePt t="18636" x="2813050" y="1884363"/>
          <p14:tracePt t="18795" x="2795588" y="1884363"/>
          <p14:tracePt t="18807" x="2705100" y="1884363"/>
          <p14:tracePt t="18820" x="2598738" y="1866900"/>
          <p14:tracePt t="18831" x="2455863" y="1849438"/>
          <p14:tracePt t="18844" x="2357438" y="1849438"/>
          <p14:tracePt t="18855" x="2214563" y="1830388"/>
          <p14:tracePt t="18869" x="2116138" y="1830388"/>
          <p14:tracePt t="18886" x="2081213" y="1822450"/>
          <p14:tracePt t="18904" x="2017713" y="1822450"/>
          <p14:tracePt t="18919" x="2009775" y="1822450"/>
          <p14:tracePt t="18936" x="2000250" y="1812925"/>
          <p14:tracePt t="18952" x="1982788" y="1812925"/>
          <p14:tracePt t="18969" x="1866900" y="1785938"/>
          <p14:tracePt t="18986" x="1768475" y="1785938"/>
          <p14:tracePt t="19004" x="1660525" y="1785938"/>
          <p14:tracePt t="19019" x="1652588" y="1785938"/>
          <p14:tracePt t="19036" x="1643063" y="1785938"/>
          <p14:tracePt t="19052" x="1625600" y="1785938"/>
          <p14:tracePt t="19068" x="1608138" y="1776413"/>
          <p14:tracePt t="19084" x="1562100" y="1758950"/>
          <p14:tracePt t="19101" x="1473200" y="1758950"/>
          <p14:tracePt t="19117" x="1438275" y="1758950"/>
          <p14:tracePt t="19134" x="1393825" y="1758950"/>
          <p14:tracePt t="19136" x="1374775" y="1758950"/>
          <p14:tracePt t="19151" x="1347788" y="1758950"/>
          <p14:tracePt t="19168" x="1330325" y="1758950"/>
          <p14:tracePt t="19186" x="1322388" y="1758950"/>
          <p14:tracePt t="19222" x="1303338" y="1758950"/>
          <p14:tracePt t="19246" x="1295400" y="1758950"/>
          <p14:tracePt t="19343" x="1312863" y="1758950"/>
          <p14:tracePt t="19415" x="1322388" y="1758950"/>
          <p14:tracePt t="19489" x="1330325" y="1758950"/>
          <p14:tracePt t="19576" x="1339850" y="1758950"/>
          <p14:tracePt t="19599" x="1347788" y="1758950"/>
          <p14:tracePt t="19612" x="1357313" y="1758950"/>
          <p14:tracePt t="19624" x="1366838" y="1758950"/>
          <p14:tracePt t="19636" x="1374775" y="1758950"/>
          <p14:tracePt t="19651" x="1393825" y="1758950"/>
          <p14:tracePt t="19668" x="1411288" y="1758950"/>
          <p14:tracePt t="19685" x="1455738" y="1758950"/>
          <p14:tracePt t="19701" x="1482725" y="1758950"/>
          <p14:tracePt t="19718" x="1517650" y="1758950"/>
          <p14:tracePt t="19734" x="1581150" y="1758950"/>
          <p14:tracePt t="19751" x="1616075" y="1758950"/>
          <p14:tracePt t="19768" x="1643063" y="1758950"/>
          <p14:tracePt t="19784" x="1687513" y="1758950"/>
          <p14:tracePt t="19801" x="1704975" y="1758950"/>
          <p14:tracePt t="19818" x="1731963" y="1758950"/>
          <p14:tracePt t="19834" x="1776413" y="1758950"/>
          <p14:tracePt t="19851" x="1803400" y="1758950"/>
          <p14:tracePt t="19867" x="1822450" y="1758950"/>
          <p14:tracePt t="19884" x="1857375" y="1751013"/>
          <p14:tracePt t="19901" x="1866900" y="1751013"/>
          <p14:tracePt t="19918" x="1874838" y="1751013"/>
          <p14:tracePt t="19934" x="1893888" y="1751013"/>
          <p14:tracePt t="19951" x="1901825" y="1751013"/>
          <p14:tracePt t="19971" x="1911350" y="1751013"/>
          <p14:tracePt t="19995" x="1919288" y="1751013"/>
          <p14:tracePt t="20032" x="1928813" y="1751013"/>
          <p14:tracePt t="20056" x="1938338" y="1751013"/>
          <p14:tracePt t="20068" x="1946275" y="1751013"/>
          <p14:tracePt t="20081" x="1965325" y="1751013"/>
          <p14:tracePt t="20092" x="1973263" y="1751013"/>
          <p14:tracePt t="20105" x="2009775" y="1751013"/>
          <p14:tracePt t="20118" x="2027238" y="1751013"/>
          <p14:tracePt t="20135" x="2054225" y="1751013"/>
          <p14:tracePt t="20151" x="2062163" y="1751013"/>
          <p14:tracePt t="20168" x="2081213" y="1751013"/>
          <p14:tracePt t="20185" x="2089150" y="1751013"/>
          <p14:tracePt t="20201" x="2108200" y="1751013"/>
          <p14:tracePt t="20218" x="2116138" y="1751013"/>
          <p14:tracePt t="20253" x="2125663" y="1751013"/>
          <p14:tracePt t="20302" x="2133600" y="1751013"/>
          <p14:tracePt t="20325" x="2143125" y="1751013"/>
          <p14:tracePt t="20337" x="2170113" y="1758950"/>
          <p14:tracePt t="20349" x="2179638" y="1758950"/>
          <p14:tracePt t="20362" x="2187575" y="1758950"/>
          <p14:tracePt t="20373" x="2205038" y="1758950"/>
          <p14:tracePt t="20386" x="2214563" y="1758950"/>
          <p14:tracePt t="20403" x="2232025" y="1758950"/>
          <p14:tracePt t="20419" x="2241550" y="1758950"/>
          <p14:tracePt t="20435" x="2259013" y="1758950"/>
          <p14:tracePt t="20469" x="2268538" y="1758950"/>
          <p14:tracePt t="20506" x="2276475" y="1758950"/>
          <p14:tracePt t="20590" x="2286000" y="1758950"/>
          <p14:tracePt t="20604" x="2286000" y="1768475"/>
          <p14:tracePt t="20615" x="2312988" y="1768475"/>
          <p14:tracePt t="20627" x="2322513" y="1768475"/>
          <p14:tracePt t="20639" x="2330450" y="1768475"/>
          <p14:tracePt t="20655" x="2339975" y="1768475"/>
          <p14:tracePt t="20668" x="2347913" y="1785938"/>
          <p14:tracePt t="20685" x="2357438" y="1785938"/>
          <p14:tracePt t="20701" x="2393950" y="1785938"/>
          <p14:tracePt t="20735" x="2411413" y="1795463"/>
          <p14:tracePt t="20751" x="2419350" y="1795463"/>
          <p14:tracePt t="20785" x="2438400" y="1795463"/>
          <p14:tracePt t="20801" x="2446338" y="1795463"/>
          <p14:tracePt t="20825" x="2446338" y="1803400"/>
          <p14:tracePt t="20837" x="2455863" y="1803400"/>
          <p14:tracePt t="20851" x="2473325" y="1803400"/>
          <p14:tracePt t="20869" x="2482850" y="1812925"/>
          <p14:tracePt t="20887" x="2517775" y="1812925"/>
          <p14:tracePt t="20902" x="2527300" y="1812925"/>
          <p14:tracePt t="20919" x="2536825" y="1822450"/>
          <p14:tracePt t="20952" x="2544763" y="1822450"/>
          <p14:tracePt t="20969" x="2571750" y="1822450"/>
          <p14:tracePt t="20986" x="2598738" y="1830388"/>
          <p14:tracePt t="21003" x="2687638" y="1849438"/>
          <p14:tracePt t="21019" x="2741613" y="1866900"/>
          <p14:tracePt t="21038" x="2803525" y="1874838"/>
          <p14:tracePt t="21053" x="2830513" y="1874838"/>
          <p14:tracePt t="21070" x="2840038" y="1874838"/>
          <p14:tracePt t="21086" x="2911475" y="1874838"/>
          <p14:tracePt t="21103" x="2982913" y="1884363"/>
          <p14:tracePt t="21119" x="3036888" y="1901825"/>
          <p14:tracePt t="21136" x="3170238" y="1928813"/>
          <p14:tracePt t="21152" x="3241675" y="1928813"/>
          <p14:tracePt t="21169" x="3295650" y="1928813"/>
          <p14:tracePt t="21186" x="3394075" y="1946275"/>
          <p14:tracePt t="21203" x="3411538" y="1946275"/>
          <p14:tracePt t="21220" x="3419475" y="1946275"/>
          <p14:tracePt t="21235" x="3438525" y="1946275"/>
          <p14:tracePt t="21252" x="3438525" y="1955800"/>
          <p14:tracePt t="21284" x="3446463" y="1955800"/>
          <p14:tracePt t="21314" x="3465513" y="1955800"/>
          <p14:tracePt t="21326" x="3473450" y="1955800"/>
          <p14:tracePt t="21339" x="3482975" y="1955800"/>
          <p14:tracePt t="21352" x="3517900" y="1955800"/>
          <p14:tracePt t="21368" x="3527425" y="1955800"/>
          <p14:tracePt t="21385" x="3554413" y="1938338"/>
          <p14:tracePt t="21401" x="3589338" y="1920875"/>
          <p14:tracePt t="21418" x="3616325" y="1901825"/>
          <p14:tracePt t="21435" x="3652838" y="1893888"/>
          <p14:tracePt t="21451" x="3732213" y="1874838"/>
          <p14:tracePt t="21468" x="3751263" y="1866900"/>
          <p14:tracePt t="21485" x="3795713" y="1866900"/>
          <p14:tracePt t="21501" x="3813175" y="1866900"/>
          <p14:tracePt t="21518" x="3822700" y="1866900"/>
          <p14:tracePt t="21535" x="3830638" y="1866900"/>
          <p14:tracePt t="87484" x="3768725" y="1893888"/>
          <p14:tracePt t="87497" x="3705225" y="1946275"/>
          <p14:tracePt t="87510" x="3625850" y="1973263"/>
          <p14:tracePt t="87523" x="3544888" y="2009775"/>
          <p14:tracePt t="87536" x="3446463" y="2044700"/>
          <p14:tracePt t="87548" x="3348038" y="2063750"/>
          <p14:tracePt t="87561" x="3125788" y="2098675"/>
          <p14:tracePt t="87586" x="2625725" y="2125663"/>
          <p14:tracePt t="87599" x="2473325" y="2125663"/>
          <p14:tracePt t="87613" x="2330450" y="2125663"/>
          <p14:tracePt t="87627" x="2214563" y="2125663"/>
          <p14:tracePt t="87644" x="2071688" y="2125663"/>
          <p14:tracePt t="87660" x="1803400" y="2125663"/>
          <p14:tracePt t="87677" x="1687513" y="2125663"/>
          <p14:tracePt t="87694" x="1589088" y="2125663"/>
          <p14:tracePt t="87711" x="1419225" y="2125663"/>
          <p14:tracePt t="87727" x="1322388" y="2125663"/>
          <p14:tracePt t="87744" x="1268413" y="2125663"/>
          <p14:tracePt t="87760" x="1179513" y="2152650"/>
          <p14:tracePt t="87777" x="1133475" y="2160588"/>
          <p14:tracePt t="87794" x="1098550" y="2179638"/>
          <p14:tracePt t="87810" x="1000125" y="2214563"/>
          <p14:tracePt t="87826" x="982663" y="2232025"/>
          <p14:tracePt t="87843" x="955675" y="2232025"/>
          <p14:tracePt t="87860" x="946150" y="2232025"/>
          <p14:tracePt t="87908" x="982663" y="2214563"/>
          <p14:tracePt t="87920" x="1036638" y="2206625"/>
          <p14:tracePt t="87933" x="1160463" y="2187575"/>
          <p14:tracePt t="87946" x="1303338" y="2187575"/>
          <p14:tracePt t="87960" x="1473200" y="2170113"/>
          <p14:tracePt t="87977" x="1660525" y="2170113"/>
          <p14:tracePt t="87994" x="1919288" y="2170113"/>
          <p14:tracePt t="88010" x="2000250" y="2170113"/>
          <p14:tracePt t="88027" x="2036763" y="2170113"/>
          <p14:tracePt t="88044" x="2054225" y="2170113"/>
          <p14:tracePt t="88060" x="2062163" y="2170113"/>
          <p14:tracePt t="88164" x="2054225" y="2152650"/>
          <p14:tracePt t="88179" x="2017713" y="2152650"/>
          <p14:tracePt t="88191" x="1946275" y="2143125"/>
          <p14:tracePt t="88204" x="1847850" y="2143125"/>
          <p14:tracePt t="88216" x="1704975" y="2143125"/>
          <p14:tracePt t="88230" x="1589088" y="2143125"/>
          <p14:tracePt t="88244" x="1490663" y="2143125"/>
          <p14:tracePt t="88260" x="1419225" y="2143125"/>
          <p14:tracePt t="88279" x="1366838" y="2125663"/>
          <p14:tracePt t="88310" x="1357313" y="2125663"/>
          <p14:tracePt t="88341" x="1374775" y="2125663"/>
          <p14:tracePt t="88353" x="1393825" y="2125663"/>
          <p14:tracePt t="88366" x="1401763" y="2125663"/>
          <p14:tracePt t="88379" x="1455738" y="2125663"/>
          <p14:tracePt t="88393" x="1527175" y="2125663"/>
          <p14:tracePt t="88409" x="1714500" y="2143125"/>
          <p14:tracePt t="88426" x="1857375" y="2160588"/>
          <p14:tracePt t="88442" x="2108200" y="2197100"/>
          <p14:tracePt t="88459" x="2205038" y="2206625"/>
          <p14:tracePt t="88476" x="2303463" y="2224088"/>
          <p14:tracePt t="88493" x="2312988" y="2232025"/>
          <p14:tracePt t="88509" x="2312988" y="2241550"/>
          <p14:tracePt t="88526" x="2312988" y="2251075"/>
          <p14:tracePt t="88543" x="2286000" y="2251075"/>
          <p14:tracePt t="88559" x="2268538" y="2251075"/>
          <p14:tracePt t="88576" x="2081213" y="2251075"/>
          <p14:tracePt t="88593" x="1938338" y="2251075"/>
          <p14:tracePt t="88609" x="1687513" y="2232025"/>
          <p14:tracePt t="88626" x="1589088" y="2214563"/>
          <p14:tracePt t="88642" x="1544638" y="2197100"/>
          <p14:tracePt t="88645" x="1527175" y="2187575"/>
          <p14:tracePt t="88659" x="1517650" y="2179638"/>
          <p14:tracePt t="88718" x="1536700" y="2179638"/>
          <p14:tracePt t="88730" x="1544638" y="2179638"/>
          <p14:tracePt t="88743" x="1554163" y="2179638"/>
          <p14:tracePt t="88754" x="1571625" y="2179638"/>
          <p14:tracePt t="88766" x="1581150" y="2179638"/>
          <p14:tracePt t="88779" x="1598613" y="2179638"/>
          <p14:tracePt t="88792" x="1652588" y="2179638"/>
          <p14:tracePt t="88809" x="1741488" y="2179638"/>
          <p14:tracePt t="88826" x="1839913" y="2179638"/>
          <p14:tracePt t="88844" x="2054225" y="2179638"/>
          <p14:tracePt t="88860" x="2133600" y="2179638"/>
          <p14:tracePt t="88879" x="2187575" y="2179638"/>
          <p14:tracePt t="88894" x="2205038" y="2179638"/>
          <p14:tracePt t="88911" x="2214563" y="2179638"/>
          <p14:tracePt t="88926" x="2224088" y="2179638"/>
          <p14:tracePt t="88959" x="2224088" y="2187575"/>
          <p14:tracePt t="88976" x="2197100" y="2197100"/>
          <p14:tracePt t="88993" x="2179638" y="2197100"/>
          <p14:tracePt t="89009" x="2133600" y="2197100"/>
          <p14:tracePt t="89026" x="2027238" y="2197100"/>
          <p14:tracePt t="89043" x="1911350" y="2197100"/>
          <p14:tracePt t="89059" x="1758950" y="2197100"/>
          <p14:tracePt t="89076" x="1704975" y="2197100"/>
          <p14:tracePt t="89093" x="1652588" y="2197100"/>
          <p14:tracePt t="89110" x="1616075" y="2197100"/>
          <p14:tracePt t="89127" x="1598613" y="2197100"/>
          <p14:tracePt t="89143" x="1562100" y="2197100"/>
          <p14:tracePt t="89230" x="1571625" y="2197100"/>
          <p14:tracePt t="89242" x="1589088" y="2197100"/>
          <p14:tracePt t="89255" x="1608138" y="2197100"/>
          <p14:tracePt t="89267" x="1616075" y="2197100"/>
          <p14:tracePt t="89279" x="1643063" y="2197100"/>
          <p14:tracePt t="89293" x="1679575" y="2197100"/>
          <p14:tracePt t="89310" x="1751013" y="2197100"/>
          <p14:tracePt t="89326" x="1946275" y="2179638"/>
          <p14:tracePt t="89343" x="2044700" y="2160588"/>
          <p14:tracePt t="89359" x="2143125" y="2160588"/>
          <p14:tracePt t="89376" x="2268538" y="2160588"/>
          <p14:tracePt t="89393" x="2303463" y="2160588"/>
          <p14:tracePt t="89409" x="2347913" y="2160588"/>
          <p14:tracePt t="89426" x="2411413" y="2160588"/>
          <p14:tracePt t="89443" x="2446338" y="2160588"/>
          <p14:tracePt t="89460" x="2509838" y="2160588"/>
          <p14:tracePt t="89476" x="2527300" y="2160588"/>
          <p14:tracePt t="89493" x="2544763" y="2160588"/>
          <p14:tracePt t="89509" x="2562225" y="2160588"/>
          <p14:tracePt t="89544" x="2571750" y="2160588"/>
          <p14:tracePt t="89559" x="2589213" y="2160588"/>
          <p14:tracePt t="89576" x="2608263" y="2160588"/>
          <p14:tracePt t="89594" x="2633663" y="2160588"/>
          <p14:tracePt t="89611" x="2652713" y="2160588"/>
          <p14:tracePt t="89629" x="2687638" y="2179638"/>
          <p14:tracePt t="89644" x="2697163" y="2179638"/>
          <p14:tracePt t="89660" x="2724150" y="2179638"/>
          <p14:tracePt t="89677" x="2768600" y="2187575"/>
          <p14:tracePt t="89693" x="2795588" y="2187575"/>
          <p14:tracePt t="89710" x="2830513" y="2187575"/>
          <p14:tracePt t="89727" x="2874963" y="2187575"/>
          <p14:tracePt t="89743" x="2901950" y="2197100"/>
          <p14:tracePt t="89761" x="2919413" y="2197100"/>
          <p14:tracePt t="89777" x="2938463" y="2197100"/>
          <p14:tracePt t="89793" x="2965450" y="2197100"/>
          <p14:tracePt t="89810" x="3044825" y="2214563"/>
          <p14:tracePt t="89827" x="3081338" y="2224088"/>
          <p14:tracePt t="89843" x="3116263" y="2241550"/>
          <p14:tracePt t="89860" x="3179763" y="2241550"/>
          <p14:tracePt t="89877" x="3205163" y="2241550"/>
          <p14:tracePt t="89894" x="3251200" y="2241550"/>
          <p14:tracePt t="89910" x="3268663" y="2241550"/>
          <p14:tracePt t="89927" x="3295650" y="2241550"/>
          <p14:tracePt t="89943" x="3313113" y="2241550"/>
          <p14:tracePt t="89960" x="3322638" y="2241550"/>
          <p14:tracePt t="89978" x="3340100" y="2241550"/>
          <p14:tracePt t="90194" x="3322638" y="2241550"/>
          <p14:tracePt t="90207" x="3313113" y="2241550"/>
          <p14:tracePt t="90219" x="3295650" y="2241550"/>
          <p14:tracePt t="90230" x="3268663" y="2241550"/>
          <p14:tracePt t="90244" x="3197225" y="2241550"/>
          <p14:tracePt t="90260" x="3071813" y="2232025"/>
          <p14:tracePt t="90277" x="2928938" y="2214563"/>
          <p14:tracePt t="90293" x="2544763" y="2197100"/>
          <p14:tracePt t="90310" x="2428875" y="2197100"/>
          <p14:tracePt t="90327" x="2251075" y="2179638"/>
          <p14:tracePt t="90344" x="2214563" y="2179638"/>
          <p14:tracePt t="90360" x="2179638" y="2179638"/>
          <p14:tracePt t="90377" x="2133600" y="2170113"/>
          <p14:tracePt t="90394" x="2089150" y="2152650"/>
          <p14:tracePt t="90412" x="2036763" y="2152650"/>
          <p14:tracePt t="90427" x="2009775" y="2143125"/>
          <p14:tracePt t="90444" x="1938338" y="2125663"/>
          <p14:tracePt t="90462" x="1785938" y="2108200"/>
          <p14:tracePt t="90477" x="1687513" y="2108200"/>
          <p14:tracePt t="90494" x="1589088" y="2108200"/>
          <p14:tracePt t="90511" x="1438275" y="2108200"/>
          <p14:tracePt t="90527" x="1384300" y="2108200"/>
          <p14:tracePt t="90544" x="1366838" y="2108200"/>
          <p14:tracePt t="90561" x="1330325" y="2108200"/>
          <p14:tracePt t="90755" x="1339850" y="2108200"/>
          <p14:tracePt t="90767" x="1347788" y="2108200"/>
          <p14:tracePt t="90793" x="1357313" y="2108200"/>
          <p14:tracePt t="90820" x="1374775" y="2108200"/>
          <p14:tracePt t="90832" x="1384300" y="2108200"/>
          <p14:tracePt t="90846" x="1393825" y="2108200"/>
          <p14:tracePt t="90858" x="1411288" y="2116138"/>
          <p14:tracePt t="90870" x="1455738" y="2116138"/>
          <p14:tracePt t="90881" x="1509713" y="2125663"/>
          <p14:tracePt t="90894" x="1562100" y="2125663"/>
          <p14:tracePt t="90910" x="1598613" y="2143125"/>
          <p14:tracePt t="90928" x="1633538" y="2143125"/>
          <p14:tracePt t="90944" x="1697038" y="2152650"/>
          <p14:tracePt t="90961" x="1741488" y="2152650"/>
          <p14:tracePt t="90979" x="1803400" y="2170113"/>
          <p14:tracePt t="90994" x="1822450" y="2170113"/>
          <p14:tracePt t="91010" x="1847850" y="2179638"/>
          <p14:tracePt t="91028" x="1866900" y="2179638"/>
          <p14:tracePt t="91044" x="1928813" y="2187575"/>
          <p14:tracePt t="91061" x="1973263" y="2187575"/>
          <p14:tracePt t="91079" x="2036763" y="2206625"/>
          <p14:tracePt t="91094" x="2071688" y="2214563"/>
          <p14:tracePt t="91110" x="2098675" y="2232025"/>
          <p14:tracePt t="91128" x="2160588" y="2232025"/>
          <p14:tracePt t="91144" x="2197100" y="2241550"/>
          <p14:tracePt t="91161" x="2224088" y="2241550"/>
          <p14:tracePt t="91177" x="2241550" y="2241550"/>
          <p14:tracePt t="91194" x="2276475" y="2241550"/>
          <p14:tracePt t="158742" x="2259013" y="2278063"/>
          <p14:tracePt t="158754" x="2214563" y="2339975"/>
          <p14:tracePt t="158767" x="2179638" y="2374900"/>
          <p14:tracePt t="158778" x="2152650" y="2420938"/>
          <p14:tracePt t="158793" x="2108200" y="2455863"/>
          <p14:tracePt t="158804" x="2062163" y="2500313"/>
          <p14:tracePt t="158818" x="2027238" y="2544763"/>
          <p14:tracePt t="158835" x="1955800" y="2625725"/>
          <p14:tracePt t="158851" x="1911350" y="2687638"/>
          <p14:tracePt t="158868" x="1822450" y="2813050"/>
          <p14:tracePt t="158884" x="1776413" y="2857500"/>
          <p14:tracePt t="158918" x="1660525" y="3000375"/>
          <p14:tracePt t="158935" x="1633538" y="3044825"/>
          <p14:tracePt t="158952" x="1544638" y="3143250"/>
          <p14:tracePt t="158968" x="1473200" y="3232150"/>
          <p14:tracePt t="158985" x="1411288" y="3295650"/>
          <p14:tracePt t="159002" x="1312863" y="3367088"/>
          <p14:tracePt t="159019" x="1268413" y="3394075"/>
          <p14:tracePt t="159036" x="1250950" y="3394075"/>
          <p14:tracePt t="159052" x="1241425" y="3402013"/>
          <p14:tracePt t="159133" x="1250950" y="3402013"/>
          <p14:tracePt t="159146" x="1285875" y="3402013"/>
          <p14:tracePt t="159159" x="1339850" y="3402013"/>
          <p14:tracePt t="159171" x="1411288" y="3402013"/>
          <p14:tracePt t="159185" x="1517650" y="3384550"/>
          <p14:tracePt t="159202" x="1633538" y="3384550"/>
          <p14:tracePt t="159218" x="1758950" y="3367088"/>
          <p14:tracePt t="159235" x="2000250" y="3330575"/>
          <p14:tracePt t="159252" x="2125663" y="3330575"/>
          <p14:tracePt t="159269" x="2251075" y="3313113"/>
          <p14:tracePt t="159287" x="2473325" y="3278188"/>
          <p14:tracePt t="159302" x="2589213" y="3259138"/>
          <p14:tracePt t="159318" x="2687638" y="3259138"/>
          <p14:tracePt t="159334" x="2928938" y="3251200"/>
          <p14:tracePt t="159351" x="3027363" y="3251200"/>
          <p14:tracePt t="159368" x="3125788" y="3232150"/>
          <p14:tracePt t="159385" x="3259138" y="3214688"/>
          <p14:tracePt t="159401" x="3295650" y="3214688"/>
          <p14:tracePt t="159418" x="3340100" y="3206750"/>
          <p14:tracePt t="159826" x="3295650" y="3206750"/>
          <p14:tracePt t="159837" x="3241675" y="3206750"/>
          <p14:tracePt t="159850" x="3197225" y="3187700"/>
          <p14:tracePt t="159862" x="3108325" y="3187700"/>
          <p14:tracePt t="159874" x="3054350" y="3179763"/>
          <p14:tracePt t="159887" x="3017838" y="3160713"/>
          <p14:tracePt t="159901" x="2990850" y="3160713"/>
          <p14:tracePt t="159918" x="2982913" y="3160713"/>
          <p14:tracePt t="159934" x="2973388" y="3160713"/>
          <p14:tracePt t="159999" x="2965450" y="3160713"/>
          <p14:tracePt t="160023" x="2938463" y="3160713"/>
          <p14:tracePt t="160036" x="2911475" y="3187700"/>
          <p14:tracePt t="160049" x="2884488" y="3214688"/>
          <p14:tracePt t="160060" x="2867025" y="3224213"/>
          <p14:tracePt t="160072" x="2847975" y="3251200"/>
          <p14:tracePt t="160085" x="2847975" y="3259138"/>
          <p14:tracePt t="160101" x="2840038" y="3259138"/>
          <p14:tracePt t="160118" x="2840038" y="3278188"/>
          <p14:tracePt t="160161" x="2840038" y="3286125"/>
          <p14:tracePt t="160222" x="2867025" y="3286125"/>
          <p14:tracePt t="160233" x="2874963" y="3295650"/>
          <p14:tracePt t="160245" x="2894013" y="3295650"/>
          <p14:tracePt t="160257" x="2928938" y="3295650"/>
          <p14:tracePt t="160270" x="2973388" y="3295650"/>
          <p14:tracePt t="160286" x="3009900" y="3295650"/>
          <p14:tracePt t="160304" x="3071813" y="3286125"/>
          <p14:tracePt t="160318" x="3098800" y="3286125"/>
          <p14:tracePt t="160335" x="3116263" y="3268663"/>
          <p14:tracePt t="160352" x="3152775" y="3214688"/>
          <p14:tracePt t="160368" x="3179763" y="3179763"/>
          <p14:tracePt t="160385" x="3197225" y="3108325"/>
          <p14:tracePt t="160402" x="3224213" y="2928938"/>
          <p14:tracePt t="160418" x="3224213" y="2857500"/>
          <p14:tracePt t="160435" x="3224213" y="2813050"/>
          <p14:tracePt t="160451" x="3214688" y="2768600"/>
          <p14:tracePt t="160468" x="3205163" y="2759075"/>
          <p14:tracePt t="160501" x="3179763" y="2751138"/>
          <p14:tracePt t="160518" x="3170238" y="2751138"/>
          <p14:tracePt t="160535" x="3152775" y="2724150"/>
          <p14:tracePt t="160551" x="3054350" y="2697163"/>
          <p14:tracePt t="160568" x="3027363" y="2687638"/>
          <p14:tracePt t="160585" x="3017838" y="2687638"/>
          <p14:tracePt t="160601" x="3009900" y="2687638"/>
          <p14:tracePt t="160709" x="3009900" y="2697163"/>
          <p14:tracePt t="160733" x="3017838" y="2697163"/>
          <p14:tracePt t="160745" x="3017838" y="2706688"/>
          <p14:tracePt t="160757" x="3036888" y="2706688"/>
          <p14:tracePt t="160769" x="3044825" y="2714625"/>
          <p14:tracePt t="160786" x="3054350" y="2724150"/>
          <p14:tracePt t="160802" x="3062288" y="2741613"/>
          <p14:tracePt t="160819" x="3133725" y="2803525"/>
          <p14:tracePt t="160836" x="3224213" y="2867025"/>
          <p14:tracePt t="160852" x="3330575" y="2938463"/>
          <p14:tracePt t="160869" x="3589338" y="3089275"/>
          <p14:tracePt t="160886" x="3714750" y="3125788"/>
          <p14:tracePt t="160902" x="3822700" y="3160713"/>
          <p14:tracePt t="160919" x="3929063" y="3187700"/>
          <p14:tracePt t="160936" x="3983038" y="3206750"/>
          <p14:tracePt t="160952" x="4017963" y="3206750"/>
          <p14:tracePt t="160969" x="4098925" y="3206750"/>
          <p14:tracePt t="160986" x="4133850" y="3206750"/>
          <p14:tracePt t="161002" x="4268788" y="3179763"/>
          <p14:tracePt t="161019" x="4348163" y="3170238"/>
          <p14:tracePt t="161035" x="4419600" y="3152775"/>
          <p14:tracePt t="161051" x="4518025" y="3125788"/>
          <p14:tracePt t="161068" x="4554538" y="3108325"/>
          <p14:tracePt t="161084" x="4598988" y="3098800"/>
          <p14:tracePt t="161101" x="4633913" y="3098800"/>
          <p14:tracePt t="161439" x="4643438" y="3098800"/>
          <p14:tracePt t="161452" x="4660900" y="3098800"/>
          <p14:tracePt t="161465" x="4687888" y="3098800"/>
          <p14:tracePt t="161478" x="4697413" y="3098800"/>
          <p14:tracePt t="161490" x="4732338" y="3098800"/>
          <p14:tracePt t="161502" x="4751388" y="3098800"/>
          <p14:tracePt t="161519" x="4786313" y="3098800"/>
          <p14:tracePt t="161536" x="4830763" y="3098800"/>
          <p14:tracePt t="161553" x="4875213" y="3098800"/>
          <p14:tracePt t="161568" x="4894263" y="3098800"/>
          <p14:tracePt t="161585" x="4911725" y="3098800"/>
          <p14:tracePt t="161601" x="4921250" y="3098800"/>
          <p14:tracePt t="161716" x="4929188" y="3098800"/>
          <p14:tracePt t="161742" x="4938713" y="3098800"/>
          <p14:tracePt t="161754" x="4946650" y="3098800"/>
          <p14:tracePt t="161767" x="4956175" y="3098800"/>
          <p14:tracePt t="161779" x="4965700" y="3098800"/>
          <p14:tracePt t="161792" x="4973638" y="3098800"/>
          <p14:tracePt t="161817" x="4992688" y="3108325"/>
          <p14:tracePt t="161831" x="5000625" y="3108325"/>
          <p14:tracePt t="161843" x="5010150" y="3108325"/>
          <p14:tracePt t="161855" x="5018088" y="3108325"/>
          <p14:tracePt t="161869" x="5027613" y="3116263"/>
          <p14:tracePt t="161885" x="5037138" y="3116263"/>
          <p14:tracePt t="161907" x="5045075" y="3116263"/>
          <p14:tracePt t="161933" x="5064125" y="3116263"/>
          <p14:tracePt t="161972" x="5072063" y="3125788"/>
          <p14:tracePt t="161985" x="5081588" y="3125788"/>
          <p14:tracePt t="161997" x="5089525" y="3125788"/>
          <p14:tracePt t="162010" x="5099050" y="3143250"/>
          <p14:tracePt t="162022" x="5108575" y="3143250"/>
          <p14:tracePt t="162045" x="5116513" y="3143250"/>
          <p14:tracePt t="162057" x="5116513" y="3152775"/>
          <p14:tracePt t="162094" x="5135563" y="3152775"/>
          <p14:tracePt t="162540" x="5135563" y="3160713"/>
          <p14:tracePt t="162612" x="5135563" y="3170238"/>
          <p14:tracePt t="162649" x="5135563" y="3179763"/>
          <p14:tracePt t="162660" x="5135563" y="3187700"/>
          <p14:tracePt t="162672" x="5135563" y="3214688"/>
          <p14:tracePt t="162686" x="5135563" y="3224213"/>
          <p14:tracePt t="162703" x="5135563" y="3241675"/>
          <p14:tracePt t="162721" x="5126038" y="3268663"/>
          <p14:tracePt t="162736" x="5126038" y="3278188"/>
          <p14:tracePt t="162753" x="5116513" y="3278188"/>
          <p14:tracePt t="162769" x="5116513" y="3286125"/>
          <p14:tracePt t="162793" x="5108575" y="3295650"/>
          <p14:tracePt t="162853" x="5099050" y="3295650"/>
          <p14:tracePt t="162952" x="5089525" y="3295650"/>
          <p14:tracePt t="162964" x="5089525" y="3286125"/>
          <p14:tracePt t="162989" x="5089525" y="3278188"/>
          <p14:tracePt t="163001" x="5081588" y="3278188"/>
          <p14:tracePt t="163013" x="5081588" y="3259138"/>
          <p14:tracePt t="163048" x="5081588" y="3251200"/>
          <p14:tracePt t="163060" x="5072063" y="3251200"/>
          <p14:tracePt t="163072" x="5054600" y="3241675"/>
          <p14:tracePt t="163085" x="5037138" y="3224213"/>
          <p14:tracePt t="163101" x="4992688" y="3197225"/>
          <p14:tracePt t="163118" x="4973638" y="3179763"/>
          <p14:tracePt t="163135" x="4921250" y="3152775"/>
          <p14:tracePt t="163152" x="4911725" y="3143250"/>
          <p14:tracePt t="163168" x="4894263" y="3135313"/>
          <p14:tracePt t="163192" x="4884738" y="3125788"/>
          <p14:tracePt t="163363" x="4902200" y="3125788"/>
          <p14:tracePt t="163375" x="4946650" y="3135313"/>
          <p14:tracePt t="163388" x="5000625" y="3135313"/>
          <p14:tracePt t="163399" x="5054600" y="3143250"/>
          <p14:tracePt t="163411" x="5108575" y="3143250"/>
          <p14:tracePt t="163423" x="5126038" y="3143250"/>
          <p14:tracePt t="163436" x="5153025" y="3152775"/>
          <p14:tracePt t="163451" x="5180013" y="3152775"/>
          <p14:tracePt t="163468" x="5187950" y="3152775"/>
          <p14:tracePt t="163485" x="5197475" y="3152775"/>
          <p14:tracePt t="163501" x="5207000" y="3152775"/>
          <p14:tracePt t="163586" x="5197475" y="3152775"/>
          <p14:tracePt t="163599" x="5170488" y="3152775"/>
          <p14:tracePt t="163611" x="5116513" y="3152775"/>
          <p14:tracePt t="163623" x="5064125" y="3152775"/>
          <p14:tracePt t="163636" x="4973638" y="3152775"/>
          <p14:tracePt t="163653" x="4921250" y="3152775"/>
          <p14:tracePt t="163670" x="4884738" y="3152775"/>
          <p14:tracePt t="163686" x="4840288" y="3152775"/>
          <p14:tracePt t="163703" x="4822825" y="3152775"/>
          <p14:tracePt t="163721" x="4813300" y="3152775"/>
          <p14:tracePt t="163736" x="4803775" y="3152775"/>
          <p14:tracePt t="163831" x="4813300" y="3152775"/>
          <p14:tracePt t="163854" x="4830763" y="3170238"/>
          <p14:tracePt t="163866" x="4848225" y="3170238"/>
          <p14:tracePt t="163879" x="4867275" y="3170238"/>
          <p14:tracePt t="163892" x="4911725" y="3170238"/>
          <p14:tracePt t="163904" x="4946650" y="3179763"/>
          <p14:tracePt t="163918" x="5000625" y="3179763"/>
          <p14:tracePt t="163935" x="5037138" y="3179763"/>
          <p14:tracePt t="163951" x="5089525" y="3179763"/>
          <p14:tracePt t="163968" x="5099050" y="3179763"/>
          <p14:tracePt t="163985" x="5108575" y="3179763"/>
          <p14:tracePt t="164001" x="5116513" y="3179763"/>
          <p14:tracePt t="164035" x="5126038" y="3179763"/>
          <p14:tracePt t="164302" x="5116513" y="3179763"/>
          <p14:tracePt t="164324" x="5108575" y="3179763"/>
          <p14:tracePt t="164349" x="5099050" y="3179763"/>
          <p14:tracePt t="164373" x="5089525" y="3179763"/>
          <p14:tracePt t="164385" x="5081588" y="3179763"/>
          <p14:tracePt t="164397" x="5064125" y="3179763"/>
          <p14:tracePt t="164409" x="5045075" y="3179763"/>
          <p14:tracePt t="164421" x="5010150" y="3179763"/>
          <p14:tracePt t="164435" x="4965700" y="3179763"/>
          <p14:tracePt t="164451" x="4929188" y="3179763"/>
          <p14:tracePt t="164468" x="4894263" y="3179763"/>
          <p14:tracePt t="164485" x="4857750" y="3179763"/>
          <p14:tracePt t="164502" x="4848225" y="3179763"/>
          <p14:tracePt t="164518" x="4840288" y="3179763"/>
          <p14:tracePt t="164536" x="4830763" y="3179763"/>
          <p14:tracePt t="164578" x="4822825" y="3179763"/>
          <p14:tracePt t="164703" x="4830763" y="3179763"/>
          <p14:tracePt t="164716" x="4840288" y="3179763"/>
          <p14:tracePt t="164728" x="4857750" y="3179763"/>
          <p14:tracePt t="164741" x="4884738" y="3179763"/>
          <p14:tracePt t="164753" x="4921250" y="3187700"/>
          <p14:tracePt t="164769" x="4946650" y="3187700"/>
          <p14:tracePt t="164788" x="4992688" y="3187700"/>
          <p14:tracePt t="164803" x="5018088" y="3187700"/>
          <p14:tracePt t="164819" x="5027613" y="3187700"/>
          <p14:tracePt t="164837" x="5045075" y="3187700"/>
          <p14:tracePt t="164872" x="5054600" y="3187700"/>
          <p14:tracePt t="167708" x="4946650" y="3135313"/>
          <p14:tracePt t="167722" x="4776788" y="3054350"/>
          <p14:tracePt t="167734" x="4598988" y="2973388"/>
          <p14:tracePt t="167746" x="4419600" y="2884488"/>
          <p14:tracePt t="167758" x="4251325" y="2803525"/>
          <p14:tracePt t="167770" x="4071938" y="2706688"/>
          <p14:tracePt t="167787" x="3894138" y="2589213"/>
          <p14:tracePt t="167806" x="3562350" y="2330450"/>
          <p14:tracePt t="167820" x="3429000" y="2214563"/>
          <p14:tracePt t="167837" x="3340100" y="2135188"/>
          <p14:tracePt t="167853" x="3276600" y="2081213"/>
          <p14:tracePt t="167870" x="3276600" y="2071688"/>
          <p14:tracePt t="167914" x="3268663" y="2071688"/>
          <p14:tracePt t="167976" x="3268663" y="2081213"/>
          <p14:tracePt t="167999" x="3268663" y="2089150"/>
          <p14:tracePt t="168011" x="3268663" y="2098675"/>
          <p14:tracePt t="168025" x="3268663" y="2108200"/>
          <p14:tracePt t="168037" x="3259138" y="2108200"/>
          <p14:tracePt t="168062" x="3251200" y="2116138"/>
          <p14:tracePt t="168075" x="3241675" y="2135188"/>
          <p14:tracePt t="168088" x="3214688" y="2143125"/>
          <p14:tracePt t="168104" x="3187700" y="2143125"/>
          <p14:tracePt t="168119" x="3170238" y="2143125"/>
          <p14:tracePt t="168136" x="3089275" y="2009775"/>
          <p14:tracePt t="168152" x="3036888" y="1874838"/>
          <p14:tracePt t="168169" x="3017838" y="1704975"/>
          <p14:tracePt t="168170" x="3000375" y="1544638"/>
          <p14:tracePt t="168186" x="2982913" y="1465263"/>
          <p14:tracePt t="168202" x="2982913" y="1428750"/>
          <p14:tracePt t="168219" x="2982913" y="1393825"/>
          <p14:tracePt t="168252" x="2990850" y="1393825"/>
          <p14:tracePt t="168280" x="3000375" y="1419225"/>
          <p14:tracePt t="168292" x="3000375" y="1473200"/>
          <p14:tracePt t="168305" x="3009900" y="1544638"/>
          <p14:tracePt t="168319" x="3027363" y="1643063"/>
          <p14:tracePt t="168336" x="3044825" y="1741488"/>
          <p14:tracePt t="168352" x="3081338" y="1920875"/>
          <p14:tracePt t="168369" x="3081338" y="1955800"/>
          <p14:tracePt t="168385" x="3081338" y="1982788"/>
          <p14:tracePt t="168402" x="3081338" y="1992313"/>
          <p14:tracePt t="168419" x="3081338" y="2000250"/>
          <p14:tracePt t="168473" x="3081338" y="1982788"/>
          <p14:tracePt t="168486" x="3081338" y="1973263"/>
          <p14:tracePt t="168497" x="3071813" y="1938338"/>
          <p14:tracePt t="168509" x="3062288" y="1857375"/>
          <p14:tracePt t="168522" x="3044825" y="1803400"/>
          <p14:tracePt t="168535" x="3036888" y="1776413"/>
          <p14:tracePt t="168552" x="3036888" y="1768475"/>
          <p14:tracePt t="168570" x="3027363" y="1758950"/>
          <p14:tracePt t="168586" x="3027363" y="1751013"/>
          <p14:tracePt t="168653" x="3027363" y="1758950"/>
          <p14:tracePt t="168666" x="3027363" y="1768475"/>
          <p14:tracePt t="168677" x="3027363" y="1785938"/>
          <p14:tracePt t="168689" x="3027363" y="1795463"/>
          <p14:tracePt t="168702" x="3027363" y="1812925"/>
          <p14:tracePt t="168719" x="3027363" y="1839913"/>
          <p14:tracePt t="168736" x="3027363" y="1857375"/>
          <p14:tracePt t="168753" x="3036888" y="1938338"/>
          <p14:tracePt t="168769" x="3036888" y="1992313"/>
          <p14:tracePt t="168786" x="3036888" y="2027238"/>
          <p14:tracePt t="168802" x="3036888" y="2081213"/>
          <p14:tracePt t="168819" x="3036888" y="2089150"/>
          <p14:tracePt t="168836" x="3036888" y="2098675"/>
          <p14:tracePt t="168898" x="3036888" y="2089150"/>
          <p14:tracePt t="168911" x="3036888" y="2063750"/>
          <p14:tracePt t="168923" x="3036888" y="1992313"/>
          <p14:tracePt t="168937" x="3036888" y="1920875"/>
          <p14:tracePt t="168953" x="3036888" y="1884363"/>
          <p14:tracePt t="168972" x="3036888" y="1768475"/>
          <p14:tracePt t="168987" x="3036888" y="1751013"/>
          <p14:tracePt t="169003" x="3036888" y="1724025"/>
          <p14:tracePt t="169020" x="3036888" y="1714500"/>
          <p14:tracePt t="169092" x="3036888" y="1724025"/>
          <p14:tracePt t="169105" x="3036888" y="1751013"/>
          <p14:tracePt t="169117" x="3036888" y="1768475"/>
          <p14:tracePt t="169128" x="3036888" y="1812925"/>
          <p14:tracePt t="169141" x="3036888" y="1866900"/>
          <p14:tracePt t="169153" x="3054350" y="1938338"/>
          <p14:tracePt t="169170" x="3054350" y="2009775"/>
          <p14:tracePt t="169187" x="3054350" y="2081213"/>
          <p14:tracePt t="169203" x="3071813" y="2179638"/>
          <p14:tracePt t="169219" x="3071813" y="2197100"/>
          <p14:tracePt t="169236" x="3071813" y="2224088"/>
          <p14:tracePt t="169252" x="3071813" y="2232025"/>
          <p14:tracePt t="169345" x="3071813" y="2224088"/>
          <p14:tracePt t="169357" x="3071813" y="2206625"/>
          <p14:tracePt t="169369" x="3071813" y="2197100"/>
          <p14:tracePt t="169381" x="3071813" y="2179638"/>
          <p14:tracePt t="169394" x="3071813" y="2143125"/>
          <p14:tracePt t="169406" x="3062288" y="2116138"/>
          <p14:tracePt t="169420" x="3062288" y="2081213"/>
          <p14:tracePt t="169437" x="3054350" y="2036763"/>
          <p14:tracePt t="169454" x="3036888" y="1973263"/>
          <p14:tracePt t="169470" x="3036888" y="1965325"/>
          <p14:tracePt t="169487" x="3027363" y="1965325"/>
          <p14:tracePt t="169503" x="3027363" y="1955800"/>
          <p14:tracePt t="169647" x="3027363" y="1965325"/>
          <p14:tracePt t="169660" x="3027363" y="1973263"/>
          <p14:tracePt t="169671" x="3027363" y="1982788"/>
          <p14:tracePt t="169684" x="3036888" y="2009775"/>
          <p14:tracePt t="169697" x="3036888" y="2063750"/>
          <p14:tracePt t="169708" x="3044825" y="2116138"/>
          <p14:tracePt t="169722" x="3062288" y="2170113"/>
          <p14:tracePt t="169737" x="3071813" y="2224088"/>
          <p14:tracePt t="169754" x="3071813" y="2268538"/>
          <p14:tracePt t="169772" x="3071813" y="2330450"/>
          <p14:tracePt t="169787" x="3089275" y="2366963"/>
          <p14:tracePt t="169803" x="3089275" y="2401888"/>
          <p14:tracePt t="169819" x="3089275" y="2509838"/>
          <p14:tracePt t="169836" x="3089275" y="2544763"/>
          <p14:tracePt t="169852" x="3089275" y="2571750"/>
          <p14:tracePt t="169869" x="3089275" y="2608263"/>
          <p14:tracePt t="169886" x="3089275" y="2616200"/>
          <p14:tracePt t="169902" x="3089275" y="2643188"/>
          <p14:tracePt t="169920" x="3089275" y="2670175"/>
          <p14:tracePt t="169938" x="3089275" y="2687638"/>
          <p14:tracePt t="169954" x="3089275" y="2714625"/>
          <p14:tracePt t="170035" x="3089275" y="2697163"/>
          <p14:tracePt t="170048" x="3089275" y="2687638"/>
          <p14:tracePt t="170060" x="3089275" y="2679700"/>
          <p14:tracePt t="170073" x="3089275" y="2670175"/>
          <p14:tracePt t="170087" x="3089275" y="2660650"/>
          <p14:tracePt t="170104" x="3089275" y="2652713"/>
          <p14:tracePt t="170123" x="3089275" y="2643188"/>
          <p14:tracePt t="170137" x="3089275" y="2616200"/>
          <p14:tracePt t="170153" x="3089275" y="2581275"/>
          <p14:tracePt t="170171" x="3098800" y="2500313"/>
          <p14:tracePt t="170187" x="3098800" y="2465388"/>
          <p14:tracePt t="170204" x="3116263" y="2438400"/>
          <p14:tracePt t="170220" x="3125788" y="2401888"/>
          <p14:tracePt t="170237" x="3125788" y="2393950"/>
          <p14:tracePt t="170271" x="3125788" y="2384425"/>
          <p14:tracePt t="172061" x="3071813" y="2374900"/>
          <p14:tracePt t="172074" x="3017838" y="2357438"/>
          <p14:tracePt t="172087" x="2911475" y="2322513"/>
          <p14:tracePt t="172099" x="2813050" y="2303463"/>
          <p14:tracePt t="172112" x="2768600" y="2295525"/>
          <p14:tracePt t="172125" x="2751138" y="2295525"/>
          <p14:tracePt t="172136" x="2741613" y="2286000"/>
          <p14:tracePt t="172152" x="2732088" y="2286000"/>
          <p14:tracePt t="172171" x="2724150" y="2286000"/>
          <p14:tracePt t="172187" x="2724150" y="2278063"/>
          <p14:tracePt t="172224" x="2705100" y="2268538"/>
          <p14:tracePt t="172260" x="2679700" y="2268538"/>
          <p14:tracePt t="172273" x="2625725" y="2268538"/>
          <p14:tracePt t="172284" x="2581275" y="2268538"/>
          <p14:tracePt t="172296" x="2527300" y="2268538"/>
          <p14:tracePt t="172307" x="2490788" y="2268538"/>
          <p14:tracePt t="172320" x="2465388" y="2268538"/>
          <p14:tracePt t="172336" x="2455863" y="2268538"/>
          <p14:tracePt t="172353" x="2446338" y="2268538"/>
          <p14:tracePt t="172370" x="2401888" y="2268538"/>
          <p14:tracePt t="172386" x="2366963" y="2268538"/>
          <p14:tracePt t="172403" x="2295525" y="2268538"/>
          <p14:tracePt t="172420" x="2160588" y="2268538"/>
          <p14:tracePt t="172436" x="2108200" y="2268538"/>
          <p14:tracePt t="172453" x="2054225" y="2286000"/>
          <p14:tracePt t="172471" x="1946275" y="2312988"/>
          <p14:tracePt t="172487" x="1866900" y="2330450"/>
          <p14:tracePt t="172504" x="1795463" y="2339975"/>
          <p14:tracePt t="172522" x="1616075" y="2374900"/>
          <p14:tracePt t="172537" x="1571625" y="2374900"/>
          <p14:tracePt t="172553" x="1554163" y="2374900"/>
          <p14:tracePt t="172571" x="1536700" y="2374900"/>
          <p14:tracePt t="172603" x="1509713" y="2374900"/>
          <p14:tracePt t="172620" x="1438275" y="2374900"/>
          <p14:tracePt t="172636" x="1411288" y="2366963"/>
          <p14:tracePt t="172653" x="1374775" y="2366963"/>
          <p14:tracePt t="172669" x="1322388" y="2357438"/>
          <p14:tracePt t="172686" x="1312863" y="2357438"/>
          <p14:tracePt t="172706" x="1303338" y="2357438"/>
          <p14:tracePt t="172792" x="1303338" y="2349500"/>
          <p14:tracePt t="172864" x="1312863" y="2349500"/>
          <p14:tracePt t="172875" x="1322388" y="2349500"/>
          <p14:tracePt t="172886" x="1330325" y="2349500"/>
          <p14:tracePt t="172898" x="1347788" y="2349500"/>
          <p14:tracePt t="172911" x="1357313" y="2349500"/>
          <p14:tracePt t="172923" x="1366838" y="2349500"/>
          <p14:tracePt t="172937" x="1374775" y="2349500"/>
          <p14:tracePt t="172954" x="1384300" y="2349500"/>
          <p14:tracePt t="172972" x="1393825" y="2349500"/>
          <p14:tracePt t="172987" x="1438275" y="2357438"/>
          <p14:tracePt t="173004" x="1482725" y="2357438"/>
          <p14:tracePt t="173022" x="1536700" y="2374900"/>
          <p14:tracePt t="173037" x="1562100" y="2374900"/>
          <p14:tracePt t="173054" x="1598613" y="2374900"/>
          <p14:tracePt t="173071" x="1643063" y="2374900"/>
          <p14:tracePt t="173087" x="1660525" y="2374900"/>
          <p14:tracePt t="173104" x="1670050" y="2374900"/>
          <p14:tracePt t="173120" x="1687513" y="2374900"/>
          <p14:tracePt t="173136" x="1704975" y="2374900"/>
          <p14:tracePt t="173153" x="1731963" y="2374900"/>
          <p14:tracePt t="173169" x="1776413" y="2374900"/>
          <p14:tracePt t="173186" x="1803400" y="2374900"/>
          <p14:tracePt t="173203" x="1812925" y="2374900"/>
          <p14:tracePt t="173221" x="1857375" y="2374900"/>
          <p14:tracePt t="173239" x="1866900" y="2374900"/>
          <p14:tracePt t="173254" x="1893888" y="2374900"/>
          <p14:tracePt t="173271" x="1911350" y="2374900"/>
          <p14:tracePt t="173289" x="1955800" y="2374900"/>
          <p14:tracePt t="173303" x="1965325" y="2374900"/>
          <p14:tracePt t="173320" x="1982788" y="2374900"/>
          <p14:tracePt t="173337" x="2000250" y="2374900"/>
          <p14:tracePt t="173370" x="2017713" y="2374900"/>
          <p14:tracePt t="173387" x="2044700" y="2374900"/>
          <p14:tracePt t="173403" x="2081213" y="2374900"/>
          <p14:tracePt t="173420" x="2098675" y="2374900"/>
          <p14:tracePt t="173437" x="2125663" y="2374900"/>
          <p14:tracePt t="173453" x="2160588" y="2374900"/>
          <p14:tracePt t="173470" x="2179638" y="2357438"/>
          <p14:tracePt t="173488" x="2224088" y="2357438"/>
          <p14:tracePt t="173503" x="2241550" y="2357438"/>
          <p14:tracePt t="173520" x="2251075" y="2357438"/>
          <p14:tracePt t="173538" x="2268538" y="2357438"/>
          <p14:tracePt t="173553" x="2276475" y="2357438"/>
          <p14:tracePt t="173570" x="2286000" y="2357438"/>
          <p14:tracePt t="173603" x="2295525" y="2357438"/>
          <p14:tracePt t="173637" x="2303463" y="2357438"/>
          <p14:tracePt t="173660" x="2322513" y="2357438"/>
          <p14:tracePt t="173672" x="2330450" y="2357438"/>
          <p14:tracePt t="173684" x="2347913" y="2357438"/>
          <p14:tracePt t="173695" x="2384425" y="2357438"/>
          <p14:tracePt t="173707" x="2428875" y="2357438"/>
          <p14:tracePt t="173720" x="2465388" y="2366963"/>
          <p14:tracePt t="173736" x="2517775" y="2374900"/>
          <p14:tracePt t="173753" x="2571750" y="2393950"/>
          <p14:tracePt t="173769" x="2795588" y="2428875"/>
          <p14:tracePt t="173786" x="2946400" y="2446338"/>
          <p14:tracePt t="173803" x="3116263" y="2482850"/>
          <p14:tracePt t="173820" x="3384550" y="2536825"/>
          <p14:tracePt t="173837" x="3482975" y="2554288"/>
          <p14:tracePt t="173853" x="3598863" y="2563813"/>
          <p14:tracePt t="173870" x="3616325" y="2563813"/>
          <p14:tracePt t="173887" x="3643313" y="2563813"/>
          <p14:tracePt t="173903" x="3660775" y="2563813"/>
          <p14:tracePt t="174246" x="3714750" y="2581275"/>
          <p14:tracePt t="174257" x="3768725" y="2598738"/>
          <p14:tracePt t="174271" x="3848100" y="2608263"/>
          <p14:tracePt t="174283" x="3902075" y="2625725"/>
          <p14:tracePt t="174295" x="3956050" y="2625725"/>
          <p14:tracePt t="174307" x="4000500" y="2635250"/>
          <p14:tracePt t="174320" x="4037013" y="2652713"/>
          <p14:tracePt t="174336" x="4089400" y="2660650"/>
          <p14:tracePt t="174353" x="4133850" y="2660650"/>
          <p14:tracePt t="174370" x="4205288" y="2687638"/>
          <p14:tracePt t="174386" x="4268788" y="2714625"/>
          <p14:tracePt t="174404" x="4357688" y="2741613"/>
          <p14:tracePt t="174420" x="4411663" y="2759075"/>
          <p14:tracePt t="174437" x="4456113" y="2768600"/>
          <p14:tracePt t="174456" x="4537075" y="2795588"/>
          <p14:tracePt t="174471" x="4572000" y="2813050"/>
          <p14:tracePt t="174487" x="4598988" y="2822575"/>
          <p14:tracePt t="174504" x="4660900" y="2857500"/>
          <p14:tracePt t="174521" x="4697413" y="2884488"/>
          <p14:tracePt t="174537" x="4741863" y="2901950"/>
          <p14:tracePt t="174554" x="4803775" y="2938463"/>
          <p14:tracePt t="174571" x="4830763" y="2955925"/>
          <p14:tracePt t="174588" x="4840288" y="2955925"/>
          <p14:tracePt t="174605" x="4848225" y="2965450"/>
          <p14:tracePt t="174639" x="4848225" y="2973388"/>
          <p14:tracePt t="187506" x="4813300" y="2982913"/>
          <p14:tracePt t="187517" x="4732338" y="3017838"/>
          <p14:tracePt t="187529" x="4608513" y="3054350"/>
          <p14:tracePt t="187542" x="4429125" y="3108325"/>
          <p14:tracePt t="187559" x="4187825" y="3152775"/>
          <p14:tracePt t="187578" x="3465513" y="3232150"/>
          <p14:tracePt t="187590" x="3205163" y="3251200"/>
          <p14:tracePt t="187606" x="2965450" y="3278188"/>
          <p14:tracePt t="187622" x="2751138" y="3295650"/>
          <p14:tracePt t="187639" x="2465388" y="3313113"/>
          <p14:tracePt t="187656" x="2384425" y="3330575"/>
          <p14:tracePt t="187672" x="2330450" y="3340100"/>
          <p14:tracePt t="187676" x="2303463" y="3340100"/>
          <p14:tracePt t="187689" x="2295525" y="3349625"/>
          <p14:tracePt t="187706" x="2286000" y="3349625"/>
          <p14:tracePt t="187724" x="2251075" y="3384550"/>
          <p14:tracePt t="187740" x="2214563" y="3394075"/>
          <p14:tracePt t="187756" x="2187575" y="3411538"/>
          <p14:tracePt t="187772" x="2108200" y="3438525"/>
          <p14:tracePt t="187788" x="2054225" y="3446463"/>
          <p14:tracePt t="187805" x="2000250" y="3465513"/>
          <p14:tracePt t="187822" x="1884363" y="3509963"/>
          <p14:tracePt t="187838" x="1830388" y="3517900"/>
          <p14:tracePt t="187856" x="1724025" y="3544888"/>
          <p14:tracePt t="187872" x="1670050" y="3544888"/>
          <p14:tracePt t="187888" x="1625600" y="3544888"/>
          <p14:tracePt t="188255" x="1589088" y="3544888"/>
          <p14:tracePt t="188267" x="1517650" y="3544888"/>
          <p14:tracePt t="188279" x="1438275" y="3544888"/>
          <p14:tracePt t="188294" x="1347788" y="3544888"/>
          <p14:tracePt t="188306" x="1268413" y="3527425"/>
          <p14:tracePt t="188321" x="1214438" y="3527425"/>
          <p14:tracePt t="188338" x="1179513" y="3527425"/>
          <p14:tracePt t="188355" x="1152525" y="3517900"/>
          <p14:tracePt t="188371" x="1116013" y="3517900"/>
          <p14:tracePt t="188388" x="1108075" y="3517900"/>
          <p14:tracePt t="188405" x="1098550" y="3500438"/>
          <p14:tracePt t="188438" x="1098550" y="3492500"/>
          <p14:tracePt t="188528" x="1108075" y="3492500"/>
          <p14:tracePt t="188553" x="1116013" y="3492500"/>
          <p14:tracePt t="188589" x="1125538" y="3492500"/>
          <p14:tracePt t="188614" x="1143000" y="3492500"/>
          <p14:tracePt t="188626" x="1152525" y="3492500"/>
          <p14:tracePt t="188638" x="1169988" y="3492500"/>
          <p14:tracePt t="188650" x="1179513" y="3482975"/>
          <p14:tracePt t="188661" x="1187450" y="3482975"/>
          <p14:tracePt t="188674" x="1204913" y="3473450"/>
          <p14:tracePt t="188698" x="1214438" y="3473450"/>
          <p14:tracePt t="188855" x="1223963" y="3473450"/>
          <p14:tracePt t="188867" x="1241425" y="3473450"/>
          <p14:tracePt t="188879" x="1295400" y="3473450"/>
          <p14:tracePt t="188892" x="1366838" y="3473450"/>
          <p14:tracePt t="188906" x="1465263" y="3473450"/>
          <p14:tracePt t="188923" x="1562100" y="3473450"/>
          <p14:tracePt t="188939" x="1660525" y="3473450"/>
          <p14:tracePt t="188956" x="1751013" y="3473450"/>
          <p14:tracePt t="188972" x="1785938" y="3473450"/>
          <p14:tracePt t="188990" x="1812925" y="3473450"/>
          <p14:tracePt t="189006" x="1822450" y="3473450"/>
          <p14:tracePt t="189051" x="1830388" y="3473450"/>
          <p14:tracePt t="189111" x="1839913" y="3473450"/>
          <p14:tracePt t="189123" x="1847850" y="3473450"/>
          <p14:tracePt t="189134" x="1884363" y="3473450"/>
          <p14:tracePt t="189147" x="1919288" y="3473450"/>
          <p14:tracePt t="189159" x="1955800" y="3473450"/>
          <p14:tracePt t="189172" x="1982788" y="3473450"/>
          <p14:tracePt t="189189" x="2017713" y="3473450"/>
          <p14:tracePt t="189208" x="2054225" y="3473450"/>
          <p14:tracePt t="189222" x="2062163" y="3473450"/>
          <p14:tracePt t="189239" x="2081213" y="3473450"/>
          <p14:tracePt t="189256" x="2143125" y="3473450"/>
          <p14:tracePt t="189273" x="2170113" y="3473450"/>
          <p14:tracePt t="189292" x="2214563" y="3473450"/>
          <p14:tracePt t="189307" x="2241550" y="3473450"/>
          <p14:tracePt t="189322" x="2251075" y="3473450"/>
          <p14:tracePt t="189339" x="2276475" y="3473450"/>
          <p14:tracePt t="189355" x="2303463" y="3473450"/>
          <p14:tracePt t="189372" x="2312988" y="3473450"/>
          <p14:tracePt t="189388" x="2384425" y="3492500"/>
          <p14:tracePt t="189405" x="2419350" y="3492500"/>
          <p14:tracePt t="189423" x="2473325" y="3500438"/>
          <p14:tracePt t="189438" x="2490788" y="3500438"/>
          <p14:tracePt t="189455" x="2500313" y="3500438"/>
          <p14:tracePt t="189473" x="2544763" y="3500438"/>
          <p14:tracePt t="189489" x="2571750" y="3500438"/>
          <p14:tracePt t="189505" x="2598738" y="3509963"/>
          <p14:tracePt t="189522" x="2652713" y="3509963"/>
          <p14:tracePt t="189538" x="2741613" y="3527425"/>
          <p14:tracePt t="189555" x="2795588" y="3527425"/>
          <p14:tracePt t="189571" x="2901950" y="3527425"/>
          <p14:tracePt t="189588" x="2955925" y="3527425"/>
          <p14:tracePt t="189605" x="2990850" y="3527425"/>
          <p14:tracePt t="189621" x="3071813" y="3527425"/>
          <p14:tracePt t="189638" x="3108325" y="3527425"/>
          <p14:tracePt t="189656" x="3143250" y="3527425"/>
          <p14:tracePt t="189673" x="3197225" y="3527425"/>
          <p14:tracePt t="189689" x="3205163" y="3527425"/>
          <p14:tracePt t="189706" x="3224213" y="3527425"/>
          <p14:tracePt t="189723" x="3259138" y="3527425"/>
          <p14:tracePt t="189739" x="3276600" y="3527425"/>
          <p14:tracePt t="189757" x="3303588" y="3527425"/>
          <p14:tracePt t="189773" x="3330575" y="3527425"/>
          <p14:tracePt t="189789" x="3357563" y="3527425"/>
          <p14:tracePt t="189808" x="3419475" y="3500438"/>
          <p14:tracePt t="189823" x="3446463" y="3482975"/>
          <p14:tracePt t="189839" x="3473450" y="3465513"/>
          <p14:tracePt t="189856" x="3490913" y="3446463"/>
          <p14:tracePt t="189872" x="3500438" y="3438525"/>
          <p14:tracePt t="189889" x="3500438" y="3429000"/>
          <p14:tracePt t="189906" x="3509963" y="3411538"/>
          <p14:tracePt t="189922" x="3509963" y="3384550"/>
          <p14:tracePt t="189939" x="3509963" y="3349625"/>
          <p14:tracePt t="189955" x="3419475" y="3241675"/>
          <p14:tracePt t="189972" x="3375025" y="3206750"/>
          <p14:tracePt t="189989" x="3340100" y="3179763"/>
          <p14:tracePt t="190006" x="3286125" y="3143250"/>
          <p14:tracePt t="190022" x="3276600" y="3135313"/>
          <p14:tracePt t="190039" x="3268663" y="3135313"/>
          <p14:tracePt t="190055" x="3259138" y="3135313"/>
          <p14:tracePt t="190073" x="3214688" y="3135313"/>
          <p14:tracePt t="190089" x="3205163" y="3143250"/>
          <p14:tracePt t="190106" x="3179763" y="3152775"/>
          <p14:tracePt t="190122" x="3179763" y="3160713"/>
          <p14:tracePt t="190139" x="3170238" y="3160713"/>
          <p14:tracePt t="190156" x="3170238" y="3179763"/>
          <p14:tracePt t="190173" x="3160713" y="3232150"/>
          <p14:tracePt t="190189" x="3143250" y="3286125"/>
          <p14:tracePt t="190206" x="3098800" y="3446463"/>
          <p14:tracePt t="190223" x="3089275" y="3482975"/>
          <p14:tracePt t="190240" x="3089275" y="3517900"/>
          <p14:tracePt t="190256" x="3071813" y="3536950"/>
          <p14:tracePt t="190273" x="3071813" y="3544888"/>
          <p14:tracePt t="190313" x="3081338" y="3544888"/>
          <p14:tracePt t="190325" x="3089275" y="3544888"/>
          <p14:tracePt t="190337" x="3098800" y="3544888"/>
          <p14:tracePt t="190349" x="3108325" y="3554413"/>
          <p14:tracePt t="190362" x="3116263" y="3554413"/>
          <p14:tracePt t="190374" x="3143250" y="3554413"/>
          <p14:tracePt t="190388" x="3160713" y="3554413"/>
          <p14:tracePt t="190405" x="3187700" y="3544888"/>
          <p14:tracePt t="190422" x="3224213" y="3536950"/>
          <p14:tracePt t="190438" x="3259138" y="3517900"/>
          <p14:tracePt t="190455" x="3268663" y="3492500"/>
          <p14:tracePt t="190472" x="3286125" y="3482975"/>
          <p14:tracePt t="190488" x="3295650" y="3465513"/>
          <p14:tracePt t="190505" x="3303588" y="3438525"/>
          <p14:tracePt t="190522" x="3303588" y="3402013"/>
          <p14:tracePt t="190539" x="3303588" y="3357563"/>
          <p14:tracePt t="190556" x="3303588" y="3303588"/>
          <p14:tracePt t="190572" x="3303588" y="3278188"/>
          <p14:tracePt t="190589" x="3286125" y="3214688"/>
          <p14:tracePt t="190606" x="3259138" y="3206750"/>
          <p14:tracePt t="190622" x="3170238" y="3160713"/>
          <p14:tracePt t="190639" x="3125788" y="3152775"/>
          <p14:tracePt t="190656" x="3108325" y="3152775"/>
          <p14:tracePt t="190672" x="3081338" y="3152775"/>
          <p14:tracePt t="190689" x="3071813" y="3152775"/>
          <p14:tracePt t="190708" x="3062288" y="3170238"/>
          <p14:tracePt t="190722" x="3036888" y="3214688"/>
          <p14:tracePt t="190739" x="3017838" y="3268663"/>
          <p14:tracePt t="190757" x="2990850" y="3384550"/>
          <p14:tracePt t="190772" x="2982913" y="3421063"/>
          <p14:tracePt t="190789" x="2982913" y="3465513"/>
          <p14:tracePt t="190806" x="2982913" y="3517900"/>
          <p14:tracePt t="190822" x="2982913" y="3544888"/>
          <p14:tracePt t="190839" x="2982913" y="3571875"/>
          <p14:tracePt t="190857" x="3009900" y="3616325"/>
          <p14:tracePt t="190873" x="3036888" y="3625850"/>
          <p14:tracePt t="190889" x="3044825" y="3643313"/>
          <p14:tracePt t="190906" x="3071813" y="3652838"/>
          <p14:tracePt t="190923" x="3089275" y="3652838"/>
          <p14:tracePt t="190941" x="3125788" y="3652838"/>
          <p14:tracePt t="190956" x="3170238" y="3652838"/>
          <p14:tracePt t="190973" x="3187700" y="3652838"/>
          <p14:tracePt t="190991" x="3241675" y="3635375"/>
          <p14:tracePt t="191006" x="3276600" y="3625850"/>
          <p14:tracePt t="191024" x="3303588" y="3608388"/>
          <p14:tracePt t="191040" x="3367088" y="3581400"/>
          <p14:tracePt t="191056" x="3394075" y="3563938"/>
          <p14:tracePt t="191073" x="3419475" y="3544888"/>
          <p14:tracePt t="191089" x="3438525" y="3517900"/>
          <p14:tracePt t="191106" x="3446463" y="3500438"/>
          <p14:tracePt t="191123" x="3446463" y="3482975"/>
          <p14:tracePt t="191139" x="3455988" y="3455988"/>
          <p14:tracePt t="191156" x="3455988" y="3429000"/>
          <p14:tracePt t="191173" x="3455988" y="3384550"/>
          <p14:tracePt t="191189" x="3455988" y="3375025"/>
          <p14:tracePt t="191206" x="3455988" y="3349625"/>
          <p14:tracePt t="191223" x="3455988" y="3322638"/>
          <p14:tracePt t="191239" x="3455988" y="3313113"/>
          <p14:tracePt t="191257" x="3455988" y="3286125"/>
          <p14:tracePt t="191274" x="3446463" y="3278188"/>
          <p14:tracePt t="191290" x="3446463" y="3268663"/>
          <p14:tracePt t="191307" x="3429000" y="3259138"/>
          <p14:tracePt t="191322" x="3429000" y="3251200"/>
          <p14:tracePt t="191339" x="3419475" y="3251200"/>
          <p14:tracePt t="191372" x="3402013" y="3251200"/>
          <p14:tracePt t="191389" x="3394075" y="3251200"/>
          <p14:tracePt t="191407" x="3357563" y="3251200"/>
          <p14:tracePt t="191423" x="3313113" y="3251200"/>
          <p14:tracePt t="191439" x="3303588" y="3251200"/>
          <p14:tracePt t="191458" x="3286125" y="3251200"/>
          <p14:tracePt t="191473" x="3276600" y="3259138"/>
          <p14:tracePt t="191518" x="3268663" y="3268663"/>
          <p14:tracePt t="191531" x="3268663" y="3286125"/>
          <p14:tracePt t="191544" x="3251200" y="3295650"/>
          <p14:tracePt t="191558" x="3241675" y="3303588"/>
          <p14:tracePt t="191573" x="3241675" y="3322638"/>
          <p14:tracePt t="191589" x="3232150" y="3330575"/>
          <p14:tracePt t="191606" x="3224213" y="3357563"/>
          <p14:tracePt t="191623" x="3214688" y="3367088"/>
          <p14:tracePt t="191641" x="3214688" y="3375025"/>
          <p14:tracePt t="191690" x="3214688" y="3384550"/>
          <p14:tracePt t="191752" x="3214688" y="3394075"/>
          <p14:tracePt t="191765" x="3214688" y="3402013"/>
          <p14:tracePt t="191777" x="3214688" y="3411538"/>
          <p14:tracePt t="191790" x="3214688" y="3429000"/>
          <p14:tracePt t="191806" x="3214688" y="3446463"/>
          <p14:tracePt t="191823" x="3214688" y="3455988"/>
          <p14:tracePt t="191839" x="3214688" y="3473450"/>
          <p14:tracePt t="191856" x="3214688" y="3492500"/>
          <p14:tracePt t="191875" x="3224213" y="3517900"/>
          <p14:tracePt t="191889" x="3232150" y="3527425"/>
          <p14:tracePt t="191923" x="3241675" y="3554413"/>
          <p14:tracePt t="191939" x="3259138" y="3554413"/>
          <p14:tracePt t="191956" x="3268663" y="3571875"/>
          <p14:tracePt t="191994" x="3276600" y="3571875"/>
          <p14:tracePt t="192007" x="3276600" y="3581400"/>
          <p14:tracePt t="192029" x="3286125" y="3581400"/>
          <p14:tracePt t="192065" x="3295650" y="3581400"/>
          <p14:tracePt t="192076" x="3303588" y="3581400"/>
          <p14:tracePt t="192089" x="3313113" y="3581400"/>
          <p14:tracePt t="192101" x="3340100" y="3581400"/>
          <p14:tracePt t="192112" x="3357563" y="3581400"/>
          <p14:tracePt t="192126" x="3375025" y="3581400"/>
          <p14:tracePt t="192139" x="3384550" y="3581400"/>
          <p14:tracePt t="192156" x="3394075" y="3581400"/>
          <p14:tracePt t="192173" x="3411538" y="3571875"/>
          <p14:tracePt t="192197" x="3419475" y="3571875"/>
          <p14:tracePt t="192209" x="3419475" y="3563938"/>
          <p14:tracePt t="192222" x="3429000" y="3563938"/>
          <p14:tracePt t="192240" x="3446463" y="3554413"/>
          <p14:tracePt t="192257" x="3455988" y="3536950"/>
          <p14:tracePt t="192273" x="3465513" y="3517900"/>
          <p14:tracePt t="192291" x="3473450" y="3509963"/>
          <p14:tracePt t="192309" x="3473450" y="3500438"/>
          <p14:tracePt t="192322" x="3473450" y="3492500"/>
          <p14:tracePt t="192342" x="3473450" y="3482975"/>
          <p14:tracePt t="192391" x="3473450" y="3465513"/>
          <p14:tracePt t="192463" x="3473450" y="3455988"/>
          <p14:tracePt t="192537" x="3473450" y="3446463"/>
          <p14:tracePt t="193171" x="3482975" y="3446463"/>
          <p14:tracePt t="194939" x="3490913" y="3446463"/>
          <p14:tracePt t="194951" x="3517900" y="3446463"/>
          <p14:tracePt t="194964" x="3554413" y="3446463"/>
          <p14:tracePt t="194977" x="3608388" y="3446463"/>
          <p14:tracePt t="194991" x="3660775" y="3446463"/>
          <p14:tracePt t="195006" x="3679825" y="3446463"/>
          <p14:tracePt t="195022" x="3724275" y="3446463"/>
          <p14:tracePt t="195039" x="3795713" y="3446463"/>
          <p14:tracePt t="195055" x="3857625" y="3429000"/>
          <p14:tracePt t="195072" x="3894138" y="3402013"/>
          <p14:tracePt t="195089" x="3929063" y="3394075"/>
          <p14:tracePt t="195105" x="4000500" y="3349625"/>
          <p14:tracePt t="195122" x="4017963" y="3340100"/>
          <p14:tracePt t="195139" x="4044950" y="3330575"/>
          <p14:tracePt t="195155" x="4054475" y="3313113"/>
          <p14:tracePt t="195426" x="4108450" y="3278188"/>
          <p14:tracePt t="195438" x="4187825" y="3241675"/>
          <p14:tracePt t="195450" x="4340225" y="3206750"/>
          <p14:tracePt t="195463" x="4438650" y="3187700"/>
          <p14:tracePt t="195476" x="4510088" y="3187700"/>
          <p14:tracePt t="195490" x="4589463" y="3179763"/>
          <p14:tracePt t="195507" x="4625975" y="3179763"/>
          <p14:tracePt t="195524" x="4732338" y="3179763"/>
          <p14:tracePt t="195539" x="4759325" y="3179763"/>
          <p14:tracePt t="195555" x="4795838" y="3179763"/>
          <p14:tracePt t="195572" x="4803775" y="3179763"/>
          <p14:tracePt t="195589" x="4848225" y="3179763"/>
          <p14:tracePt t="195606" x="4875213" y="3179763"/>
          <p14:tracePt t="195623" x="4929188" y="3179763"/>
          <p14:tracePt t="195639" x="4973638" y="3179763"/>
          <p14:tracePt t="195656" x="4992688" y="3179763"/>
          <p14:tracePt t="195672" x="5027613" y="3170238"/>
          <p14:tracePt t="195689" x="5037138" y="3170238"/>
          <p14:tracePt t="195706" x="5045075" y="3170238"/>
          <p14:tracePt t="195722" x="5054600" y="3170238"/>
          <p14:tracePt t="195739" x="5054600" y="3152775"/>
          <p14:tracePt t="195817" x="5054600" y="3143250"/>
          <p14:tracePt t="195884" x="5054600" y="3135313"/>
          <p14:tracePt t="195908" x="5037138" y="3135313"/>
          <p14:tracePt t="195920" x="5010150" y="3135313"/>
          <p14:tracePt t="195932" x="4938713" y="3135313"/>
          <p14:tracePt t="195944" x="4867275" y="3135313"/>
          <p14:tracePt t="195957" x="4795838" y="3135313"/>
          <p14:tracePt t="195973" x="4751388" y="3135313"/>
          <p14:tracePt t="195990" x="4732338" y="3135313"/>
          <p14:tracePt t="196007" x="4714875" y="3125788"/>
          <p14:tracePt t="196089" x="4724400" y="3125788"/>
          <p14:tracePt t="196101" x="4732338" y="3125788"/>
          <p14:tracePt t="196113" x="4751388" y="3125788"/>
          <p14:tracePt t="196125" x="4795838" y="3125788"/>
          <p14:tracePt t="196140" x="4848225" y="3125788"/>
          <p14:tracePt t="196157" x="4902200" y="3108325"/>
          <p14:tracePt t="196174" x="4992688" y="3108325"/>
          <p14:tracePt t="196190" x="5018088" y="3108325"/>
          <p14:tracePt t="196207" x="5037138" y="3108325"/>
          <p14:tracePt t="196223" x="5045075" y="3098800"/>
          <p14:tracePt t="196250" x="5064125" y="3098800"/>
          <p14:tracePt t="196309" x="5064125" y="3089275"/>
          <p14:tracePt t="196321" x="5054600" y="3089275"/>
          <p14:tracePt t="196334" x="5045075" y="3089275"/>
          <p14:tracePt t="196345" x="5037138" y="3089275"/>
          <p14:tracePt t="196357" x="5027613" y="3081338"/>
          <p14:tracePt t="196372" x="4983163" y="3081338"/>
          <p14:tracePt t="196389" x="4956175" y="3071813"/>
          <p14:tracePt t="196406" x="4911725" y="3071813"/>
          <p14:tracePt t="196423" x="4894263" y="3071813"/>
          <p14:tracePt t="196439" x="4894263" y="3063875"/>
          <p14:tracePt t="196456" x="4884738" y="3063875"/>
          <p14:tracePt t="196610" x="4902200" y="3063875"/>
          <p14:tracePt t="196635" x="4921250" y="3063875"/>
          <p14:tracePt t="196649" x="4946650" y="3063875"/>
          <p14:tracePt t="196660" x="4983163" y="3063875"/>
          <p14:tracePt t="196673" x="5018088" y="3063875"/>
          <p14:tracePt t="196689" x="5072063" y="3063875"/>
          <p14:tracePt t="196708" x="5153025" y="3063875"/>
          <p14:tracePt t="196724" x="5187950" y="3063875"/>
          <p14:tracePt t="196740" x="5214938" y="3063875"/>
          <p14:tracePt t="196757" x="5278438" y="3071813"/>
          <p14:tracePt t="196773" x="5313363" y="3071813"/>
          <p14:tracePt t="196789" x="5349875" y="3089275"/>
          <p14:tracePt t="196807" x="5429250" y="3098800"/>
          <p14:tracePt t="196824" x="5465763" y="3098800"/>
          <p14:tracePt t="196840" x="5510213" y="3098800"/>
          <p14:tracePt t="196857" x="5537200" y="3098800"/>
          <p14:tracePt t="196873" x="5564188" y="3116263"/>
          <p14:tracePt t="196890" x="5589588" y="3125788"/>
          <p14:tracePt t="196907" x="5616575" y="3125788"/>
          <p14:tracePt t="196924" x="5626100" y="3125788"/>
          <p14:tracePt t="196940" x="5635625" y="3125788"/>
          <p14:tracePt t="196957" x="5643563" y="3125788"/>
          <p14:tracePt t="196975" x="5653088" y="3125788"/>
          <p14:tracePt t="196990" x="5653088" y="3135313"/>
          <p14:tracePt t="197009" x="5661025" y="3135313"/>
          <p14:tracePt t="197816" x="5680075" y="3152775"/>
          <p14:tracePt t="197829" x="5688013" y="3179763"/>
          <p14:tracePt t="197842" x="5697538" y="3187700"/>
          <p14:tracePt t="197853" x="5707063" y="3197225"/>
          <p14:tracePt t="197925" x="5707063" y="3214688"/>
          <p14:tracePt t="197937" x="5715000" y="3224213"/>
          <p14:tracePt t="197962" x="5715000" y="3232150"/>
          <p14:tracePt t="197997" x="5715000" y="3241675"/>
          <p14:tracePt t="198010" x="5715000" y="3259138"/>
          <p14:tracePt t="198023" x="5715000" y="3313113"/>
          <p14:tracePt t="198034" x="5661025" y="3421063"/>
          <p14:tracePt t="198046" x="5608638" y="3554413"/>
          <p14:tracePt t="198060" x="5510213" y="3679825"/>
          <p14:tracePt t="198074" x="5429250" y="3768725"/>
          <p14:tracePt t="198090" x="5322888" y="3840163"/>
          <p14:tracePt t="198108" x="5278438" y="3857625"/>
          <p14:tracePt t="198124" x="5232400" y="3876675"/>
          <p14:tracePt t="198157" x="5224463" y="3876675"/>
          <p14:tracePt t="198266" x="5232400" y="3876675"/>
          <p14:tracePt t="198278" x="5251450" y="3876675"/>
          <p14:tracePt t="198289" x="5295900" y="3876675"/>
          <p14:tracePt t="198301" x="5330825" y="3876675"/>
          <p14:tracePt t="198313" x="5357813" y="3876675"/>
          <p14:tracePt t="198324" x="5394325" y="3876675"/>
          <p14:tracePt t="198339" x="5429250" y="3876675"/>
          <p14:tracePt t="198356" x="5465763" y="3857625"/>
          <p14:tracePt t="198373" x="5492750" y="3857625"/>
          <p14:tracePt t="198390" x="5537200" y="3849688"/>
          <p14:tracePt t="198406" x="5564188" y="3840163"/>
          <p14:tracePt t="198423" x="5599113" y="3840163"/>
          <p14:tracePt t="198439" x="5608638" y="3830638"/>
          <p14:tracePt t="198456" x="5626100" y="3830638"/>
          <p14:tracePt t="198473" x="5653088" y="3830638"/>
          <p14:tracePt t="198490" x="5661025" y="3813175"/>
          <p14:tracePt t="198506" x="5688013" y="3805238"/>
          <p14:tracePt t="198523" x="5697538" y="3805238"/>
          <p14:tracePt t="198541" x="5724525" y="3795713"/>
          <p14:tracePt t="198557" x="5759450" y="3795713"/>
          <p14:tracePt t="198574" x="5768975" y="3786188"/>
          <p14:tracePt t="198591" x="5813425" y="3768725"/>
          <p14:tracePt t="198607" x="5849938" y="3768725"/>
          <p14:tracePt t="198624" x="5902325" y="3759200"/>
          <p14:tracePt t="198640" x="6000750" y="3714750"/>
          <p14:tracePt t="198657" x="6081713" y="3706813"/>
          <p14:tracePt t="198676" x="6286500" y="3616325"/>
          <p14:tracePt t="198690" x="6411913" y="3581400"/>
          <p14:tracePt t="198707" x="6518275" y="3544888"/>
          <p14:tracePt t="198724" x="6626225" y="3517900"/>
          <p14:tracePt t="198740" x="6653213" y="3509963"/>
          <p14:tracePt t="198758" x="6670675" y="3492500"/>
          <p14:tracePt t="198775" x="6688138" y="3492500"/>
          <p14:tracePt t="198806" x="6688138" y="3482975"/>
          <p14:tracePt t="198841" x="6670675" y="3482975"/>
          <p14:tracePt t="198855" x="6653213" y="3482975"/>
          <p14:tracePt t="198866" x="6599238" y="3482975"/>
          <p14:tracePt t="198878" x="6465888" y="3492500"/>
          <p14:tracePt t="198891" x="6251575" y="3509963"/>
          <p14:tracePt t="198906" x="6010275" y="3509963"/>
          <p14:tracePt t="198923" x="5778500" y="3527425"/>
          <p14:tracePt t="198941" x="5394325" y="3544888"/>
          <p14:tracePt t="198956" x="5278438" y="3544888"/>
          <p14:tracePt t="198973" x="5153025" y="3544888"/>
          <p14:tracePt t="198989" x="4911725" y="3544888"/>
          <p14:tracePt t="199006" x="4768850" y="3544888"/>
          <p14:tracePt t="199023" x="4652963" y="3544888"/>
          <p14:tracePt t="199039" x="4527550" y="3544888"/>
          <p14:tracePt t="199326" x="4367213" y="3544888"/>
          <p14:tracePt t="199339" x="4098925" y="3536950"/>
          <p14:tracePt t="199353" x="3894138" y="3536950"/>
          <p14:tracePt t="199365" x="3652838" y="3536950"/>
          <p14:tracePt t="199377" x="3394075" y="3536950"/>
          <p14:tracePt t="199390" x="3108325" y="3536950"/>
          <p14:tracePt t="199407" x="2795588" y="3554413"/>
          <p14:tracePt t="199424" x="2562225" y="3571875"/>
          <p14:tracePt t="199440" x="2224088" y="3625850"/>
          <p14:tracePt t="199456" x="2143125" y="3643313"/>
          <p14:tracePt t="199473" x="2108200" y="3652838"/>
          <p14:tracePt t="199490" x="2089150" y="3662363"/>
          <p14:tracePt t="199746" x="2081213" y="3662363"/>
          <p14:tracePt t="199758" x="2036763" y="3679825"/>
          <p14:tracePt t="199771" x="2000250" y="3687763"/>
          <p14:tracePt t="199783" x="1955800" y="3706813"/>
          <p14:tracePt t="199796" x="1901825" y="3751263"/>
          <p14:tracePt t="199810" x="1822450" y="3759200"/>
          <p14:tracePt t="199823" x="1776413" y="3786188"/>
          <p14:tracePt t="199840" x="1741488" y="3786188"/>
          <p14:tracePt t="199858" x="1731963" y="3805238"/>
          <p14:tracePt t="199969" x="1731963" y="3813175"/>
          <p14:tracePt t="200040" x="1724025" y="3813175"/>
          <p14:tracePt t="200063" x="1714500" y="3830638"/>
          <p14:tracePt t="200075" x="1687513" y="3849688"/>
          <p14:tracePt t="200089" x="1660525" y="3857625"/>
          <p14:tracePt t="200099" x="1652588" y="3857625"/>
          <p14:tracePt t="200136" x="1643063" y="3857625"/>
          <p14:tracePt t="200293" x="1652588" y="3857625"/>
          <p14:tracePt t="200317" x="1660525" y="3857625"/>
          <p14:tracePt t="200355" x="1670050" y="3857625"/>
          <p14:tracePt t="200391" x="1687513" y="3857625"/>
          <p14:tracePt t="200439" x="1697038" y="3857625"/>
          <p14:tracePt t="200549" x="1697038" y="3849688"/>
          <p14:tracePt t="200743" x="1697038" y="3840163"/>
          <p14:tracePt t="200891" x="1697038" y="3822700"/>
          <p14:tracePt t="206294" x="1679575" y="3822700"/>
          <p14:tracePt t="206305" x="1670050" y="3813175"/>
          <p14:tracePt t="206318" x="1652588" y="3813175"/>
          <p14:tracePt t="206332" x="1643063" y="3813175"/>
          <p14:tracePt t="206343" x="1633538" y="3805238"/>
          <p14:tracePt t="206357" x="1616075" y="3805238"/>
          <p14:tracePt t="206444" x="1616075" y="3795713"/>
          <p14:tracePt t="206577" x="1616075" y="3786188"/>
          <p14:tracePt t="206613" x="1625600" y="3786188"/>
          <p14:tracePt t="206677" x="1633538" y="3786188"/>
          <p14:tracePt t="206713" x="1643063" y="3786188"/>
          <p14:tracePt t="206800" x="1652588" y="3786188"/>
          <p14:tracePt t="206862" x="1660525" y="3786188"/>
          <p14:tracePt t="207513" x="1670050" y="3786188"/>
          <p14:tracePt t="207597" x="1679575" y="3786188"/>
          <p14:tracePt t="207609" x="1704975" y="3778250"/>
          <p14:tracePt t="207621" x="1741488" y="3759200"/>
          <p14:tracePt t="207634" x="1795463" y="3751263"/>
          <p14:tracePt t="207646" x="1874838" y="3714750"/>
          <p14:tracePt t="207658" x="1982788" y="3679825"/>
          <p14:tracePt t="207674" x="2133600" y="3643313"/>
          <p14:tracePt t="207691" x="2303463" y="3589338"/>
          <p14:tracePt t="207707" x="2741613" y="3465513"/>
          <p14:tracePt t="207724" x="2955925" y="3411538"/>
          <p14:tracePt t="207740" x="3197225" y="3367088"/>
          <p14:tracePt t="207759" x="3554413" y="3330575"/>
          <p14:tracePt t="207775" x="3652838" y="3330575"/>
          <p14:tracePt t="207793" x="3768725" y="3313113"/>
          <p14:tracePt t="207809" x="3803650" y="3313113"/>
          <p14:tracePt t="207825" x="3840163" y="3313113"/>
          <p14:tracePt t="207841" x="3867150" y="3313113"/>
          <p14:tracePt t="208106" x="3983038" y="3286125"/>
          <p14:tracePt t="208118" x="4108450" y="3251200"/>
          <p14:tracePt t="208129" x="4251325" y="3232150"/>
          <p14:tracePt t="208142" x="4348163" y="3214688"/>
          <p14:tracePt t="208157" x="4473575" y="3214688"/>
          <p14:tracePt t="208174" x="4545013" y="3197225"/>
          <p14:tracePt t="208190" x="4679950" y="3187700"/>
          <p14:tracePt t="208207" x="4714875" y="3187700"/>
          <p14:tracePt t="208224" x="4751388" y="3187700"/>
          <p14:tracePt t="208240" x="4813300" y="3170238"/>
          <p14:tracePt t="208257" x="4822825" y="3170238"/>
          <p14:tracePt t="208274" x="4848225" y="3170238"/>
          <p14:tracePt t="208291" x="4875213" y="3170238"/>
          <p14:tracePt t="208307" x="4902200" y="3160713"/>
          <p14:tracePt t="208324" x="4938713" y="3160713"/>
          <p14:tracePt t="208340" x="5037138" y="3160713"/>
          <p14:tracePt t="208357" x="5072063" y="3160713"/>
          <p14:tracePt t="208374" x="5081588" y="3160713"/>
          <p14:tracePt t="208390" x="5099050" y="3160713"/>
          <p14:tracePt t="208424" x="5099050" y="3152775"/>
          <p14:tracePt t="208472" x="5099050" y="3143250"/>
          <p14:tracePt t="208499" x="5089525" y="3143250"/>
          <p14:tracePt t="208511" x="5081588" y="3143250"/>
          <p14:tracePt t="208535" x="5054600" y="3125788"/>
          <p14:tracePt t="208547" x="5037138" y="3125788"/>
          <p14:tracePt t="208559" x="5010150" y="3125788"/>
          <p14:tracePt t="208571" x="4992688" y="3125788"/>
          <p14:tracePt t="208582" x="4983163" y="3125788"/>
          <p14:tracePt t="208594" x="4965700" y="3125788"/>
          <p14:tracePt t="208608" x="4956175" y="3125788"/>
          <p14:tracePt t="208625" x="4946650" y="3125788"/>
          <p14:tracePt t="208643" x="4938713" y="3125788"/>
          <p14:tracePt t="208776" x="4946650" y="3125788"/>
          <p14:tracePt t="208788" x="4956175" y="3125788"/>
          <p14:tracePt t="208800" x="4983163" y="3125788"/>
          <p14:tracePt t="208813" x="5018088" y="3125788"/>
          <p14:tracePt t="208825" x="5045075" y="3125788"/>
          <p14:tracePt t="208840" x="5064125" y="3125788"/>
          <p14:tracePt t="208857" x="5089525" y="3125788"/>
          <p14:tracePt t="208874" x="5126038" y="3125788"/>
          <p14:tracePt t="208890" x="5135563" y="3125788"/>
          <p14:tracePt t="208908" x="5153025" y="3125788"/>
          <p14:tracePt t="208940" x="5153025" y="3116263"/>
          <p14:tracePt t="209006" x="5126038" y="3116263"/>
          <p14:tracePt t="209019" x="5108575" y="3116263"/>
          <p14:tracePt t="209031" x="5081588" y="3116263"/>
          <p14:tracePt t="209044" x="5045075" y="3116263"/>
          <p14:tracePt t="209058" x="5018088" y="3116263"/>
          <p14:tracePt t="209075" x="5000625" y="3116263"/>
          <p14:tracePt t="209092" x="4965700" y="3116263"/>
          <p14:tracePt t="209108" x="4956175" y="3116263"/>
          <p14:tracePt t="209145" x="4946650" y="3116263"/>
          <p14:tracePt t="209292" x="4956175" y="3116263"/>
          <p14:tracePt t="209304" x="4965700" y="3116263"/>
          <p14:tracePt t="209316" x="4973638" y="3116263"/>
          <p14:tracePt t="209329" x="5000625" y="3116263"/>
          <p14:tracePt t="209353" x="5010150" y="3116263"/>
          <p14:tracePt t="209364" x="5018088" y="3116263"/>
          <p14:tracePt t="209401" x="5027613" y="3116263"/>
          <p14:tracePt t="212403" x="5018088" y="3116263"/>
          <p14:tracePt t="214576" x="5010150" y="3116263"/>
          <p14:tracePt t="214636" x="5000625" y="3116263"/>
          <p14:tracePt t="214686" x="4992688" y="3116263"/>
          <p14:tracePt t="214698" x="4973638" y="3116263"/>
          <p14:tracePt t="214711" x="4956175" y="3143250"/>
          <p14:tracePt t="214725" x="4929188" y="3152775"/>
          <p14:tracePt t="214742" x="4902200" y="3170238"/>
          <p14:tracePt t="214761" x="4884738" y="3187700"/>
          <p14:tracePt t="214777" x="4875213" y="3197225"/>
          <p14:tracePt t="214793" x="4867275" y="3206750"/>
          <p14:tracePt t="214810" x="4857750" y="3214688"/>
          <p14:tracePt t="214825" x="4848225" y="3214688"/>
          <p14:tracePt t="214842" x="4848225" y="3224213"/>
          <p14:tracePt t="214858" x="4822825" y="3241675"/>
          <p14:tracePt t="214874" x="4822825" y="3251200"/>
          <p14:tracePt t="214891" x="4803775" y="3268663"/>
          <p14:tracePt t="214924" x="4795838" y="3278188"/>
          <p14:tracePt t="214941" x="4795838" y="3286125"/>
          <p14:tracePt t="214958" x="4786313" y="3295650"/>
          <p14:tracePt t="214976" x="4786313" y="3313113"/>
          <p14:tracePt t="214991" x="4776788" y="3313113"/>
          <p14:tracePt t="215008" x="4776788" y="3322638"/>
          <p14:tracePt t="215027" x="4776788" y="3330575"/>
          <p14:tracePt t="215041" x="4768850" y="3330575"/>
          <p14:tracePt t="215058" x="4768850" y="3340100"/>
          <p14:tracePt t="215090" x="4768850" y="3349625"/>
          <p14:tracePt t="215114" x="4751388" y="3349625"/>
          <p14:tracePt t="229999" x="4652963" y="3375025"/>
          <p14:tracePt t="230013" x="4537075" y="3394075"/>
          <p14:tracePt t="230025" x="4411663" y="3411538"/>
          <p14:tracePt t="230037" x="4330700" y="3429000"/>
          <p14:tracePt t="230049" x="4276725" y="3429000"/>
          <p14:tracePt t="230062" x="4224338" y="3429000"/>
          <p14:tracePt t="230076" x="4152900" y="3429000"/>
          <p14:tracePt t="230093" x="4081463" y="3421063"/>
          <p14:tracePt t="230110" x="3875088" y="3384550"/>
          <p14:tracePt t="230127" x="3822700" y="3375025"/>
          <p14:tracePt t="230143" x="3795713" y="3367088"/>
          <p14:tracePt t="230160" x="3776663" y="3349625"/>
          <p14:tracePt t="230177" x="3768725" y="3349625"/>
          <p14:tracePt t="230193" x="3768725" y="3330575"/>
          <p14:tracePt t="230331" x="3751263" y="3349625"/>
          <p14:tracePt t="230343" x="3751263" y="3367088"/>
          <p14:tracePt t="230354" x="3751263" y="3411538"/>
          <p14:tracePt t="230366" x="3751263" y="3465513"/>
          <p14:tracePt t="230378" x="3732213" y="3536950"/>
          <p14:tracePt t="230393" x="3732213" y="3589338"/>
          <p14:tracePt t="230410" x="3732213" y="3643313"/>
          <p14:tracePt t="230427" x="3724275" y="3733800"/>
          <p14:tracePt t="230443" x="3724275" y="3759200"/>
          <p14:tracePt t="230460" x="3714750" y="3768725"/>
          <p14:tracePt t="230476" x="3705225" y="3778250"/>
          <p14:tracePt t="230511" x="3705225" y="3768725"/>
          <p14:tracePt t="230526" x="3697288" y="3741738"/>
          <p14:tracePt t="230543" x="3697288" y="3670300"/>
          <p14:tracePt t="230560" x="3679825" y="3616325"/>
          <p14:tracePt t="230576" x="3608388" y="3367088"/>
          <p14:tracePt t="230593" x="3571875" y="3241675"/>
          <p14:tracePt t="230610" x="3536950" y="3160713"/>
          <p14:tracePt t="230626" x="3465513" y="3054350"/>
          <p14:tracePt t="230643" x="3438525" y="3036888"/>
          <p14:tracePt t="230660" x="3429000" y="3017838"/>
          <p14:tracePt t="230677" x="3419475" y="3017838"/>
          <p14:tracePt t="230693" x="3411538" y="3027363"/>
          <p14:tracePt t="230710" x="3411538" y="3044825"/>
          <p14:tracePt t="230726" x="3411538" y="3081338"/>
          <p14:tracePt t="230743" x="3411538" y="3098800"/>
          <p14:tracePt t="230760" x="3411538" y="3125788"/>
          <p14:tracePt t="230777" x="3411538" y="3179763"/>
          <p14:tracePt t="230793" x="3411538" y="3206750"/>
          <p14:tracePt t="230810" x="3394075" y="3251200"/>
          <p14:tracePt t="230827" x="3394075" y="3259138"/>
          <p14:tracePt t="230843" x="3394075" y="3278188"/>
          <p14:tracePt t="230876" x="3384550" y="3278188"/>
          <p14:tracePt t="230894" x="3375025" y="3278188"/>
          <p14:tracePt t="230910" x="3367088" y="3268663"/>
          <p14:tracePt t="230926" x="3357563" y="3259138"/>
          <p14:tracePt t="230943" x="3348038" y="3241675"/>
          <p14:tracePt t="230960" x="3348038" y="3224213"/>
          <p14:tracePt t="230977" x="3340100" y="3206750"/>
          <p14:tracePt t="230993" x="3340100" y="3197225"/>
          <p14:tracePt t="231010" x="3330575" y="3197225"/>
          <p14:tracePt t="231027" x="3330575" y="3187700"/>
          <p14:tracePt t="231092" x="3330575" y="3197225"/>
          <p14:tracePt t="231104" x="3340100" y="3224213"/>
          <p14:tracePt t="231116" x="3340100" y="3232150"/>
          <p14:tracePt t="231128" x="3348038" y="3268663"/>
          <p14:tracePt t="231143" x="3348038" y="3322638"/>
          <p14:tracePt t="231160" x="3348038" y="3357563"/>
          <p14:tracePt t="231177" x="3348038" y="3455988"/>
          <p14:tracePt t="231193" x="3348038" y="3465513"/>
          <p14:tracePt t="231210" x="3348038" y="3482975"/>
          <p14:tracePt t="231227" x="3348038" y="3492500"/>
          <p14:tracePt t="231243" x="3348038" y="3500438"/>
          <p14:tracePt t="231313" x="3348038" y="3492500"/>
          <p14:tracePt t="231325" x="3348038" y="3473450"/>
          <p14:tracePt t="231337" x="3348038" y="3446463"/>
          <p14:tracePt t="231351" x="3348038" y="3421063"/>
          <p14:tracePt t="231363" x="3348038" y="3402013"/>
          <p14:tracePt t="231377" x="3348038" y="3394075"/>
          <p14:tracePt t="231393" x="3340100" y="3394075"/>
          <p14:tracePt t="231472" x="3340100" y="3402013"/>
          <p14:tracePt t="231485" x="3340100" y="3411538"/>
          <p14:tracePt t="231496" x="3340100" y="3438525"/>
          <p14:tracePt t="231509" x="3340100" y="3455988"/>
          <p14:tracePt t="231522" x="3348038" y="3465513"/>
          <p14:tracePt t="231534" x="3348038" y="3492500"/>
          <p14:tracePt t="231546" x="3348038" y="3500438"/>
          <p14:tracePt t="231560" x="3348038" y="3509963"/>
          <p14:tracePt t="231577" x="3348038" y="3517900"/>
          <p14:tracePt t="231594" x="3348038" y="3527425"/>
          <p14:tracePt t="231680" x="3348038" y="3509963"/>
          <p14:tracePt t="231692" x="3348038" y="3455988"/>
          <p14:tracePt t="231704" x="3348038" y="3384550"/>
          <p14:tracePt t="231716" x="3348038" y="3286125"/>
          <p14:tracePt t="231728" x="3348038" y="3232150"/>
          <p14:tracePt t="231743" x="3348038" y="3179763"/>
          <p14:tracePt t="231760" x="3348038" y="3143250"/>
          <p14:tracePt t="231777" x="3348038" y="3116263"/>
          <p14:tracePt t="231794" x="3348038" y="3108325"/>
          <p14:tracePt t="231836" x="3348038" y="3116263"/>
          <p14:tracePt t="231861" x="3348038" y="3125788"/>
          <p14:tracePt t="231884" x="3348038" y="3135313"/>
          <p14:tracePt t="231896" x="3357563" y="3135313"/>
          <p14:tracePt t="231920" x="3357563" y="3152775"/>
          <p14:tracePt t="231943" x="3367088" y="3152775"/>
          <p14:tracePt t="231956" x="3375025" y="3152775"/>
          <p14:tracePt t="231969" x="3394075" y="3160713"/>
          <p14:tracePt t="231980" x="3419475" y="3170238"/>
          <p14:tracePt t="231993" x="3473450" y="3170238"/>
          <p14:tracePt t="232010" x="3527425" y="3170238"/>
          <p14:tracePt t="232027" x="3598863" y="3170238"/>
          <p14:tracePt t="232043" x="3795713" y="3160713"/>
          <p14:tracePt t="232060" x="3902075" y="3143250"/>
          <p14:tracePt t="232077" x="4000500" y="3108325"/>
          <p14:tracePt t="232093" x="4205288" y="3081338"/>
          <p14:tracePt t="232110" x="4276725" y="3063875"/>
          <p14:tracePt t="232127" x="4357688" y="3063875"/>
          <p14:tracePt t="232143" x="4527550" y="3063875"/>
          <p14:tracePt t="232160" x="4598988" y="3063875"/>
          <p14:tracePt t="232177" x="4697413" y="3063875"/>
          <p14:tracePt t="232178" x="4768850" y="3063875"/>
          <p14:tracePt t="232194" x="4867275" y="3063875"/>
          <p14:tracePt t="232210" x="4938713" y="3063875"/>
          <p14:tracePt t="232227" x="4992688" y="3063875"/>
          <p14:tracePt t="232243" x="5054600" y="3081338"/>
          <p14:tracePt t="232260" x="5064125" y="3081338"/>
          <p14:tracePt t="232277" x="5081588" y="3089275"/>
          <p14:tracePt t="232615" x="5072063" y="3089275"/>
          <p14:tracePt t="232628" x="5064125" y="3089275"/>
          <p14:tracePt t="232642" x="5054600" y="3089275"/>
          <p14:tracePt t="232666" x="5045075" y="3089275"/>
          <p14:tracePt t="232679" x="5027613" y="3089275"/>
          <p14:tracePt t="232691" x="5000625" y="3089275"/>
          <p14:tracePt t="232702" x="4992688" y="3089275"/>
          <p14:tracePt t="232714" x="4965700" y="3098800"/>
          <p14:tracePt t="232739" x="4956175" y="3098800"/>
          <p14:tracePt t="232752" x="4946650" y="3098800"/>
          <p14:tracePt t="232775" x="4938713" y="3108325"/>
          <p14:tracePt t="232787" x="4902200" y="3135313"/>
          <p14:tracePt t="232800" x="4848225" y="3152775"/>
          <p14:tracePt t="232812" x="4768850" y="3179763"/>
          <p14:tracePt t="232827" x="4660900" y="3232150"/>
          <p14:tracePt t="232844" x="4491038" y="3268663"/>
          <p14:tracePt t="232860" x="4037013" y="3438525"/>
          <p14:tracePt t="232877" x="3741738" y="3527425"/>
          <p14:tracePt t="232894" x="3384550" y="3652838"/>
          <p14:tracePt t="232910" x="2705100" y="3849688"/>
          <p14:tracePt t="232927" x="2509838" y="3902075"/>
          <p14:tracePt t="232943" x="2357438" y="3938588"/>
          <p14:tracePt t="232960" x="2179638" y="3973513"/>
          <p14:tracePt t="232977" x="2125663" y="3992563"/>
          <p14:tracePt t="232994" x="2089150" y="4000500"/>
          <p14:tracePt t="233010" x="2054225" y="4000500"/>
          <p14:tracePt t="233046" x="2044700" y="4000500"/>
          <p14:tracePt t="233060" x="2036763" y="4000500"/>
          <p14:tracePt t="233077" x="2009775" y="4010025"/>
          <p14:tracePt t="233093" x="1990725" y="4010025"/>
          <p14:tracePt t="233110" x="1928813" y="4037013"/>
          <p14:tracePt t="233127" x="1884363" y="4037013"/>
          <p14:tracePt t="233143" x="1866900" y="4037013"/>
          <p14:tracePt t="233160" x="1839913" y="4037013"/>
          <p14:tracePt t="233177" x="1830388" y="4037013"/>
          <p14:tracePt t="233195" x="1822450" y="4037013"/>
          <p14:tracePt t="233210" x="1822450" y="4027488"/>
          <p14:tracePt t="233255" x="1822450" y="4019550"/>
          <p14:tracePt t="233267" x="1822450" y="4010025"/>
          <p14:tracePt t="233291" x="1822450" y="3992563"/>
          <p14:tracePt t="248225" x="1822450" y="3973513"/>
          <p14:tracePt t="248237" x="1776413" y="3929063"/>
          <p14:tracePt t="248250" x="1731963" y="3849688"/>
          <p14:tracePt t="248263" x="1679575" y="3768725"/>
          <p14:tracePt t="248279" x="1633538" y="3679825"/>
          <p14:tracePt t="248297" x="1562100" y="3616325"/>
          <p14:tracePt t="248312" x="1536700" y="3598863"/>
          <p14:tracePt t="248329" x="1527175" y="3598863"/>
          <p14:tracePt t="248420" x="1527175" y="3608388"/>
          <p14:tracePt t="248433" x="1554163" y="3616325"/>
          <p14:tracePt t="248445" x="1581150" y="3625850"/>
          <p14:tracePt t="248457" x="1598613" y="3625850"/>
          <p14:tracePt t="248470" x="1625600" y="3643313"/>
          <p14:tracePt t="248482" x="1643063" y="3643313"/>
          <p14:tracePt t="248496" x="1660525" y="3643313"/>
          <p14:tracePt t="248513" x="1660525" y="3652838"/>
          <p14:tracePt t="248530" x="1670050" y="3662363"/>
          <p14:tracePt t="248563" x="1670050" y="3670300"/>
          <p14:tracePt t="248589" x="1670050" y="3679825"/>
          <p14:tracePt t="248601" x="1643063" y="3687763"/>
          <p14:tracePt t="248616" x="1616075" y="3706813"/>
          <p14:tracePt t="248629" x="1581150" y="3733800"/>
          <p14:tracePt t="248647" x="1527175" y="3759200"/>
          <p14:tracePt t="248663" x="1465263" y="3768725"/>
          <p14:tracePt t="248680" x="1446213" y="3778250"/>
          <p14:tracePt t="248697" x="1438275" y="3778250"/>
          <p14:tracePt t="248713" x="1438275" y="3795713"/>
          <p14:tracePt t="248760" x="1473200" y="3813175"/>
          <p14:tracePt t="248773" x="1517650" y="3830638"/>
          <p14:tracePt t="248786" x="1571625" y="3857625"/>
          <p14:tracePt t="248798" x="1616075" y="3884613"/>
          <p14:tracePt t="248813" x="1670050" y="3884613"/>
          <p14:tracePt t="248829" x="1687513" y="3894138"/>
          <p14:tracePt t="248846" x="1714500" y="3894138"/>
          <p14:tracePt t="248862" x="1724025" y="3894138"/>
          <p14:tracePt t="248932" x="1714500" y="3894138"/>
          <p14:tracePt t="248945" x="1687513" y="3894138"/>
          <p14:tracePt t="248957" x="1679575" y="3894138"/>
          <p14:tracePt t="248981" x="1670050" y="3894138"/>
          <p14:tracePt t="249005" x="1670050" y="3884613"/>
          <p14:tracePt t="249055" x="1679575" y="3884613"/>
          <p14:tracePt t="249066" x="1704975" y="3884613"/>
          <p14:tracePt t="249079" x="1758950" y="3884613"/>
          <p14:tracePt t="249092" x="1795463" y="3884613"/>
          <p14:tracePt t="249103" x="1830388" y="3884613"/>
          <p14:tracePt t="249116" x="1857375" y="3884613"/>
          <p14:tracePt t="249130" x="1866900" y="3884613"/>
          <p14:tracePt t="249153" x="1874838" y="3884613"/>
          <p14:tracePt t="249216" x="1857375" y="3884613"/>
          <p14:tracePt t="249228" x="1812925" y="3884613"/>
          <p14:tracePt t="249241" x="1776413" y="3884613"/>
          <p14:tracePt t="249252" x="1751013" y="3884613"/>
          <p14:tracePt t="249264" x="1731963" y="3884613"/>
          <p14:tracePt t="249280" x="1724025" y="3884613"/>
          <p14:tracePt t="249297" x="1714500" y="3884613"/>
          <p14:tracePt t="249314" x="1704975" y="3884613"/>
          <p14:tracePt t="252025" x="1679575" y="3902075"/>
          <p14:tracePt t="252038" x="1633538" y="3938588"/>
          <p14:tracePt t="252050" x="1598613" y="3983038"/>
          <p14:tracePt t="252061" x="1554163" y="4019550"/>
          <p14:tracePt t="252074" x="1490663" y="4054475"/>
          <p14:tracePt t="252085" x="1455738" y="4081463"/>
          <p14:tracePt t="252098" x="1428750" y="4081463"/>
          <p14:tracePt t="252112" x="1411288" y="4090988"/>
          <p14:tracePt t="252129" x="1401763" y="4090988"/>
          <p14:tracePt t="252146" x="1384300" y="4090988"/>
          <p14:tracePt t="252305" x="1393825" y="4090988"/>
          <p14:tracePt t="252364" x="1401763" y="4090988"/>
          <p14:tracePt t="252439" x="1411288" y="4090988"/>
          <p14:tracePt t="252462" x="1419225" y="4098925"/>
          <p14:tracePt t="252475" x="1419225" y="4108450"/>
          <p14:tracePt t="252487" x="1428750" y="4108450"/>
          <p14:tracePt t="252499" x="1428750" y="4116388"/>
          <p14:tracePt t="252513" x="1438275" y="4116388"/>
          <p14:tracePt t="252530" x="1446213" y="4135438"/>
          <p14:tracePt t="252547" x="1473200" y="4143375"/>
          <p14:tracePt t="252563" x="1482725" y="4152900"/>
          <p14:tracePt t="252581" x="1544638" y="4187825"/>
          <p14:tracePt t="252613" x="1633538" y="4206875"/>
          <p14:tracePt t="252629" x="1697038" y="4214813"/>
          <p14:tracePt t="252647" x="1714500" y="4214813"/>
          <p14:tracePt t="252664" x="1731963" y="4214813"/>
          <p14:tracePt t="252681" x="1751013" y="4214813"/>
          <p14:tracePt t="252701" x="1758950" y="4214813"/>
          <p14:tracePt t="252725" x="1768475" y="4214813"/>
          <p14:tracePt t="252738" x="1776413" y="4214813"/>
          <p14:tracePt t="252749" x="1785938" y="4214813"/>
          <p14:tracePt t="252763" x="1803400" y="4214813"/>
          <p14:tracePt t="252779" x="1812925" y="4214813"/>
          <p14:tracePt t="252796" x="1822450" y="4214813"/>
          <p14:tracePt t="252813" x="1884363" y="4214813"/>
          <p14:tracePt t="252829" x="1901825" y="4214813"/>
          <p14:tracePt t="252846" x="1982788" y="4214813"/>
          <p14:tracePt t="252863" x="2017713" y="4214813"/>
          <p14:tracePt t="252879" x="2044700" y="4214813"/>
          <p14:tracePt t="252897" x="2071688" y="4214813"/>
          <p14:tracePt t="252913" x="2081213" y="4214813"/>
          <p14:tracePt t="252929" x="2108200" y="4214813"/>
          <p14:tracePt t="252946" x="2170113" y="4214813"/>
          <p14:tracePt t="252963" x="2205038" y="4214813"/>
          <p14:tracePt t="252980" x="2276475" y="4214813"/>
          <p14:tracePt t="252996" x="2303463" y="4214813"/>
          <p14:tracePt t="253013" x="2322513" y="4214813"/>
          <p14:tracePt t="253029" x="2347913" y="4214813"/>
          <p14:tracePt t="253046" x="2411413" y="4214813"/>
          <p14:tracePt t="253063" x="2428875" y="4214813"/>
          <p14:tracePt t="253079" x="2509838" y="4214813"/>
          <p14:tracePt t="253096" x="2544763" y="4214813"/>
          <p14:tracePt t="253115" x="2608263" y="4214813"/>
          <p14:tracePt t="253131" x="2633663" y="4214813"/>
          <p14:tracePt t="253146" x="2652713" y="4197350"/>
          <p14:tracePt t="253163" x="2697163" y="4197350"/>
          <p14:tracePt t="253179" x="2724150" y="4197350"/>
          <p14:tracePt t="253196" x="2751138" y="4197350"/>
          <p14:tracePt t="253214" x="2803525" y="4197350"/>
          <p14:tracePt t="253231" x="2847975" y="4197350"/>
          <p14:tracePt t="253247" x="2894013" y="4197350"/>
          <p14:tracePt t="253610" x="2813050" y="4197350"/>
          <p14:tracePt t="253623" x="2714625" y="4197350"/>
          <p14:tracePt t="253635" x="2616200" y="4197350"/>
          <p14:tracePt t="253648" x="2517775" y="4197350"/>
          <p14:tracePt t="253663" x="2419350" y="4197350"/>
          <p14:tracePt t="253680" x="2384425" y="4197350"/>
          <p14:tracePt t="253697" x="2339975" y="4206875"/>
          <p14:tracePt t="253714" x="2224088" y="4206875"/>
          <p14:tracePt t="253732" x="1822450" y="4170363"/>
          <p14:tracePt t="253747" x="1697038" y="4152900"/>
          <p14:tracePt t="253764" x="1625600" y="4152900"/>
          <p14:tracePt t="253781" x="1581150" y="4152900"/>
          <p14:tracePt t="253841" x="1581150" y="4143375"/>
          <p14:tracePt t="253889" x="1589088" y="4143375"/>
          <p14:tracePt t="253901" x="1598613" y="4143375"/>
          <p14:tracePt t="253913" x="1652588" y="4135438"/>
          <p14:tracePt t="253925" x="1731963" y="4098925"/>
          <p14:tracePt t="253938" x="1803400" y="4090988"/>
          <p14:tracePt t="253950" x="1911350" y="4054475"/>
          <p14:tracePt t="253964" x="2036763" y="4037013"/>
          <p14:tracePt t="253980" x="2133600" y="4000500"/>
          <p14:tracePt t="253998" x="2374900" y="3983038"/>
          <p14:tracePt t="254014" x="2517775" y="3983038"/>
          <p14:tracePt t="254030" x="2643188" y="3983038"/>
          <p14:tracePt t="254047" x="2901950" y="3983038"/>
          <p14:tracePt t="254064" x="3027363" y="3983038"/>
          <p14:tracePt t="254081" x="3143250" y="3983038"/>
          <p14:tracePt t="254098" x="3384550" y="3965575"/>
          <p14:tracePt t="254114" x="3509963" y="3965575"/>
          <p14:tracePt t="254130" x="3751263" y="3965575"/>
          <p14:tracePt t="254147" x="3848100" y="3965575"/>
          <p14:tracePt t="254164" x="3919538" y="3965575"/>
          <p14:tracePt t="254181" x="4044950" y="3965575"/>
          <p14:tracePt t="254197" x="4098925" y="3965575"/>
          <p14:tracePt t="254214" x="4160838" y="3983038"/>
          <p14:tracePt t="254230" x="4170363" y="3992563"/>
          <p14:tracePt t="254517" x="4098925" y="3992563"/>
          <p14:tracePt t="254530" x="3956050" y="3992563"/>
          <p14:tracePt t="254541" x="3795713" y="3983038"/>
          <p14:tracePt t="254554" x="3670300" y="3983038"/>
          <p14:tracePt t="254566" x="3554413" y="3983038"/>
          <p14:tracePt t="254581" x="3429000" y="3983038"/>
          <p14:tracePt t="254598" x="3330575" y="3992563"/>
          <p14:tracePt t="254614" x="3044825" y="4010025"/>
          <p14:tracePt t="254631" x="2847975" y="4010025"/>
          <p14:tracePt t="254647" x="2660650" y="4000500"/>
          <p14:tracePt t="254664" x="2419350" y="3983038"/>
          <p14:tracePt t="254681" x="2366963" y="3983038"/>
          <p14:tracePt t="254699" x="2330450" y="3983038"/>
          <p14:tracePt t="254714" x="2322513" y="3983038"/>
          <p14:tracePt t="254747" x="2214563" y="3956050"/>
          <p14:tracePt t="254764" x="2116138" y="3956050"/>
          <p14:tracePt t="254780" x="2062163" y="3938588"/>
          <p14:tracePt t="254797" x="1911350" y="3938588"/>
          <p14:tracePt t="254815" x="1884363" y="3938588"/>
          <p14:tracePt t="254830" x="1866900" y="3938588"/>
          <p14:tracePt t="254846" x="1857375" y="3938588"/>
          <p14:tracePt t="254880" x="1839913" y="3938588"/>
          <p14:tracePt t="254896" x="1724025" y="3929063"/>
          <p14:tracePt t="254913" x="1704975" y="3929063"/>
          <p14:tracePt t="254931" x="1598613" y="3911600"/>
          <p14:tracePt t="254946" x="1571625" y="3911600"/>
          <p14:tracePt t="254963" x="1554163" y="3911600"/>
          <p14:tracePt t="254980" x="1536700" y="3911600"/>
          <p14:tracePt t="255013" x="1527175" y="3911600"/>
          <p14:tracePt t="255065" x="1517650" y="3921125"/>
          <p14:tracePt t="255077" x="1500188" y="3948113"/>
          <p14:tracePt t="255089" x="1473200" y="3956050"/>
          <p14:tracePt t="255101" x="1428750" y="3983038"/>
          <p14:tracePt t="255113" x="1411288" y="4000500"/>
          <p14:tracePt t="255129" x="1366838" y="4027488"/>
          <p14:tracePt t="255146" x="1357313" y="4037013"/>
          <p14:tracePt t="255163" x="1347788" y="4044950"/>
          <p14:tracePt t="255180" x="1339850" y="4044950"/>
          <p14:tracePt t="255198" x="1339850" y="4054475"/>
          <p14:tracePt t="255213" x="1330325" y="4064000"/>
          <p14:tracePt t="255230" x="1303338" y="4071938"/>
          <p14:tracePt t="255247" x="1285875" y="4098925"/>
          <p14:tracePt t="255263" x="1276350" y="4108450"/>
          <p14:tracePt t="255296" x="1276350" y="4116388"/>
          <p14:tracePt t="255313" x="1276350" y="4125913"/>
          <p14:tracePt t="255333" x="1285875" y="4125913"/>
          <p14:tracePt t="255346" x="1295400" y="4125913"/>
          <p14:tracePt t="255363" x="1303338" y="4125913"/>
          <p14:tracePt t="255380" x="1312863" y="4135438"/>
          <p14:tracePt t="255396" x="1339850" y="4162425"/>
          <p14:tracePt t="255413" x="1357313" y="4179888"/>
          <p14:tracePt t="255430" x="1401763" y="4206875"/>
          <p14:tracePt t="255446" x="1465263" y="4278313"/>
          <p14:tracePt t="255464" x="1509713" y="4305300"/>
          <p14:tracePt t="255481" x="1527175" y="4313238"/>
          <p14:tracePt t="255497" x="1581150" y="4340225"/>
          <p14:tracePt t="255514" x="1616075" y="4340225"/>
          <p14:tracePt t="255531" x="1643063" y="4349750"/>
          <p14:tracePt t="255547" x="1704975" y="4349750"/>
          <p14:tracePt t="255564" x="1741488" y="4349750"/>
          <p14:tracePt t="255580" x="1758950" y="4349750"/>
          <p14:tracePt t="255598" x="1911350" y="4349750"/>
          <p14:tracePt t="255614" x="2009775" y="4349750"/>
          <p14:tracePt t="255631" x="2062163" y="4340225"/>
          <p14:tracePt t="255647" x="2187575" y="4330700"/>
          <p14:tracePt t="255664" x="2241550" y="4313238"/>
          <p14:tracePt t="255681" x="2339975" y="4313238"/>
          <p14:tracePt t="255697" x="2393950" y="4313238"/>
          <p14:tracePt t="255714" x="2428875" y="4305300"/>
          <p14:tracePt t="255732" x="2517775" y="4305300"/>
          <p14:tracePt t="255747" x="2571750" y="4305300"/>
          <p14:tracePt t="255764" x="2625725" y="4305300"/>
          <p14:tracePt t="255780" x="2795588" y="4286250"/>
          <p14:tracePt t="255797" x="2874963" y="4268788"/>
          <p14:tracePt t="255815" x="3044825" y="4259263"/>
          <p14:tracePt t="255830" x="3108325" y="4241800"/>
          <p14:tracePt t="255848" x="3160713" y="4233863"/>
          <p14:tracePt t="255864" x="3251200" y="4206875"/>
          <p14:tracePt t="255881" x="3295650" y="4206875"/>
          <p14:tracePt t="255897" x="3348038" y="4206875"/>
          <p14:tracePt t="255914" x="3438525" y="4206875"/>
          <p14:tracePt t="255931" x="3490913" y="4206875"/>
          <p14:tracePt t="255948" x="3544888" y="4206875"/>
          <p14:tracePt t="255963" x="3633788" y="4206875"/>
          <p14:tracePt t="255980" x="3670300" y="4206875"/>
          <p14:tracePt t="255997" x="3724275" y="4206875"/>
          <p14:tracePt t="256014" x="3741738" y="4206875"/>
          <p14:tracePt t="256030" x="3751263" y="4206875"/>
          <p14:tracePt t="256047" x="3813175" y="4214813"/>
          <p14:tracePt t="256063" x="3848100" y="4233863"/>
          <p14:tracePt t="256080" x="3929063" y="4251325"/>
          <p14:tracePt t="256098" x="4000500" y="4259263"/>
          <p14:tracePt t="256114" x="4054475" y="4259263"/>
          <p14:tracePt t="256131" x="4098925" y="4278313"/>
          <p14:tracePt t="256148" x="4160838" y="4278313"/>
          <p14:tracePt t="256164" x="4197350" y="4286250"/>
          <p14:tracePt t="256181" x="4286250" y="4295775"/>
          <p14:tracePt t="256197" x="4340225" y="4313238"/>
          <p14:tracePt t="256214" x="4384675" y="4322763"/>
          <p14:tracePt t="256231" x="4446588" y="4340225"/>
          <p14:tracePt t="256247" x="4465638" y="4340225"/>
          <p14:tracePt t="256265" x="4473575" y="4340225"/>
          <p14:tracePt t="256281" x="4510088" y="4340225"/>
          <p14:tracePt t="256298" x="4518025" y="4340225"/>
          <p14:tracePt t="256317" x="4562475" y="4349750"/>
          <p14:tracePt t="256330" x="4572000" y="4349750"/>
          <p14:tracePt t="271825" x="4598988" y="4349750"/>
          <p14:tracePt t="271837" x="4652963" y="4322763"/>
          <p14:tracePt t="271849" x="4714875" y="4286250"/>
          <p14:tracePt t="271861" x="4768850" y="4278313"/>
          <p14:tracePt t="271873" x="4822825" y="4259263"/>
          <p14:tracePt t="271886" x="4875213" y="4251325"/>
          <p14:tracePt t="271898" x="4956175" y="4233863"/>
          <p14:tracePt t="271915" x="5018088" y="4206875"/>
          <p14:tracePt t="271935" x="5170488" y="4170363"/>
          <p14:tracePt t="271949" x="5251450" y="4162425"/>
          <p14:tracePt t="271966" x="5322888" y="4143375"/>
          <p14:tracePt t="271983" x="5421313" y="4143375"/>
          <p14:tracePt t="271999" x="5456238" y="4143375"/>
          <p14:tracePt t="272016" x="5492750" y="4143375"/>
          <p14:tracePt t="272033" x="5537200" y="4143375"/>
          <p14:tracePt t="272048" x="5545138" y="4143375"/>
          <p14:tracePt t="272065" x="5572125" y="4143375"/>
          <p14:tracePt t="272081" x="5599113" y="4143375"/>
          <p14:tracePt t="272098" x="5616575" y="4143375"/>
          <p14:tracePt t="272115" x="5626100" y="4143375"/>
          <p14:tracePt t="272131" x="5635625" y="4143375"/>
          <p14:tracePt t="272153" x="5643563" y="4143375"/>
          <p14:tracePt t="272262" x="5635625" y="4143375"/>
          <p14:tracePt t="272274" x="5608638" y="4143375"/>
          <p14:tracePt t="272287" x="5537200" y="4143375"/>
          <p14:tracePt t="272299" x="5421313" y="4143375"/>
          <p14:tracePt t="272315" x="5278438" y="4143375"/>
          <p14:tracePt t="272331" x="5135563" y="4143375"/>
          <p14:tracePt t="272348" x="4724400" y="4090988"/>
          <p14:tracePt t="272365" x="4510088" y="4037013"/>
          <p14:tracePt t="272381" x="4268788" y="3973513"/>
          <p14:tracePt t="272398" x="3875088" y="3857625"/>
          <p14:tracePt t="272414" x="3776663" y="3840163"/>
          <p14:tracePt t="272431" x="3732213" y="3822700"/>
          <p14:tracePt t="272449" x="3697288" y="3813175"/>
          <p14:tracePt t="272496" x="3705225" y="3813175"/>
          <p14:tracePt t="272508" x="3724275" y="3813175"/>
          <p14:tracePt t="272521" x="3795713" y="3813175"/>
          <p14:tracePt t="272534" x="3894138" y="3822700"/>
          <p14:tracePt t="272549" x="4017963" y="3840163"/>
          <p14:tracePt t="272566" x="4143375" y="3876675"/>
          <p14:tracePt t="272583" x="4251325" y="3911600"/>
          <p14:tracePt t="272600" x="4446588" y="3938588"/>
          <p14:tracePt t="272615" x="4527550" y="3973513"/>
          <p14:tracePt t="272632" x="4625975" y="3992563"/>
          <p14:tracePt t="272649" x="4751388" y="4010025"/>
          <p14:tracePt t="272665" x="4830763" y="4019550"/>
          <p14:tracePt t="272682" x="4884738" y="4019550"/>
          <p14:tracePt t="272698" x="4965700" y="4044950"/>
          <p14:tracePt t="272715" x="4973638" y="4044950"/>
          <p14:tracePt t="272731" x="4983163" y="4044950"/>
          <p14:tracePt t="273471" x="4992688" y="4044950"/>
          <p14:tracePt t="273483" x="5027613" y="4044950"/>
          <p14:tracePt t="273495" x="5037138" y="4054475"/>
          <p14:tracePt t="273507" x="5064125" y="4054475"/>
          <p14:tracePt t="273519" x="5081588" y="4071938"/>
          <p14:tracePt t="273533" x="5099050" y="4071938"/>
          <p14:tracePt t="273549" x="5108575" y="4071938"/>
          <p14:tracePt t="273566" x="5116513" y="4081463"/>
          <p14:tracePt t="273583" x="5135563" y="4081463"/>
          <p14:tracePt t="273618" x="5153025" y="4090988"/>
          <p14:tracePt t="273633" x="5170488" y="4090988"/>
          <p14:tracePt t="273668" x="5180013" y="4090988"/>
          <p14:tracePt t="273803" x="5180013" y="4098925"/>
          <p14:tracePt t="273877" x="5180013" y="4108450"/>
          <p14:tracePt t="273902" x="5160963" y="4108450"/>
          <p14:tracePt t="273927" x="5153025" y="4108450"/>
          <p14:tracePt t="273940" x="5143500" y="4108450"/>
          <p14:tracePt t="273953" x="5126038" y="4108450"/>
          <p14:tracePt t="273966" x="5099050" y="4108450"/>
          <p14:tracePt t="273983" x="5081588" y="4108450"/>
          <p14:tracePt t="273999" x="5054600" y="4108450"/>
          <p14:tracePt t="274016" x="5010150" y="4108450"/>
          <p14:tracePt t="274033" x="4983163" y="4108450"/>
          <p14:tracePt t="274051" x="4965700" y="4108450"/>
          <p14:tracePt t="274066" x="4956175" y="4108450"/>
          <p14:tracePt t="274103" x="4946650" y="4108450"/>
          <p14:tracePt t="274262" x="4956175" y="4108450"/>
          <p14:tracePt t="274297" x="4965700" y="4108450"/>
          <p14:tracePt t="274358" x="4973638" y="4108450"/>
          <p14:tracePt t="274421" x="4983163" y="4108450"/>
          <p14:tracePt t="274508" x="5000625" y="4108450"/>
          <p14:tracePt t="274534" x="5000625" y="4116388"/>
          <p14:tracePt t="274644" x="5010150" y="4116388"/>
          <p14:tracePt t="274668" x="5027613" y="4135438"/>
          <p14:tracePt t="274681" x="5054600" y="4135438"/>
          <p14:tracePt t="274695" x="5081588" y="4143375"/>
          <p14:tracePt t="274707" x="5116513" y="4162425"/>
          <p14:tracePt t="274719" x="5143500" y="4162425"/>
          <p14:tracePt t="274733" x="5180013" y="4170363"/>
          <p14:tracePt t="274749" x="5197475" y="4170363"/>
          <p14:tracePt t="274768" x="5251450" y="4179888"/>
          <p14:tracePt t="274783" x="5268913" y="4179888"/>
          <p14:tracePt t="274799" x="5295900" y="4179888"/>
          <p14:tracePt t="274817" x="5330825" y="4179888"/>
          <p14:tracePt t="274833" x="5349875" y="4179888"/>
          <p14:tracePt t="274852" x="5394325" y="4179888"/>
          <p14:tracePt t="274866" x="5421313" y="4179888"/>
          <p14:tracePt t="274882" x="5456238" y="4179888"/>
          <p14:tracePt t="274899" x="5527675" y="4179888"/>
          <p14:tracePt t="274915" x="5554663" y="4197350"/>
          <p14:tracePt t="274934" x="5589588" y="4197350"/>
          <p14:tracePt t="274949" x="5653088" y="4197350"/>
          <p14:tracePt t="274966" x="5697538" y="4197350"/>
          <p14:tracePt t="274983" x="5759450" y="4206875"/>
          <p14:tracePt t="275000" x="5778500" y="4206875"/>
          <p14:tracePt t="275016" x="5813425" y="4206875"/>
          <p14:tracePt t="275033" x="5894388" y="4206875"/>
          <p14:tracePt t="275050" x="5929313" y="4206875"/>
          <p14:tracePt t="275066" x="6018213" y="4206875"/>
          <p14:tracePt t="275083" x="6064250" y="4206875"/>
          <p14:tracePt t="275101" x="6099175" y="4206875"/>
          <p14:tracePt t="275118" x="6143625" y="4206875"/>
          <p14:tracePt t="275134" x="6180138" y="4206875"/>
          <p14:tracePt t="275150" x="6259513" y="4206875"/>
          <p14:tracePt t="275165" x="6313488" y="4206875"/>
          <p14:tracePt t="275182" x="6384925" y="4206875"/>
          <p14:tracePt t="275198" x="6438900" y="4224338"/>
          <p14:tracePt t="275215" x="6518275" y="4224338"/>
          <p14:tracePt t="275232" x="6537325" y="4224338"/>
          <p14:tracePt t="275249" x="6581775" y="4233863"/>
          <p14:tracePt t="275265" x="6608763" y="4233863"/>
          <p14:tracePt t="275282" x="6635750" y="4233863"/>
          <p14:tracePt t="275299" x="6680200" y="4233863"/>
          <p14:tracePt t="275315" x="6697663" y="4233863"/>
          <p14:tracePt t="275332" x="6732588" y="4233863"/>
          <p14:tracePt t="275349" x="6813550" y="4251325"/>
          <p14:tracePt t="275365" x="6840538" y="4251325"/>
          <p14:tracePt t="275382" x="6858000" y="4251325"/>
          <p14:tracePt t="275399" x="6921500" y="4251325"/>
          <p14:tracePt t="275415" x="6946900" y="4251325"/>
          <p14:tracePt t="275432" x="7000875" y="4251325"/>
          <p14:tracePt t="275449" x="7045325" y="4251325"/>
          <p14:tracePt t="275466" x="7099300" y="4251325"/>
          <p14:tracePt t="275482" x="7126288" y="4241800"/>
          <p14:tracePt t="275498" x="7153275" y="4241800"/>
          <p14:tracePt t="275515" x="7170738" y="4241800"/>
          <p14:tracePt t="275532" x="7180263" y="4233863"/>
          <p14:tracePt t="275565" x="7188200" y="4233863"/>
          <p14:tracePt t="275762" x="7180263" y="4233863"/>
          <p14:tracePt t="275775" x="7153275" y="4233863"/>
          <p14:tracePt t="275789" x="7135813" y="4233863"/>
          <p14:tracePt t="275800" x="7108825" y="4233863"/>
          <p14:tracePt t="275816" x="7089775" y="4233863"/>
          <p14:tracePt t="275833" x="7081838" y="4233863"/>
          <p14:tracePt t="275850" x="7054850" y="4233863"/>
          <p14:tracePt t="275866" x="7045325" y="4233863"/>
          <p14:tracePt t="275884" x="7027863" y="4224338"/>
          <p14:tracePt t="275899" x="6983413" y="4197350"/>
          <p14:tracePt t="275916" x="6956425" y="4179888"/>
          <p14:tracePt t="275934" x="6911975" y="4162425"/>
          <p14:tracePt t="275950" x="6902450" y="4162425"/>
          <p14:tracePt t="275968" x="6884988" y="4135438"/>
          <p14:tracePt t="275999" x="6867525" y="4135438"/>
          <p14:tracePt t="276017" x="6867525" y="4125913"/>
          <p14:tracePt t="276053" x="6858000" y="4125913"/>
          <p14:tracePt t="276065" x="6858000" y="4116388"/>
          <p14:tracePt t="276138" x="6858000" y="4108450"/>
          <p14:tracePt t="276211" x="6858000" y="4098925"/>
          <p14:tracePt t="276334" x="6850063" y="4098925"/>
          <p14:tracePt t="276381" x="6840538" y="4098925"/>
          <p14:tracePt t="276417" x="6831013" y="4098925"/>
          <p14:tracePt t="276429" x="6823075" y="4098925"/>
          <p14:tracePt t="276441" x="6796088" y="4098925"/>
          <p14:tracePt t="276453" x="6786563" y="4098925"/>
          <p14:tracePt t="276467" x="6769100" y="4098925"/>
          <p14:tracePt t="276482" x="6742113" y="4098925"/>
          <p14:tracePt t="276498" x="6732588" y="4098925"/>
          <p14:tracePt t="276515" x="6715125" y="4098925"/>
          <p14:tracePt t="276533" x="6707188" y="4098925"/>
          <p14:tracePt t="276550" x="6688138" y="4098925"/>
          <p14:tracePt t="276567" x="6680200" y="4098925"/>
          <p14:tracePt t="276602" x="6661150" y="4098925"/>
          <p14:tracePt t="276616" x="6643688" y="4098925"/>
          <p14:tracePt t="276633" x="6626225" y="4098925"/>
          <p14:tracePt t="276651" x="6581775" y="4108450"/>
          <p14:tracePt t="276667" x="6572250" y="4108450"/>
          <p14:tracePt t="276683" x="6554788" y="4108450"/>
          <p14:tracePt t="276702" x="6492875" y="4108450"/>
          <p14:tracePt t="276717" x="6456363" y="4125913"/>
          <p14:tracePt t="276733" x="6384925" y="4125913"/>
          <p14:tracePt t="276750" x="6188075" y="4125913"/>
          <p14:tracePt t="276766" x="6045200" y="4143375"/>
          <p14:tracePt t="276783" x="5875338" y="4162425"/>
          <p14:tracePt t="276800" x="5465763" y="4197350"/>
          <p14:tracePt t="276816" x="5207000" y="4197350"/>
          <p14:tracePt t="276833" x="4705350" y="4224338"/>
          <p14:tracePt t="276851" x="4473575" y="4224338"/>
          <p14:tracePt t="276867" x="4259263" y="4224338"/>
          <p14:tracePt t="276883" x="3902075" y="4241800"/>
          <p14:tracePt t="276900" x="3714750" y="4241800"/>
          <p14:tracePt t="276917" x="3446463" y="4241800"/>
          <p14:tracePt t="276934" x="3348038" y="4241800"/>
          <p14:tracePt t="276950" x="3295650" y="4241800"/>
          <p14:tracePt t="276967" x="3224213" y="4241800"/>
          <p14:tracePt t="276983" x="3197225" y="4241800"/>
          <p14:tracePt t="277001" x="3187700" y="4241800"/>
          <p14:tracePt t="277063" x="3197225" y="4241800"/>
          <p14:tracePt t="277075" x="3224213" y="4241800"/>
          <p14:tracePt t="277087" x="3241675" y="4241800"/>
          <p14:tracePt t="277102" x="3286125" y="4241800"/>
          <p14:tracePt t="277117" x="3394075" y="4233863"/>
          <p14:tracePt t="277133" x="3517900" y="4233863"/>
          <p14:tracePt t="277150" x="3660775" y="4233863"/>
          <p14:tracePt t="277166" x="4037013" y="4214813"/>
          <p14:tracePt t="277182" x="4232275" y="4214813"/>
          <p14:tracePt t="277199" x="4545013" y="4224338"/>
          <p14:tracePt t="277216" x="4705350" y="4224338"/>
          <p14:tracePt t="277233" x="4875213" y="4241800"/>
          <p14:tracePt t="277249" x="5214938" y="4278313"/>
          <p14:tracePt t="277266" x="5357813" y="4278313"/>
          <p14:tracePt t="277282" x="5483225" y="4295775"/>
          <p14:tracePt t="277299" x="5653088" y="4295775"/>
          <p14:tracePt t="277316" x="5707063" y="4295775"/>
          <p14:tracePt t="277334" x="5741988" y="4295775"/>
          <p14:tracePt t="277349" x="5751513" y="4295775"/>
          <p14:tracePt t="277394" x="5715000" y="4295775"/>
          <p14:tracePt t="277405" x="5670550" y="4295775"/>
          <p14:tracePt t="277419" x="5545138" y="4313238"/>
          <p14:tracePt t="277433" x="5303838" y="4313238"/>
          <p14:tracePt t="277450" x="5045075" y="4313238"/>
          <p14:tracePt t="277467" x="4500563" y="4313238"/>
          <p14:tracePt t="277483" x="4241800" y="4313238"/>
          <p14:tracePt t="277501" x="3786188" y="4286250"/>
          <p14:tracePt t="277517" x="3598863" y="4286250"/>
          <p14:tracePt t="277533" x="3429000" y="4241800"/>
          <p14:tracePt t="277550" x="3330575" y="4233863"/>
          <p14:tracePt t="277566" x="3268663" y="4233863"/>
          <p14:tracePt t="277583" x="3259138" y="4233863"/>
          <p14:tracePt t="277624" x="3276600" y="4233863"/>
          <p14:tracePt t="277636" x="3286125" y="4233863"/>
          <p14:tracePt t="277650" x="3322638" y="4233863"/>
          <p14:tracePt t="277667" x="3394075" y="4233863"/>
          <p14:tracePt t="277683" x="3724275" y="4233863"/>
          <p14:tracePt t="277700" x="3919538" y="4233863"/>
          <p14:tracePt t="277716" x="4108450" y="4233863"/>
          <p14:tracePt t="277733" x="4491038" y="4206875"/>
          <p14:tracePt t="277750" x="4652963" y="4206875"/>
          <p14:tracePt t="277769" x="4938713" y="4206875"/>
          <p14:tracePt t="277783" x="5081588" y="4206875"/>
          <p14:tracePt t="277800" x="5207000" y="4206875"/>
          <p14:tracePt t="277817" x="5402263" y="4206875"/>
          <p14:tracePt t="277833" x="5473700" y="4206875"/>
          <p14:tracePt t="277850" x="5554663" y="4214813"/>
          <p14:tracePt t="277868" x="5643563" y="4214813"/>
          <p14:tracePt t="277884" x="5661025" y="4214813"/>
          <p14:tracePt t="277900" x="5670550" y="4214813"/>
          <p14:tracePt t="277916" x="5688013" y="4214813"/>
          <p14:tracePt t="277988" x="5670550" y="4214813"/>
          <p14:tracePt t="278000" x="5635625" y="4214813"/>
          <p14:tracePt t="278013" x="5608638" y="4214813"/>
          <p14:tracePt t="278025" x="5537200" y="4214813"/>
          <p14:tracePt t="278037" x="5394325" y="4214813"/>
          <p14:tracePt t="278050" x="5180013" y="4206875"/>
          <p14:tracePt t="278066" x="4875213" y="4162425"/>
          <p14:tracePt t="278084" x="4160838" y="4090988"/>
          <p14:tracePt t="278100" x="3848100" y="4064000"/>
          <p14:tracePt t="278117" x="3633788" y="4044950"/>
          <p14:tracePt t="278134" x="3303588" y="4044950"/>
          <p14:tracePt t="278150" x="3232150" y="4044950"/>
          <p14:tracePt t="278166" x="3187700" y="4044950"/>
          <p14:tracePt t="278183" x="3160713" y="4044950"/>
          <p14:tracePt t="278217" x="3179763" y="4044950"/>
          <p14:tracePt t="278228" x="3205163" y="4044950"/>
          <p14:tracePt t="278241" x="3259138" y="4044950"/>
          <p14:tracePt t="278252" x="3367088" y="4044950"/>
          <p14:tracePt t="278266" x="3536950" y="4044950"/>
          <p14:tracePt t="278283" x="3741738" y="4044950"/>
          <p14:tracePt t="278301" x="4179888" y="4081463"/>
          <p14:tracePt t="278317" x="4367213" y="4098925"/>
          <p14:tracePt t="278333" x="4510088" y="4116388"/>
          <p14:tracePt t="278349" x="4830763" y="4170363"/>
          <p14:tracePt t="278367" x="4956175" y="4187825"/>
          <p14:tracePt t="278383" x="5072063" y="4187825"/>
          <p14:tracePt t="278399" x="5268913" y="4206875"/>
          <p14:tracePt t="278416" x="5367338" y="4206875"/>
          <p14:tracePt t="278433" x="5421313" y="4224338"/>
          <p14:tracePt t="278449" x="5500688" y="4233863"/>
          <p14:tracePt t="278466" x="5510213" y="4233863"/>
          <p14:tracePt t="278483" x="5518150" y="4233863"/>
          <p14:tracePt t="280608" x="5564188" y="4233863"/>
          <p14:tracePt t="280620" x="5608638" y="4233863"/>
          <p14:tracePt t="280632" x="5643563" y="4233863"/>
          <p14:tracePt t="280645" x="5670550" y="4233863"/>
          <p14:tracePt t="280657" x="5680075" y="4233863"/>
          <p14:tracePt t="280681" x="5688013" y="4233863"/>
          <p14:tracePt t="280705" x="5697538" y="4241800"/>
          <p14:tracePt t="280718" x="5715000" y="4241800"/>
          <p14:tracePt t="280732" x="5741988" y="4241800"/>
          <p14:tracePt t="280743" x="5759450" y="4241800"/>
          <p14:tracePt t="280755" x="5786438" y="4241800"/>
          <p14:tracePt t="280768" x="5813425" y="4241800"/>
          <p14:tracePt t="280784" x="5830888" y="4241800"/>
          <p14:tracePt t="280802" x="5875338" y="4241800"/>
          <p14:tracePt t="280817" x="5884863" y="4241800"/>
          <p14:tracePt t="280834" x="5911850" y="4241800"/>
          <p14:tracePt t="280853" x="5956300" y="4241800"/>
          <p14:tracePt t="280867" x="5965825" y="4233863"/>
          <p14:tracePt t="280884" x="5992813" y="4233863"/>
          <p14:tracePt t="280900" x="6010275" y="4233863"/>
          <p14:tracePt t="280934" x="6018213" y="4214813"/>
          <p14:tracePt t="280950" x="6081713" y="4214813"/>
          <p14:tracePt t="280967" x="6135688" y="4206875"/>
          <p14:tracePt t="280985" x="6207125" y="4187825"/>
          <p14:tracePt t="281000" x="6251575" y="4187825"/>
          <p14:tracePt t="281017" x="6286500" y="4187825"/>
          <p14:tracePt t="281036" x="6375400" y="4179888"/>
          <p14:tracePt t="281050" x="6429375" y="4179888"/>
          <p14:tracePt t="281067" x="6500813" y="4179888"/>
          <p14:tracePt t="281084" x="6635750" y="4152900"/>
          <p14:tracePt t="281102" x="6697663" y="4116388"/>
          <p14:tracePt t="281117" x="6751638" y="4108450"/>
          <p14:tracePt t="281134" x="6778625" y="4090988"/>
          <p14:tracePt t="281150" x="6813550" y="4071938"/>
          <p14:tracePt t="281167" x="6813550" y="4064000"/>
          <p14:tracePt t="281184" x="6823075" y="4064000"/>
          <p14:tracePt t="281234" x="6804025" y="4064000"/>
          <p14:tracePt t="281246" x="6786563" y="4071938"/>
          <p14:tracePt t="281259" x="6715125" y="4108450"/>
          <p14:tracePt t="281271" x="6626225" y="4152900"/>
          <p14:tracePt t="281284" x="6527800" y="4187825"/>
          <p14:tracePt t="281300" x="6465888" y="4206875"/>
          <p14:tracePt t="281316" x="6446838" y="4206875"/>
          <p14:tracePt t="281333" x="6411913" y="4206875"/>
          <p14:tracePt t="281350" x="6402388" y="4206875"/>
          <p14:tracePt t="281366" x="6394450" y="4206875"/>
          <p14:tracePt t="281383" x="6323013" y="4197350"/>
          <p14:tracePt t="281400" x="6269038" y="4197350"/>
          <p14:tracePt t="281417" x="6215063" y="4187825"/>
          <p14:tracePt t="281433" x="6207125" y="4187825"/>
          <p14:tracePt t="281450" x="6197600" y="4179888"/>
          <p14:tracePt t="281466" x="6197600" y="4162425"/>
          <p14:tracePt t="281500" x="6188075" y="4162425"/>
          <p14:tracePt t="281516" x="6188075" y="4152900"/>
          <p14:tracePt t="281551" x="6180138" y="4143375"/>
          <p14:tracePt t="281586" x="6180138" y="4135438"/>
          <p14:tracePt t="281623" x="6180138" y="4125913"/>
          <p14:tracePt t="281648" x="6180138" y="4116388"/>
          <p14:tracePt t="281659" x="6180138" y="4108450"/>
          <p14:tracePt t="281683" x="6180138" y="4090988"/>
          <p14:tracePt t="281708" x="6188075" y="4071938"/>
          <p14:tracePt t="281720" x="6188075" y="4064000"/>
          <p14:tracePt t="281732" x="6197600" y="4054475"/>
          <p14:tracePt t="281744" x="6197600" y="4044950"/>
          <p14:tracePt t="281756" x="6207125" y="4044950"/>
          <p14:tracePt t="281769" x="6215063" y="4027488"/>
          <p14:tracePt t="281792" x="6232525" y="4019550"/>
          <p14:tracePt t="281805" x="6242050" y="4019550"/>
          <p14:tracePt t="281819" x="6251575" y="4010025"/>
          <p14:tracePt t="281833" x="6269038" y="4000500"/>
          <p14:tracePt t="281850" x="6296025" y="4000500"/>
          <p14:tracePt t="281866" x="6340475" y="3992563"/>
          <p14:tracePt t="281883" x="6350000" y="3992563"/>
          <p14:tracePt t="281900" x="6357938" y="3992563"/>
          <p14:tracePt t="281917" x="6375400" y="3992563"/>
          <p14:tracePt t="281933" x="6384925" y="3992563"/>
          <p14:tracePt t="281974" x="6394450" y="3992563"/>
          <p14:tracePt t="282012" x="6402388" y="3992563"/>
          <p14:tracePt t="282207" x="6402388" y="4000500"/>
          <p14:tracePt t="282267" x="6394450" y="4000500"/>
          <p14:tracePt t="282292" x="6384925" y="4000500"/>
          <p14:tracePt t="282303" x="6367463" y="4000500"/>
          <p14:tracePt t="282316" x="6357938" y="4000500"/>
          <p14:tracePt t="282340" x="6340475" y="4000500"/>
          <p14:tracePt t="282352" x="6313488" y="4000500"/>
          <p14:tracePt t="282364" x="6296025" y="3992563"/>
          <p14:tracePt t="282376" x="6269038" y="3992563"/>
          <p14:tracePt t="282388" x="6259513" y="3992563"/>
          <p14:tracePt t="282401" x="6232525" y="3992563"/>
          <p14:tracePt t="282416" x="6215063" y="3992563"/>
          <p14:tracePt t="282433" x="6207125" y="3983038"/>
          <p14:tracePt t="282449" x="6170613" y="3983038"/>
          <p14:tracePt t="282466" x="6135688" y="3983038"/>
          <p14:tracePt t="282483" x="6081713" y="3983038"/>
          <p14:tracePt t="282499" x="6010275" y="3983038"/>
          <p14:tracePt t="282516" x="5956300" y="3992563"/>
          <p14:tracePt t="282533" x="5929313" y="3992563"/>
          <p14:tracePt t="282549" x="5884863" y="4000500"/>
          <p14:tracePt t="282566" x="5884863" y="4010025"/>
          <p14:tracePt t="282583" x="5875338" y="4010025"/>
          <p14:tracePt t="282617" x="5867400" y="4010025"/>
          <p14:tracePt t="282634" x="5867400" y="4019550"/>
          <p14:tracePt t="282673" x="5867400" y="4037013"/>
          <p14:tracePt t="282709" x="5867400" y="4044950"/>
          <p14:tracePt t="282733" x="5875338" y="4044950"/>
          <p14:tracePt t="282745" x="5875338" y="4054475"/>
          <p14:tracePt t="282793" x="5884863" y="4054475"/>
          <p14:tracePt t="282818" x="5884863" y="4064000"/>
          <p14:tracePt t="282831" x="5894388" y="4064000"/>
          <p14:tracePt t="282843" x="5902325" y="4071938"/>
          <p14:tracePt t="282856" x="5911850" y="4081463"/>
          <p14:tracePt t="282869" x="5938838" y="4108450"/>
          <p14:tracePt t="282885" x="5965825" y="4135438"/>
          <p14:tracePt t="282901" x="5992813" y="4143375"/>
          <p14:tracePt t="282917" x="6054725" y="4170363"/>
          <p14:tracePt t="282934" x="6072188" y="4179888"/>
          <p14:tracePt t="282949" x="6116638" y="4179888"/>
          <p14:tracePt t="282966" x="6188075" y="4197350"/>
          <p14:tracePt t="282983" x="6242050" y="4206875"/>
          <p14:tracePt t="283001" x="6357938" y="4224338"/>
          <p14:tracePt t="283017" x="6411913" y="4233863"/>
          <p14:tracePt t="283034" x="6465888" y="4233863"/>
          <p14:tracePt t="283051" x="6572250" y="4259263"/>
          <p14:tracePt t="283067" x="6626225" y="4259263"/>
          <p14:tracePt t="283084" x="6680200" y="4259263"/>
          <p14:tracePt t="283100" x="6769100" y="4259263"/>
          <p14:tracePt t="283117" x="6813550" y="4259263"/>
          <p14:tracePt t="283136" x="6902450" y="4259263"/>
          <p14:tracePt t="283150" x="6956425" y="4259263"/>
          <p14:tracePt t="283167" x="6992938" y="4259263"/>
          <p14:tracePt t="283184" x="7072313" y="4241800"/>
          <p14:tracePt t="283202" x="7089775" y="4241800"/>
          <p14:tracePt t="283218" x="7116763" y="4233863"/>
          <p14:tracePt t="283234" x="7143750" y="4233863"/>
          <p14:tracePt t="283251" x="7153275" y="4224338"/>
          <p14:tracePt t="283267" x="7161213" y="4224338"/>
          <p14:tracePt t="284211" x="7153275" y="4224338"/>
          <p14:tracePt t="284247" x="7153275" y="4214813"/>
          <p14:tracePt t="284318" x="7153275" y="4206875"/>
          <p14:tracePt t="284366" x="7143750" y="4206875"/>
          <p14:tracePt t="284390" x="7143750" y="4197350"/>
          <p14:tracePt t="284402" x="7126288" y="4197350"/>
          <p14:tracePt t="284439" x="7116763" y="4197350"/>
          <p14:tracePt t="284452" x="7099300" y="4179888"/>
          <p14:tracePt t="284463" x="7072313" y="4179888"/>
          <p14:tracePt t="284474" x="7064375" y="4179888"/>
          <p14:tracePt t="284487" x="7045325" y="4179888"/>
          <p14:tracePt t="284501" x="7037388" y="4179888"/>
          <p14:tracePt t="284517" x="7018338" y="4179888"/>
          <p14:tracePt t="284534" x="7010400" y="4179888"/>
          <p14:tracePt t="284551" x="6992938" y="4179888"/>
          <p14:tracePt t="284585" x="6983413" y="4179888"/>
          <p14:tracePt t="284623" x="6973888" y="4179888"/>
          <p14:tracePt t="284718" x="6983413" y="4179888"/>
          <p14:tracePt t="284731" x="7018338" y="4179888"/>
          <p14:tracePt t="284742" x="7054850" y="4179888"/>
          <p14:tracePt t="284755" x="7108825" y="4179888"/>
          <p14:tracePt t="284767" x="7161213" y="4197350"/>
          <p14:tracePt t="284784" x="7215188" y="4197350"/>
          <p14:tracePt t="284801" x="7278688" y="4197350"/>
          <p14:tracePt t="284817" x="7304088" y="4197350"/>
          <p14:tracePt t="284833" x="7313613" y="4197350"/>
          <p14:tracePt t="284850" x="7331075" y="4197350"/>
          <p14:tracePt t="284947" x="7323138" y="4197350"/>
          <p14:tracePt t="284959" x="7296150" y="4197350"/>
          <p14:tracePt t="284971" x="7259638" y="4197350"/>
          <p14:tracePt t="284984" x="7188200" y="4197350"/>
          <p14:tracePt t="285001" x="7116763" y="4197350"/>
          <p14:tracePt t="285018" x="6992938" y="4214813"/>
          <p14:tracePt t="285034" x="6840538" y="4224338"/>
          <p14:tracePt t="285051" x="6804025" y="4241800"/>
          <p14:tracePt t="285067" x="6778625" y="4241800"/>
          <p14:tracePt t="285084" x="6759575" y="4251325"/>
          <p14:tracePt t="285118" x="6751638" y="4251325"/>
          <p14:tracePt t="285190" x="6759575" y="4251325"/>
          <p14:tracePt t="285213" x="6769100" y="4251325"/>
          <p14:tracePt t="285225" x="6778625" y="4251325"/>
          <p14:tracePt t="285248" x="6786563" y="4251325"/>
          <p14:tracePt t="285272" x="6796088" y="4251325"/>
          <p14:tracePt t="285298" x="6813550" y="4251325"/>
          <p14:tracePt t="285321" x="6823075" y="4251325"/>
          <p14:tracePt t="285346" x="6831013" y="4251325"/>
          <p14:tracePt t="285407" x="6840538" y="4251325"/>
          <p14:tracePt t="285478" x="6850063" y="4251325"/>
          <p14:tracePt t="285626" x="6858000" y="4251325"/>
          <p14:tracePt t="285639" x="6867525" y="4251325"/>
          <p14:tracePt t="285651" x="6894513" y="4251325"/>
          <p14:tracePt t="285663" x="6929438" y="4251325"/>
          <p14:tracePt t="285674" x="6956425" y="4251325"/>
          <p14:tracePt t="285686" x="6973888" y="4251325"/>
          <p14:tracePt t="285699" x="6983413" y="4251325"/>
          <p14:tracePt t="285716" x="7010400" y="4251325"/>
          <p14:tracePt t="285735" x="7018338" y="4251325"/>
          <p14:tracePt t="285751" x="7027863" y="4251325"/>
          <p14:tracePt t="285784" x="7037388" y="4251325"/>
          <p14:tracePt t="285869" x="7037388" y="4241800"/>
          <p14:tracePt t="285880" x="7027863" y="4241800"/>
          <p14:tracePt t="285892" x="7018338" y="4233863"/>
          <p14:tracePt t="285904" x="6983413" y="4233863"/>
          <p14:tracePt t="285917" x="6929438" y="4214813"/>
          <p14:tracePt t="285933" x="6831013" y="4214813"/>
          <p14:tracePt t="285950" x="6661150" y="4214813"/>
          <p14:tracePt t="285966" x="6232525" y="4197350"/>
          <p14:tracePt t="285983" x="5938838" y="4152900"/>
          <p14:tracePt t="286000" x="5064125" y="4044950"/>
          <p14:tracePt t="286016" x="4394200" y="3921125"/>
          <p14:tracePt t="286034" x="3786188" y="3830638"/>
          <p14:tracePt t="286051" x="2857500" y="3697288"/>
          <p14:tracePt t="286068" x="2616200" y="3652838"/>
          <p14:tracePt t="286084" x="2500313" y="3652838"/>
          <p14:tracePt t="286101" x="2428875" y="3652838"/>
          <p14:tracePt t="286443" x="2419350" y="3652838"/>
          <p14:tracePt t="286455" x="2384425" y="3652838"/>
          <p14:tracePt t="286468" x="2330450" y="3652838"/>
          <p14:tracePt t="286480" x="2276475" y="3652838"/>
          <p14:tracePt t="286492" x="2224088" y="3652838"/>
          <p14:tracePt t="286505" x="2170113" y="3652838"/>
          <p14:tracePt t="286518" x="2125663" y="3662363"/>
          <p14:tracePt t="286534" x="2089150" y="3662363"/>
          <p14:tracePt t="286552" x="2071688" y="3662363"/>
          <p14:tracePt t="286568" x="2044700" y="3662363"/>
          <p14:tracePt t="286702" x="2054225" y="3662363"/>
          <p14:tracePt t="286715" x="2062163" y="3662363"/>
          <p14:tracePt t="286728" x="2071688" y="3662363"/>
          <p14:tracePt t="286740" x="2089150" y="3662363"/>
          <p14:tracePt t="286753" x="2098675" y="3662363"/>
          <p14:tracePt t="286768" x="2133600" y="3662363"/>
          <p14:tracePt t="286784" x="2224088" y="3662363"/>
          <p14:tracePt t="286802" x="2465388" y="3662363"/>
          <p14:tracePt t="286818" x="2608263" y="3662363"/>
          <p14:tracePt t="286834" x="2759075" y="3679825"/>
          <p14:tracePt t="286851" x="3044825" y="3697288"/>
          <p14:tracePt t="286868" x="3160713" y="3697288"/>
          <p14:tracePt t="286884" x="3303588" y="3697288"/>
          <p14:tracePt t="286901" x="3571875" y="3697288"/>
          <p14:tracePt t="286917" x="3687763" y="3697288"/>
          <p14:tracePt t="286937" x="3911600" y="3697288"/>
          <p14:tracePt t="286951" x="4027488" y="3697288"/>
          <p14:tracePt t="286968" x="4152900" y="3697288"/>
          <p14:tracePt t="286986" x="4348163" y="3724275"/>
          <p14:tracePt t="287001" x="4419600" y="3724275"/>
          <p14:tracePt t="287018" x="4500563" y="3724275"/>
          <p14:tracePt t="287034" x="4562475" y="3741738"/>
          <p14:tracePt t="287051" x="4572000" y="3741738"/>
          <p14:tracePt t="287067" x="4581525" y="3741738"/>
          <p14:tracePt t="287085" x="4589463" y="3741738"/>
          <p14:tracePt t="287118" x="4598988" y="3741738"/>
          <p14:tracePt t="287159" x="4598988" y="3733800"/>
          <p14:tracePt t="287171" x="4598988" y="3714750"/>
          <p14:tracePt t="287184" x="4598988" y="3697288"/>
          <p14:tracePt t="287195" x="4616450" y="3643313"/>
          <p14:tracePt t="287208" x="4616450" y="3616325"/>
          <p14:tracePt t="287220" x="4643438" y="3527425"/>
          <p14:tracePt t="287234" x="4660900" y="3446463"/>
          <p14:tracePt t="287251" x="4697413" y="3322638"/>
          <p14:tracePt t="287269" x="4759325" y="3143250"/>
          <p14:tracePt t="287285" x="4795838" y="3036888"/>
          <p14:tracePt t="287301" x="4822825" y="2973388"/>
          <p14:tracePt t="287318" x="4867275" y="2911475"/>
          <p14:tracePt t="287334" x="4875213" y="2901950"/>
          <p14:tracePt t="287367" x="4884738" y="2894013"/>
          <p14:tracePt t="287453" x="4875213" y="2894013"/>
          <p14:tracePt t="287478" x="4867275" y="2894013"/>
          <p14:tracePt t="287502" x="4857750" y="2884488"/>
          <p14:tracePt t="287527" x="4840288" y="2884488"/>
          <p14:tracePt t="287539" x="4830763" y="2884488"/>
          <p14:tracePt t="287551" x="4813300" y="2884488"/>
          <p14:tracePt t="287563" x="4786313" y="2884488"/>
          <p14:tracePt t="287575" x="4751388" y="2884488"/>
          <p14:tracePt t="287589" x="4741863" y="2884488"/>
          <p14:tracePt t="287603" x="4732338" y="2894013"/>
          <p14:tracePt t="287618" x="4714875" y="2911475"/>
          <p14:tracePt t="287636" x="4705350" y="2928938"/>
          <p14:tracePt t="287651" x="4705350" y="2938463"/>
          <p14:tracePt t="287668" x="4697413" y="2946400"/>
          <p14:tracePt t="287685" x="4697413" y="2965450"/>
          <p14:tracePt t="287701" x="4697413" y="2992438"/>
          <p14:tracePt t="287718" x="4697413" y="3000375"/>
          <p14:tracePt t="287735" x="4697413" y="3009900"/>
          <p14:tracePt t="287750" x="4697413" y="3017838"/>
          <p14:tracePt t="287782" x="4697413" y="3027363"/>
          <p14:tracePt t="287833" x="4705350" y="3036888"/>
          <p14:tracePt t="287846" x="4724400" y="3054350"/>
          <p14:tracePt t="287860" x="4759325" y="3063875"/>
          <p14:tracePt t="287872" x="4776788" y="3089275"/>
          <p14:tracePt t="287885" x="4822825" y="3116263"/>
          <p14:tracePt t="287900" x="4857750" y="3125788"/>
          <p14:tracePt t="287917" x="4884738" y="3143250"/>
          <p14:tracePt t="287933" x="4929188" y="3152775"/>
          <p14:tracePt t="287951" x="4956175" y="3160713"/>
          <p14:tracePt t="287968" x="5000625" y="3179763"/>
          <p14:tracePt t="287984" x="5027613" y="3187700"/>
          <p14:tracePt t="288001" x="5037138" y="3187700"/>
          <p14:tracePt t="288018" x="5072063" y="3197225"/>
          <p14:tracePt t="288034" x="5081588" y="3197225"/>
          <p14:tracePt t="288051" x="5099050" y="3197225"/>
          <p14:tracePt t="288068" x="5126038" y="3206750"/>
          <p14:tracePt t="288084" x="5135563" y="3206750"/>
          <p14:tracePt t="288101" x="5143500" y="3206750"/>
          <p14:tracePt t="288118" x="5160963" y="3206750"/>
          <p14:tracePt t="288134" x="5170488" y="3206750"/>
          <p14:tracePt t="288153" x="5180013" y="3206750"/>
          <p14:tracePt t="288168" x="5197475" y="3206750"/>
          <p14:tracePt t="288184" x="5207000" y="3206750"/>
          <p14:tracePt t="288202" x="5224463" y="3206750"/>
          <p14:tracePt t="288218" x="5232400" y="3206750"/>
          <p14:tracePt t="288250" x="5241925" y="3206750"/>
          <p14:tracePt t="288267" x="5251450" y="3206750"/>
          <p14:tracePt t="288300" x="5268913" y="3206750"/>
          <p14:tracePt t="288337" x="5278438" y="3197225"/>
          <p14:tracePt t="288360" x="5278438" y="3187700"/>
          <p14:tracePt t="288398" x="5278438" y="3179763"/>
          <p14:tracePt t="288437" x="5278438" y="3170238"/>
          <p14:tracePt t="288462" x="5278438" y="3160713"/>
          <p14:tracePt t="288487" x="5278438" y="3143250"/>
          <p14:tracePt t="288500" x="5278438" y="3135313"/>
          <p14:tracePt t="288512" x="5278438" y="3125788"/>
          <p14:tracePt t="288526" x="5278438" y="3116263"/>
          <p14:tracePt t="288551" x="5278438" y="3108325"/>
          <p14:tracePt t="288576" x="5278438" y="3098800"/>
          <p14:tracePt t="288589" x="5259388" y="3098800"/>
          <p14:tracePt t="288601" x="5259388" y="3089275"/>
          <p14:tracePt t="288636" x="5251450" y="3071813"/>
          <p14:tracePt t="288672" x="5241925" y="3071813"/>
          <p14:tracePt t="288685" x="5241925" y="3063875"/>
          <p14:tracePt t="288696" x="5232400" y="3063875"/>
          <p14:tracePt t="288709" x="5224463" y="3044825"/>
          <p14:tracePt t="288721" x="5197475" y="3027363"/>
          <p14:tracePt t="288733" x="5170488" y="3017838"/>
          <p14:tracePt t="288750" x="5160963" y="3009900"/>
          <p14:tracePt t="288767" x="5153025" y="3000375"/>
          <p14:tracePt t="288783" x="5135563" y="3000375"/>
          <p14:tracePt t="288800" x="5135563" y="2992438"/>
          <p14:tracePt t="288817" x="5099050" y="2973388"/>
          <p14:tracePt t="288834" x="5072063" y="2965450"/>
          <p14:tracePt t="288850" x="5064125" y="2965450"/>
          <p14:tracePt t="288867" x="5037138" y="2946400"/>
          <p14:tracePt t="288884" x="5010150" y="2946400"/>
          <p14:tracePt t="288900" x="4983163" y="2928938"/>
          <p14:tracePt t="288917" x="4894263" y="2921000"/>
          <p14:tracePt t="288933" x="4840288" y="2921000"/>
          <p14:tracePt t="288951" x="4776788" y="2901950"/>
          <p14:tracePt t="288967" x="4768850" y="2901950"/>
          <p14:tracePt t="288983" x="4759325" y="2901950"/>
          <p14:tracePt t="289000" x="4751388" y="2901950"/>
          <p14:tracePt t="289017" x="4724400" y="2901950"/>
          <p14:tracePt t="289052" x="4714875" y="2901950"/>
          <p14:tracePt t="289067" x="4714875" y="2911475"/>
          <p14:tracePt t="289103" x="4714875" y="2921000"/>
          <p14:tracePt t="289139" x="4705350" y="2928938"/>
          <p14:tracePt t="289163" x="4697413" y="2938463"/>
          <p14:tracePt t="289176" x="4697413" y="2946400"/>
          <p14:tracePt t="289188" x="4687888" y="2955925"/>
          <p14:tracePt t="289213" x="4679950" y="2965450"/>
          <p14:tracePt t="289224" x="4679950" y="2982913"/>
          <p14:tracePt t="289260" x="4670425" y="2992438"/>
          <p14:tracePt t="289322" x="4670425" y="3000375"/>
          <p14:tracePt t="289384" x="4670425" y="3009900"/>
          <p14:tracePt t="289422" x="4670425" y="3017838"/>
          <p14:tracePt t="289434" x="4679950" y="3017838"/>
          <p14:tracePt t="289446" x="4679950" y="3027363"/>
          <p14:tracePt t="289459" x="4687888" y="3036888"/>
          <p14:tracePt t="289470" x="4697413" y="3044825"/>
          <p14:tracePt t="289483" x="4705350" y="3063875"/>
          <p14:tracePt t="289500" x="4705350" y="3071813"/>
          <p14:tracePt t="289517" x="4714875" y="3081338"/>
          <p14:tracePt t="289533" x="4751388" y="3116263"/>
          <p14:tracePt t="289550" x="4768850" y="3135313"/>
          <p14:tracePt t="289567" x="4786313" y="3152775"/>
          <p14:tracePt t="289583" x="4813300" y="3187700"/>
          <p14:tracePt t="289601" x="4830763" y="3197225"/>
          <p14:tracePt t="289618" x="4857750" y="3206750"/>
          <p14:tracePt t="289634" x="4867275" y="3206750"/>
          <p14:tracePt t="289653" x="4884738" y="3206750"/>
          <p14:tracePt t="289668" x="4894263" y="3214688"/>
          <p14:tracePt t="289684" x="4921250" y="3214688"/>
          <p14:tracePt t="289703" x="4946650" y="3214688"/>
          <p14:tracePt t="289718" x="4983163" y="3214688"/>
          <p14:tracePt t="289735" x="5010150" y="3214688"/>
          <p14:tracePt t="289750" x="5045075" y="3232150"/>
          <p14:tracePt t="289767" x="5081588" y="3232150"/>
          <p14:tracePt t="289784" x="5099050" y="3232150"/>
          <p14:tracePt t="289800" x="5160963" y="3232150"/>
          <p14:tracePt t="289817" x="5170488" y="3232150"/>
          <p14:tracePt t="289834" x="5214938" y="3232150"/>
          <p14:tracePt t="289850" x="5224463" y="3232150"/>
          <p14:tracePt t="289867" x="5232400" y="3224213"/>
          <p14:tracePt t="289883" x="5268913" y="3224213"/>
          <p14:tracePt t="289900" x="5268913" y="3214688"/>
          <p14:tracePt t="289917" x="5278438" y="3214688"/>
          <p14:tracePt t="289933" x="5295900" y="3197225"/>
          <p14:tracePt t="289950" x="5303838" y="3197225"/>
          <p14:tracePt t="289968" x="5322888" y="3179763"/>
          <p14:tracePt t="289985" x="5330825" y="3170238"/>
          <p14:tracePt t="290002" x="5340350" y="3160713"/>
          <p14:tracePt t="290019" x="5349875" y="3135313"/>
          <p14:tracePt t="290035" x="5349875" y="3125788"/>
          <p14:tracePt t="290051" x="5349875" y="3116263"/>
          <p14:tracePt t="290068" x="5349875" y="3108325"/>
          <p14:tracePt t="290101" x="5349875" y="3098800"/>
          <p14:tracePt t="290118" x="5349875" y="3089275"/>
          <p14:tracePt t="290149" x="5340350" y="3071813"/>
          <p14:tracePt t="290174" x="5330825" y="3063875"/>
          <p14:tracePt t="290187" x="5313363" y="3054350"/>
          <p14:tracePt t="290200" x="5295900" y="3054350"/>
          <p14:tracePt t="290211" x="5286375" y="3044825"/>
          <p14:tracePt t="290224" x="5278438" y="3036888"/>
          <p14:tracePt t="290237" x="5268913" y="3027363"/>
          <p14:tracePt t="290252" x="5251450" y="3017838"/>
          <p14:tracePt t="290268" x="5241925" y="3017838"/>
          <p14:tracePt t="290284" x="5214938" y="2992438"/>
          <p14:tracePt t="290300" x="5187950" y="2982913"/>
          <p14:tracePt t="290317" x="5160963" y="2965450"/>
          <p14:tracePt t="290333" x="5126038" y="2928938"/>
          <p14:tracePt t="290350" x="5108575" y="2928938"/>
          <p14:tracePt t="290367" x="5081588" y="2921000"/>
          <p14:tracePt t="290384" x="5045075" y="2911475"/>
          <p14:tracePt t="290400" x="5027613" y="2901950"/>
          <p14:tracePt t="290417" x="5000625" y="2901950"/>
          <p14:tracePt t="290434" x="4921250" y="2884488"/>
          <p14:tracePt t="290452" x="4902200" y="2884488"/>
          <p14:tracePt t="290470" x="4857750" y="2884488"/>
          <p14:tracePt t="290485" x="4840288" y="2874963"/>
          <p14:tracePt t="290502" x="4830763" y="2874963"/>
          <p14:tracePt t="290520" x="4813300" y="2874963"/>
          <p14:tracePt t="290535" x="4803775" y="2874963"/>
          <p14:tracePt t="290568" x="4795838" y="2874963"/>
          <p14:tracePt t="290585" x="4768850" y="2874963"/>
          <p14:tracePt t="290618" x="4759325" y="2874963"/>
          <p14:tracePt t="290635" x="4751388" y="2874963"/>
          <p14:tracePt t="290657" x="4741863" y="2874963"/>
          <p14:tracePt t="290669" x="4732338" y="2884488"/>
          <p14:tracePt t="290684" x="4724400" y="2894013"/>
          <p14:tracePt t="290700" x="4724400" y="2901950"/>
          <p14:tracePt t="290717" x="4714875" y="2921000"/>
          <p14:tracePt t="290733" x="4705350" y="2928938"/>
          <p14:tracePt t="290751" x="4687888" y="2928938"/>
          <p14:tracePt t="290767" x="4687888" y="2938463"/>
          <p14:tracePt t="290800" x="4687888" y="2946400"/>
          <p14:tracePt t="290842" x="4687888" y="2955925"/>
          <p14:tracePt t="290879" x="4697413" y="2965450"/>
          <p14:tracePt t="290891" x="4697413" y="2992438"/>
          <p14:tracePt t="290904" x="4697413" y="3009900"/>
          <p14:tracePt t="290916" x="4705350" y="3017838"/>
          <p14:tracePt t="290929" x="4705350" y="3036888"/>
          <p14:tracePt t="290941" x="4705350" y="3044825"/>
          <p14:tracePt t="290954" x="4705350" y="3054350"/>
          <p14:tracePt t="290968" x="4705350" y="3063875"/>
          <p14:tracePt t="290985" x="4714875" y="3071813"/>
          <p14:tracePt t="291013" x="4714875" y="3081338"/>
          <p14:tracePt t="291050" x="4724400" y="3081338"/>
          <p14:tracePt t="291086" x="4724400" y="3089275"/>
          <p14:tracePt t="291098" x="4732338" y="3089275"/>
          <p14:tracePt t="291109" x="4741863" y="3089275"/>
          <p14:tracePt t="291121" x="4751388" y="3089275"/>
          <p14:tracePt t="291134" x="4759325" y="3098800"/>
          <p14:tracePt t="291150" x="4776788" y="3098800"/>
          <p14:tracePt t="291167" x="4786313" y="3116263"/>
          <p14:tracePt t="291184" x="4803775" y="3116263"/>
          <p14:tracePt t="291200" x="4813300" y="3116263"/>
          <p14:tracePt t="291217" x="4848225" y="3125788"/>
          <p14:tracePt t="291234" x="4857750" y="3125788"/>
          <p14:tracePt t="291251" x="4875213" y="3125788"/>
          <p14:tracePt t="291267" x="4911725" y="3125788"/>
          <p14:tracePt t="291284" x="4921250" y="3125788"/>
          <p14:tracePt t="291300" x="4956175" y="3125788"/>
          <p14:tracePt t="291317" x="5000625" y="3125788"/>
          <p14:tracePt t="291334" x="5027613" y="3116263"/>
          <p14:tracePt t="291350" x="5089525" y="3108325"/>
          <p14:tracePt t="291367" x="5108575" y="3108325"/>
          <p14:tracePt t="291384" x="5135563" y="3098800"/>
          <p14:tracePt t="291402" x="5170488" y="3081338"/>
          <p14:tracePt t="291417" x="5180013" y="3081338"/>
          <p14:tracePt t="291434" x="5197475" y="3081338"/>
          <p14:tracePt t="291450" x="5207000" y="3071813"/>
          <p14:tracePt t="291469" x="5214938" y="3071813"/>
          <p14:tracePt t="291486" x="5241925" y="3063875"/>
          <p14:tracePt t="291524" x="5251450" y="3054350"/>
          <p14:tracePt t="291563" x="5259388" y="3044825"/>
          <p14:tracePt t="291599" x="5268913" y="3036888"/>
          <p14:tracePt t="291624" x="5278438" y="3017838"/>
          <p14:tracePt t="291647" x="5286375" y="3017838"/>
          <p14:tracePt t="291659" x="5286375" y="3009900"/>
          <p14:tracePt t="291696" x="5286375" y="3000375"/>
          <p14:tracePt t="291721" x="5286375" y="2992438"/>
          <p14:tracePt t="291756" x="5286375" y="2982913"/>
          <p14:tracePt t="291803" x="5278438" y="2973388"/>
          <p14:tracePt t="291816" x="5268913" y="2973388"/>
          <p14:tracePt t="291830" x="5259388" y="2973388"/>
          <p14:tracePt t="291841" x="5232400" y="2973388"/>
          <p14:tracePt t="291853" x="5214938" y="2955925"/>
          <p14:tracePt t="291867" x="5170488" y="2955925"/>
          <p14:tracePt t="291884" x="5160963" y="2955925"/>
          <p14:tracePt t="291901" x="5135563" y="2946400"/>
          <p14:tracePt t="291917" x="5126038" y="2946400"/>
          <p14:tracePt t="291934" x="5108575" y="2946400"/>
          <p14:tracePt t="291951" x="5089525" y="2946400"/>
          <p14:tracePt t="291984" x="5081588" y="2946400"/>
          <p14:tracePt t="292001" x="5072063" y="2946400"/>
          <p14:tracePt t="292021" x="5064125" y="2946400"/>
          <p14:tracePt t="292034" x="5037138" y="2946400"/>
          <p14:tracePt t="292051" x="5027613" y="2946400"/>
          <p14:tracePt t="292067" x="4992688" y="2946400"/>
          <p14:tracePt t="292084" x="4921250" y="2946400"/>
          <p14:tracePt t="292100" x="4894263" y="2946400"/>
          <p14:tracePt t="292117" x="4875213" y="2946400"/>
          <p14:tracePt t="292134" x="4840288" y="2946400"/>
          <p14:tracePt t="292168" x="4822825" y="2946400"/>
          <p14:tracePt t="292216" x="4813300" y="2946400"/>
          <p14:tracePt t="292653" x="4830763" y="2946400"/>
          <p14:tracePt t="292664" x="4911725" y="2955925"/>
          <p14:tracePt t="292676" x="4983163" y="2973388"/>
          <p14:tracePt t="292688" x="5089525" y="3009900"/>
          <p14:tracePt t="292702" x="5214938" y="3044825"/>
          <p14:tracePt t="292719" x="5322888" y="3089275"/>
          <p14:tracePt t="292737" x="5554663" y="3179763"/>
          <p14:tracePt t="292751" x="5653088" y="3232150"/>
          <p14:tracePt t="292768" x="5732463" y="3268663"/>
          <p14:tracePt t="292785" x="5875338" y="3330575"/>
          <p14:tracePt t="292802" x="5956300" y="3375025"/>
          <p14:tracePt t="292820" x="6126163" y="3482975"/>
          <p14:tracePt t="292835" x="6188075" y="3509963"/>
          <p14:tracePt t="292852" x="6224588" y="3554413"/>
          <p14:tracePt t="292868" x="6303963" y="3608388"/>
          <p14:tracePt t="292885" x="6350000" y="3616325"/>
          <p14:tracePt t="292902" x="6357938" y="3625850"/>
          <p14:tracePt t="292919" x="6375400" y="3625850"/>
          <p14:tracePt t="292951" x="6402388" y="3652838"/>
          <p14:tracePt t="292967" x="6500813" y="3733800"/>
          <p14:tracePt t="292984" x="6537325" y="3759200"/>
          <p14:tracePt t="293001" x="6572250" y="3786188"/>
          <p14:tracePt t="293017" x="6581775" y="3795713"/>
          <p14:tracePt t="293051" x="6599238" y="3795713"/>
          <p14:tracePt t="293067" x="6608763" y="3805238"/>
          <p14:tracePt t="293084" x="6616700" y="3813175"/>
          <p14:tracePt t="293101" x="6643688" y="3849688"/>
          <p14:tracePt t="293117" x="6670675" y="3876675"/>
          <p14:tracePt t="293134" x="6724650" y="3911600"/>
          <p14:tracePt t="293151" x="6751638" y="3938588"/>
          <p14:tracePt t="293167" x="6769100" y="3948113"/>
          <p14:tracePt t="293184" x="6796088" y="3956050"/>
          <p14:tracePt t="293202" x="6804025" y="3956050"/>
          <p14:tracePt t="293220" x="6813550" y="3973513"/>
          <p14:tracePt t="293235" x="6823075" y="3983038"/>
          <p14:tracePt t="293252" x="6831013" y="3992563"/>
          <p14:tracePt t="293268" x="6840538" y="4000500"/>
          <p14:tracePt t="293302" x="6858000" y="4000500"/>
          <p14:tracePt t="293400" x="6858000" y="4010025"/>
          <p14:tracePt t="293448" x="6867525" y="4010025"/>
          <p14:tracePt t="293471" x="6875463" y="4010025"/>
          <p14:tracePt t="293495" x="6884988" y="4010025"/>
          <p14:tracePt t="293508" x="6894513" y="4010025"/>
          <p14:tracePt t="293533" x="6902450" y="4019550"/>
          <p14:tracePt t="293558" x="6911975" y="4019550"/>
          <p14:tracePt t="293582" x="6929438" y="4019550"/>
          <p14:tracePt t="293617" x="6938963" y="4019550"/>
          <p14:tracePt t="293655" x="6938963" y="4027488"/>
          <p14:tracePt t="293668" x="6946900" y="4027488"/>
          <p14:tracePt t="293692" x="6956425" y="4027488"/>
          <p14:tracePt t="293704" x="6965950" y="4044950"/>
          <p14:tracePt t="293741" x="6973888" y="4044950"/>
          <p14:tracePt t="293804" x="6983413" y="4044950"/>
          <p14:tracePt t="296289" x="6973888" y="4044950"/>
          <p14:tracePt t="296351" x="6965950" y="4044950"/>
          <p14:tracePt t="296425" x="6956425" y="4044950"/>
          <p14:tracePt t="296462" x="6946900" y="4044950"/>
          <p14:tracePt t="296475" x="6946900" y="4037013"/>
          <p14:tracePt t="296488" x="6938963" y="4037013"/>
          <p14:tracePt t="296499" x="6921500" y="4037013"/>
          <p14:tracePt t="296511" x="6902450" y="4037013"/>
          <p14:tracePt t="296523" x="6875463" y="4027488"/>
          <p14:tracePt t="296536" x="6858000" y="4027488"/>
          <p14:tracePt t="296551" x="6804025" y="4027488"/>
          <p14:tracePt t="296568" x="6751638" y="4027488"/>
          <p14:tracePt t="296584" x="6626225" y="4019550"/>
          <p14:tracePt t="296602" x="6572250" y="4019550"/>
          <p14:tracePt t="296619" x="6527800" y="4000500"/>
          <p14:tracePt t="296636" x="6465888" y="3992563"/>
          <p14:tracePt t="296652" x="6411913" y="3973513"/>
          <p14:tracePt t="296670" x="6251575" y="3929063"/>
          <p14:tracePt t="296685" x="6153150" y="3894138"/>
          <p14:tracePt t="296702" x="6072188" y="3857625"/>
          <p14:tracePt t="296719" x="5956300" y="3830638"/>
          <p14:tracePt t="296735" x="5929313" y="3822700"/>
          <p14:tracePt t="296753" x="5894388" y="3805238"/>
          <p14:tracePt t="296769" x="5857875" y="3795713"/>
          <p14:tracePt t="296785" x="5803900" y="3786188"/>
          <p14:tracePt t="296802" x="5688013" y="3751263"/>
          <p14:tracePt t="296819" x="5653088" y="3741738"/>
          <p14:tracePt t="296835" x="5626100" y="3741738"/>
          <p14:tracePt t="296852" x="5608638" y="3741738"/>
          <p14:tracePt t="296869" x="5599113" y="3733800"/>
          <p14:tracePt t="296886" x="5564188" y="3724275"/>
          <p14:tracePt t="296903" x="5554663" y="3724275"/>
          <p14:tracePt t="296919" x="5545138" y="3724275"/>
          <p14:tracePt t="296936" x="5537200" y="3706813"/>
          <p14:tracePt t="297152" x="5518150" y="3706813"/>
          <p14:tracePt t="297215" x="5510213" y="3706813"/>
          <p14:tracePt t="297228" x="5510213" y="3697288"/>
          <p14:tracePt t="297239" x="5500688" y="3697288"/>
          <p14:tracePt t="297264" x="5492750" y="3697288"/>
          <p14:tracePt t="297386" x="5492750" y="3687763"/>
          <p14:tracePt t="297410" x="5483225" y="3687763"/>
          <p14:tracePt t="297435" x="5456238" y="3670300"/>
          <p14:tracePt t="297446" x="5429250" y="3643313"/>
          <p14:tracePt t="297459" x="5375275" y="3598863"/>
          <p14:tracePt t="297471" x="5268913" y="3527425"/>
          <p14:tracePt t="297486" x="5224463" y="3482975"/>
          <p14:tracePt t="297502" x="5187950" y="3455988"/>
          <p14:tracePt t="297521" x="5135563" y="3421063"/>
          <p14:tracePt t="297536" x="5126038" y="3411538"/>
          <p14:tracePt t="297552" x="5116513" y="3402013"/>
          <p14:tracePt t="297585" x="5108575" y="3402013"/>
          <p14:tracePt t="297789" x="5099050" y="3402013"/>
          <p14:tracePt t="297813" x="5099050" y="3394075"/>
          <p14:tracePt t="297825" x="5081588" y="3375025"/>
          <p14:tracePt t="297836" x="5072063" y="3367088"/>
          <p14:tracePt t="297849" x="5064125" y="3357563"/>
          <p14:tracePt t="297860" x="5054600" y="3349625"/>
          <p14:tracePt t="297874" x="5045075" y="3340100"/>
          <p14:tracePt t="297888" x="5037138" y="3340100"/>
          <p14:tracePt t="297902" x="5037138" y="3330575"/>
          <p14:tracePt t="297918" x="5027613" y="3330575"/>
          <p14:tracePt t="297936" x="5027613" y="3322638"/>
          <p14:tracePt t="297960" x="5010150" y="3322638"/>
          <p14:tracePt t="297985" x="5010150" y="3303588"/>
          <p14:tracePt t="298059" x="5010150" y="3295650"/>
          <p14:tracePt t="298255" x="5018088" y="3295650"/>
          <p14:tracePt t="344896" x="4992688" y="3278188"/>
          <p14:tracePt t="344908" x="4929188" y="3241675"/>
          <p14:tracePt t="344919" x="4894263" y="3232150"/>
          <p14:tracePt t="344931" x="4867275" y="3224213"/>
          <p14:tracePt t="344944" x="4857750" y="3214688"/>
          <p14:tracePt t="344958" x="4848225" y="3197225"/>
          <p14:tracePt t="344975" x="4840288" y="3197225"/>
          <p14:tracePt t="344991" x="4840288" y="3187700"/>
          <p14:tracePt t="345078" x="4840288" y="3179763"/>
          <p14:tracePt t="345116" x="4848225" y="3179763"/>
          <p14:tracePt t="345128" x="4884738" y="3170238"/>
          <p14:tracePt t="345140" x="4938713" y="3152775"/>
          <p14:tracePt t="345151" x="5018088" y="3143250"/>
          <p14:tracePt t="345164" x="5089525" y="3125788"/>
          <p14:tracePt t="345177" x="5143500" y="3125788"/>
          <p14:tracePt t="345192" x="5187950" y="3108325"/>
          <p14:tracePt t="345208" x="5207000" y="3108325"/>
          <p14:tracePt t="345224" x="5214938" y="3108325"/>
          <p14:tracePt t="345284" x="5180013" y="3108325"/>
          <p14:tracePt t="345296" x="5108575" y="3108325"/>
          <p14:tracePt t="345308" x="5010150" y="3108325"/>
          <p14:tracePt t="345320" x="4867275" y="3089275"/>
          <p14:tracePt t="345332" x="4741863" y="3071813"/>
          <p14:tracePt t="345343" x="4625975" y="3054350"/>
          <p14:tracePt t="345357" x="4545013" y="3054350"/>
          <p14:tracePt t="345374" x="4527550" y="3044825"/>
          <p14:tracePt t="345390" x="4500563" y="3044825"/>
          <p14:tracePt t="345407" x="4491038" y="3044825"/>
          <p14:tracePt t="345428" x="4491038" y="3036888"/>
          <p14:tracePt t="345477" x="4527550" y="3036888"/>
          <p14:tracePt t="345490" x="4581525" y="3036888"/>
          <p14:tracePt t="345501" x="4670425" y="3044825"/>
          <p14:tracePt t="345514" x="4768850" y="3044825"/>
          <p14:tracePt t="345527" x="4867275" y="3054350"/>
          <p14:tracePt t="345541" x="4965700" y="3071813"/>
          <p14:tracePt t="345558" x="5045075" y="3089275"/>
          <p14:tracePt t="345575" x="5108575" y="3108325"/>
          <p14:tracePt t="345591" x="5116513" y="3108325"/>
          <p14:tracePt t="345625" x="5126038" y="3108325"/>
          <p14:tracePt t="345672" x="5116513" y="3108325"/>
          <p14:tracePt t="345683" x="5081588" y="3108325"/>
          <p14:tracePt t="345695" x="5027613" y="3108325"/>
          <p14:tracePt t="345708" x="4992688" y="3098800"/>
          <p14:tracePt t="345725" x="4956175" y="3098800"/>
          <p14:tracePt t="345742" x="4929188" y="3098800"/>
          <p14:tracePt t="345759" x="4902200" y="3098800"/>
          <p14:tracePt t="345774" x="4894263" y="3098800"/>
          <p14:tracePt t="345852" x="4921250" y="3098800"/>
          <p14:tracePt t="345865" x="4973638" y="3098800"/>
          <p14:tracePt t="345877" x="5064125" y="3098800"/>
          <p14:tracePt t="345889" x="5135563" y="3098800"/>
          <p14:tracePt t="345901" x="5187950" y="3098800"/>
          <p14:tracePt t="345914" x="5241925" y="3098800"/>
          <p14:tracePt t="345927" x="5251450" y="3098800"/>
          <p14:tracePt t="345941" x="5259388" y="3098800"/>
          <p14:tracePt t="345957" x="5278438" y="3098800"/>
          <p14:tracePt t="345978" x="5278438" y="3108325"/>
          <p14:tracePt t="346002" x="5251450" y="3108325"/>
          <p14:tracePt t="346013" x="5214938" y="3108325"/>
          <p14:tracePt t="346026" x="5170488" y="3108325"/>
          <p14:tracePt t="346040" x="5135563" y="3108325"/>
          <p14:tracePt t="346057" x="5099050" y="3108325"/>
          <p14:tracePt t="346073" x="5072063" y="3108325"/>
          <p14:tracePt t="346090" x="5064125" y="3108325"/>
          <p14:tracePt t="346107" x="5027613" y="3108325"/>
          <p14:tracePt t="346140" x="5018088" y="3108325"/>
          <p14:tracePt t="346236" x="5037138" y="3108325"/>
          <p14:tracePt t="346249" x="5045075" y="3108325"/>
          <p14:tracePt t="346261" x="5081588" y="3108325"/>
          <p14:tracePt t="346275" x="5099050" y="3125788"/>
          <p14:tracePt t="346291" x="5126038" y="3135313"/>
          <p14:tracePt t="346310" x="5143500" y="3135313"/>
          <p14:tracePt t="346326" x="5143500" y="3143250"/>
          <p14:tracePt t="346357" x="5153025" y="3143250"/>
          <p14:tracePt t="346381" x="5153025" y="3152775"/>
          <p14:tracePt t="346429" x="5143500" y="3152775"/>
          <p14:tracePt t="346442" x="5135563" y="3152775"/>
          <p14:tracePt t="346454" x="5126038" y="3152775"/>
          <p14:tracePt t="346466" x="5116513" y="3152775"/>
          <p14:tracePt t="346478" x="5108575" y="3152775"/>
          <p14:tracePt t="346493" x="5089525" y="3152775"/>
          <p14:tracePt t="346508" x="5081588" y="3152775"/>
          <p14:tracePt t="346524" x="5072063" y="3152775"/>
          <p14:tracePt t="346541" x="5045075" y="3152775"/>
          <p14:tracePt t="346557" x="5027613" y="3152775"/>
          <p14:tracePt t="346574" x="5018088" y="3152775"/>
          <p14:tracePt t="346590" x="5010150" y="3152775"/>
          <p14:tracePt t="346607" x="5000625" y="3152775"/>
          <p14:tracePt t="346624" x="4992688" y="3152775"/>
          <p14:tracePt t="346641" x="4983163" y="3152775"/>
          <p14:tracePt t="348279" x="4973638" y="3152775"/>
          <p14:tracePt t="348341" x="4946650" y="3152775"/>
          <p14:tracePt t="348353" x="4938713" y="3152775"/>
          <p14:tracePt t="348366" x="4929188" y="3152775"/>
          <p14:tracePt t="348378" x="4921250" y="3152775"/>
          <p14:tracePt t="348402" x="4911725" y="3152775"/>
          <p14:tracePt t="348415" x="4902200" y="3152775"/>
          <p14:tracePt t="348452" x="4884738" y="3152775"/>
          <p14:tracePt t="348587" x="4894263" y="3152775"/>
          <p14:tracePt t="348600" x="4902200" y="3152775"/>
          <p14:tracePt t="348611" x="4921250" y="3152775"/>
          <p14:tracePt t="348625" x="4956175" y="3152775"/>
          <p14:tracePt t="348642" x="5000625" y="3152775"/>
          <p14:tracePt t="348658" x="5018088" y="3152775"/>
          <p14:tracePt t="348675" x="5064125" y="3152775"/>
          <p14:tracePt t="348691" x="5072063" y="3152775"/>
          <p14:tracePt t="348708" x="5089525" y="3160713"/>
          <p14:tracePt t="348724" x="5099050" y="3160713"/>
          <p14:tracePt t="348770" x="5108575" y="3160713"/>
          <p14:tracePt t="348781" x="5108575" y="3179763"/>
          <p14:tracePt t="348881" x="5099050" y="3179763"/>
          <p14:tracePt t="348894" x="5081588" y="3179763"/>
          <p14:tracePt t="348907" x="5072063" y="3179763"/>
          <p14:tracePt t="348919" x="5064125" y="3179763"/>
          <p14:tracePt t="348931" x="5054600" y="3179763"/>
          <p14:tracePt t="348944" x="5045075" y="3179763"/>
          <p14:tracePt t="348958" x="5037138" y="3179763"/>
          <p14:tracePt t="348981" x="5027613" y="3179763"/>
          <p14:tracePt t="349019" x="5018088" y="3179763"/>
          <p14:tracePt t="349055" x="5000625" y="3179763"/>
          <p14:tracePt t="349176" x="5010150" y="3179763"/>
          <p14:tracePt t="349189" x="5018088" y="3187700"/>
          <p14:tracePt t="349200" x="5037138" y="3197225"/>
          <p14:tracePt t="349212" x="5045075" y="3197225"/>
          <p14:tracePt t="349224" x="5054600" y="3206750"/>
          <p14:tracePt t="349241" x="5072063" y="3206750"/>
          <p14:tracePt t="349257" x="5081588" y="3214688"/>
          <p14:tracePt t="349274" x="5089525" y="3224213"/>
          <p14:tracePt t="349307" x="5099050" y="3241675"/>
          <p14:tracePt t="349359" x="5099050" y="3251200"/>
          <p14:tracePt t="349419" x="5089525" y="3251200"/>
          <p14:tracePt t="349430" x="5064125" y="3251200"/>
          <p14:tracePt t="349443" x="5045075" y="3251200"/>
          <p14:tracePt t="349456" x="5018088" y="3251200"/>
          <p14:tracePt t="349468" x="5010150" y="3251200"/>
          <p14:tracePt t="349479" x="4992688" y="3251200"/>
          <p14:tracePt t="349503" x="4973638" y="3251200"/>
          <p14:tracePt t="349515" x="4965700" y="3251200"/>
          <p14:tracePt t="349540" x="4956175" y="3251200"/>
          <p14:tracePt t="349636" x="4956175" y="3232150"/>
          <p14:tracePt t="349709" x="4965700" y="3232150"/>
          <p14:tracePt t="349721" x="4992688" y="3232150"/>
          <p14:tracePt t="349732" x="5000625" y="3224213"/>
          <p14:tracePt t="349744" x="5010150" y="3224213"/>
          <p14:tracePt t="349758" x="5018088" y="3224213"/>
          <p14:tracePt t="349775" x="5027613" y="3224213"/>
          <p14:tracePt t="349792" x="5045075" y="3224213"/>
          <p14:tracePt t="349807" x="5054600" y="3224213"/>
          <p14:tracePt t="349839" x="5064125" y="3224213"/>
          <p14:tracePt t="349889" x="5072063" y="3224213"/>
          <p14:tracePt t="363179" x="5000625" y="3179763"/>
          <p14:tracePt t="363191" x="4875213" y="3000375"/>
          <p14:tracePt t="363203" x="4786313" y="2849563"/>
          <p14:tracePt t="363215" x="4660900" y="2625725"/>
          <p14:tracePt t="363229" x="4537075" y="2393950"/>
          <p14:tracePt t="363243" x="4419600" y="2259013"/>
          <p14:tracePt t="363260" x="4322763" y="2125663"/>
          <p14:tracePt t="363277" x="4187825" y="1955800"/>
          <p14:tracePt t="363293" x="4160838" y="1893888"/>
          <p14:tracePt t="363532" x="4054475" y="1884363"/>
          <p14:tracePt t="363544" x="3938588" y="1884363"/>
          <p14:tracePt t="363555" x="3795713" y="1866900"/>
          <p14:tracePt t="363567" x="3625850" y="1866900"/>
          <p14:tracePt t="363580" x="3527425" y="1866900"/>
          <p14:tracePt t="363592" x="3384550" y="1839913"/>
          <p14:tracePt t="363609" x="3286125" y="1830388"/>
          <p14:tracePt t="363626" x="3133725" y="1812925"/>
          <p14:tracePt t="363643" x="3000375" y="1758950"/>
          <p14:tracePt t="363659" x="2973388" y="1751013"/>
          <p14:tracePt t="363676" x="2955925" y="1741488"/>
          <p14:tracePt t="363692" x="2955925" y="1731963"/>
          <p14:tracePt t="363709" x="2965450" y="1731963"/>
          <p14:tracePt t="363727" x="2973388" y="1731963"/>
          <p14:tracePt t="363743" x="3152775" y="1697038"/>
          <p14:tracePt t="363760" x="3322638" y="1633538"/>
          <p14:tracePt t="363777" x="3759200" y="1562100"/>
          <p14:tracePt t="363793" x="3973513" y="1536700"/>
          <p14:tracePt t="363810" x="4116388" y="1517650"/>
          <p14:tracePt t="363827" x="4232275" y="1517650"/>
          <p14:tracePt t="363843" x="4241800" y="1517650"/>
          <p14:tracePt t="363860" x="4251325" y="1517650"/>
          <p14:tracePt t="363876" x="4241800" y="1509713"/>
          <p14:tracePt t="363893" x="4197350" y="1500188"/>
          <p14:tracePt t="363910" x="3867150" y="1401763"/>
          <p14:tracePt t="363926" x="3652838" y="1366838"/>
          <p14:tracePt t="363943" x="3411538" y="1330325"/>
          <p14:tracePt t="363959" x="3054350" y="1250950"/>
          <p14:tracePt t="363976" x="2973388" y="1250950"/>
          <p14:tracePt t="363993" x="2928938" y="1241425"/>
          <p14:tracePt t="364031" x="2938463" y="1241425"/>
          <p14:tracePt t="364043" x="2946400" y="1241425"/>
          <p14:tracePt t="364059" x="2973388" y="1241425"/>
          <p14:tracePt t="364076" x="3009900" y="1250950"/>
          <p14:tracePt t="364093" x="3214688" y="1303338"/>
          <p14:tracePt t="364109" x="3313113" y="1322388"/>
          <p14:tracePt t="364126" x="3384550" y="1339850"/>
          <p14:tracePt t="364142" x="3446463" y="1347788"/>
          <p14:tracePt t="364159" x="3465513" y="1347788"/>
          <p14:tracePt t="364176" x="3473450" y="1347788"/>
          <p14:tracePt t="364209" x="3446463" y="1347788"/>
          <p14:tracePt t="364226" x="3303588" y="1339850"/>
          <p14:tracePt t="364242" x="3152775" y="1322388"/>
          <p14:tracePt t="364259" x="3027363" y="1303338"/>
          <p14:tracePt t="364276" x="2830513" y="1258888"/>
          <p14:tracePt t="364293" x="2751138" y="1241425"/>
          <p14:tracePt t="364310" x="2714625" y="1231900"/>
          <p14:tracePt t="364346" x="2724150" y="1231900"/>
          <p14:tracePt t="364359" x="2751138" y="1231900"/>
          <p14:tracePt t="364376" x="2768600" y="1231900"/>
          <p14:tracePt t="364394" x="2965450" y="1231900"/>
          <p14:tracePt t="364409" x="3125788" y="1231900"/>
          <p14:tracePt t="364426" x="3295650" y="1231900"/>
          <p14:tracePt t="364443" x="3652838" y="1231900"/>
          <p14:tracePt t="364459" x="3795713" y="1231900"/>
          <p14:tracePt t="364476" x="3919538" y="1241425"/>
          <p14:tracePt t="364493" x="4160838" y="1258888"/>
          <p14:tracePt t="364509" x="4330700" y="1276350"/>
          <p14:tracePt t="364526" x="4741863" y="1347788"/>
          <p14:tracePt t="364543" x="4929188" y="1374775"/>
          <p14:tracePt t="364559" x="5099050" y="1393825"/>
          <p14:tracePt t="364576" x="5241925" y="1401763"/>
          <p14:tracePt t="364592" x="5259388" y="1401763"/>
          <p14:tracePt t="364609" x="5268913" y="1401763"/>
          <p14:tracePt t="364626" x="5278438" y="1401763"/>
          <p14:tracePt t="364660" x="5286375" y="1411288"/>
          <p14:tracePt t="364676" x="5303838" y="1411288"/>
          <p14:tracePt t="364692" x="5313363" y="1411288"/>
          <p14:tracePt t="364784" x="5313363" y="1419225"/>
          <p14:tracePt t="364796" x="5322888" y="1419225"/>
          <p14:tracePt t="364847" x="5322888" y="1428750"/>
          <p14:tracePt t="370419" x="5197475" y="1473200"/>
          <p14:tracePt t="370431" x="4983163" y="1536700"/>
          <p14:tracePt t="370444" x="4741863" y="1598613"/>
          <p14:tracePt t="370456" x="4473575" y="1633538"/>
          <p14:tracePt t="370469" x="4160838" y="1660525"/>
          <p14:tracePt t="370482" x="3894138" y="1704975"/>
          <p14:tracePt t="370496" x="3625850" y="1724025"/>
          <p14:tracePt t="370511" x="3411538" y="1741488"/>
          <p14:tracePt t="370528" x="3197225" y="1758950"/>
          <p14:tracePt t="370546" x="2982913" y="1758950"/>
          <p14:tracePt t="370561" x="2946400" y="1758950"/>
          <p14:tracePt t="370578" x="2919413" y="1758950"/>
          <p14:tracePt t="370621" x="2955925" y="1776413"/>
          <p14:tracePt t="370634" x="3027363" y="1803400"/>
          <p14:tracePt t="370647" x="3108325" y="1839913"/>
          <p14:tracePt t="370661" x="3160713" y="1849438"/>
          <p14:tracePt t="370678" x="3205163" y="1866900"/>
          <p14:tracePt t="370695" x="3214688" y="1866900"/>
          <p14:tracePt t="370711" x="3232150" y="1874838"/>
          <p14:tracePt t="370768" x="3224213" y="1874838"/>
          <p14:tracePt t="370780" x="3205163" y="1874838"/>
          <p14:tracePt t="370793" x="3187700" y="1874838"/>
          <p14:tracePt t="370807" x="3152775" y="1857375"/>
          <p14:tracePt t="370819" x="3089275" y="1839913"/>
          <p14:tracePt t="370831" x="2990850" y="1803400"/>
          <p14:tracePt t="370847" x="2965450" y="1795463"/>
          <p14:tracePt t="370861" x="2938463" y="1785938"/>
          <p14:tracePt t="370878" x="2928938" y="1776413"/>
          <p14:tracePt t="370920" x="2965450" y="1776413"/>
          <p14:tracePt t="370931" x="3036888" y="1776413"/>
          <p14:tracePt t="370944" x="3133725" y="1776413"/>
          <p14:tracePt t="370957" x="3259138" y="1776413"/>
          <p14:tracePt t="370969" x="3348038" y="1776413"/>
          <p14:tracePt t="370981" x="3429000" y="1776413"/>
          <p14:tracePt t="370994" x="3482975" y="1776413"/>
          <p14:tracePt t="371010" x="3517900" y="1776413"/>
          <p14:tracePt t="371027" x="3527425" y="1776413"/>
          <p14:tracePt t="371043" x="3536950" y="1776413"/>
          <p14:tracePt t="371091" x="3527425" y="1776413"/>
          <p14:tracePt t="371104" x="3500438" y="1776413"/>
          <p14:tracePt t="371116" x="3490913" y="1776413"/>
          <p14:tracePt t="371129" x="3482975" y="1758950"/>
          <p14:tracePt t="375132" x="3402013" y="1785938"/>
          <p14:tracePt t="375144" x="3251200" y="1857375"/>
          <p14:tracePt t="375156" x="3098800" y="1911350"/>
          <p14:tracePt t="375169" x="2946400" y="1992313"/>
          <p14:tracePt t="375182" x="2822575" y="2027238"/>
          <p14:tracePt t="375195" x="2741613" y="2071688"/>
          <p14:tracePt t="375211" x="2697163" y="2089150"/>
          <p14:tracePt t="375228" x="2660650" y="2116138"/>
          <p14:tracePt t="375246" x="2633663" y="2135188"/>
          <p14:tracePt t="375262" x="2625725" y="2143125"/>
          <p14:tracePt t="375278" x="2616200" y="2152650"/>
          <p14:tracePt t="375364" x="2643188" y="2152650"/>
          <p14:tracePt t="375376" x="2660650" y="2152650"/>
          <p14:tracePt t="375387" x="2670175" y="2152650"/>
          <p14:tracePt t="375399" x="2679700" y="2152650"/>
          <p14:tracePt t="375423" x="2697163" y="2170113"/>
          <p14:tracePt t="375470" x="2687638" y="2170113"/>
          <p14:tracePt t="375482" x="2670175" y="2179638"/>
          <p14:tracePt t="375494" x="2633663" y="2179638"/>
          <p14:tracePt t="375506" x="2554288" y="2187575"/>
          <p14:tracePt t="375517" x="2509838" y="2187575"/>
          <p14:tracePt t="375530" x="2465388" y="2187575"/>
          <p14:tracePt t="375544" x="2455863" y="2187575"/>
          <p14:tracePt t="375560" x="2446338" y="2187575"/>
          <p14:tracePt t="384937" x="2411413" y="2241550"/>
          <p14:tracePt t="384950" x="2357438" y="2349500"/>
          <p14:tracePt t="384962" x="2303463" y="2473325"/>
          <p14:tracePt t="384973" x="2268538" y="2581275"/>
          <p14:tracePt t="384986" x="2232025" y="2679700"/>
          <p14:tracePt t="384998" x="2214563" y="2786063"/>
          <p14:tracePt t="385011" x="2197100" y="2901950"/>
          <p14:tracePt t="385028" x="2179638" y="3027363"/>
          <p14:tracePt t="385045" x="2160588" y="3152775"/>
          <p14:tracePt t="385061" x="2125663" y="3375025"/>
          <p14:tracePt t="385078" x="2108200" y="3500438"/>
          <p14:tracePt t="385095" x="2098675" y="3652838"/>
          <p14:tracePt t="385112" x="2098675" y="3706813"/>
          <p14:tracePt t="385128" x="2098675" y="3741738"/>
          <p14:tracePt t="385145" x="2133600" y="3876675"/>
          <p14:tracePt t="385161" x="2179638" y="3965575"/>
          <p14:tracePt t="385178" x="2241550" y="4027488"/>
          <p14:tracePt t="385537" x="2133600" y="4179888"/>
          <p14:tracePt t="385550" x="2017713" y="4357688"/>
          <p14:tracePt t="385564" x="1884363" y="4519613"/>
          <p14:tracePt t="385575" x="1785938" y="4643438"/>
          <p14:tracePt t="385589" x="1724025" y="4733925"/>
          <p14:tracePt t="385601" x="1679575" y="4768850"/>
          <p14:tracePt t="385614" x="1670050" y="4786313"/>
          <p14:tracePt t="385629" x="1660525" y="4795838"/>
          <p14:tracePt t="385649" x="1652588" y="4795838"/>
          <p14:tracePt t="385696" x="1643063" y="4795838"/>
          <p14:tracePt t="385711" x="1616075" y="4805363"/>
          <p14:tracePt t="385723" x="1581150" y="4830763"/>
          <p14:tracePt t="385734" x="1517650" y="4849813"/>
          <p14:tracePt t="385747" x="1500188" y="4857750"/>
          <p14:tracePt t="385761" x="1473200" y="4857750"/>
          <p14:tracePt t="385778" x="1446213" y="4867275"/>
          <p14:tracePt t="385795" x="1419225" y="4884738"/>
          <p14:tracePt t="385811" x="1401763" y="4884738"/>
          <p14:tracePt t="385828" x="1393825" y="4884738"/>
          <p14:tracePt t="385845" x="1339850" y="4894263"/>
          <p14:tracePt t="385862" x="1312863" y="4894263"/>
          <p14:tracePt t="385895" x="1303338" y="4894263"/>
          <p14:tracePt t="386004" x="1312863" y="4894263"/>
          <p14:tracePt t="386028" x="1339850" y="4894263"/>
          <p14:tracePt t="386039" x="1374775" y="4894263"/>
          <p14:tracePt t="386052" x="1411288" y="4902200"/>
          <p14:tracePt t="386064" x="1465263" y="4902200"/>
          <p14:tracePt t="386080" x="1527175" y="4921250"/>
          <p14:tracePt t="386096" x="1581150" y="4929188"/>
          <p14:tracePt t="386113" x="1652588" y="4948238"/>
          <p14:tracePt t="386129" x="1697038" y="4948238"/>
          <p14:tracePt t="386148" x="1758950" y="4948238"/>
          <p14:tracePt t="386163" x="1795463" y="4948238"/>
          <p14:tracePt t="386180" x="1812925" y="4948238"/>
          <p14:tracePt t="386196" x="1847850" y="4948238"/>
          <p14:tracePt t="386212" x="1857375" y="4948238"/>
          <p14:tracePt t="386229" x="1866900" y="4948238"/>
          <p14:tracePt t="386246" x="1874838" y="4948238"/>
          <p14:tracePt t="386352" x="1893888" y="4948238"/>
          <p14:tracePt t="386364" x="1911350" y="4948238"/>
          <p14:tracePt t="386378" x="1938338" y="4956175"/>
          <p14:tracePt t="386391" x="1955800" y="4956175"/>
          <p14:tracePt t="386403" x="1982788" y="4973638"/>
          <p14:tracePt t="386415" x="2009775" y="4973638"/>
          <p14:tracePt t="386429" x="2027238" y="4973638"/>
          <p14:tracePt t="386446" x="2036763" y="4973638"/>
          <p14:tracePt t="386465" x="2062163" y="4973638"/>
          <p14:tracePt t="386497" x="2071688" y="4973638"/>
          <p14:tracePt t="386515" x="2071688" y="4983163"/>
          <p14:tracePt t="387266" x="2116138" y="4983163"/>
          <p14:tracePt t="387279" x="2170113" y="4983163"/>
          <p14:tracePt t="387290" x="2259013" y="5000625"/>
          <p14:tracePt t="387302" x="2339975" y="5010150"/>
          <p14:tracePt t="387315" x="2411413" y="5010150"/>
          <p14:tracePt t="387329" x="2490788" y="5027613"/>
          <p14:tracePt t="387346" x="2544763" y="5027613"/>
          <p14:tracePt t="387362" x="2616200" y="5027613"/>
          <p14:tracePt t="387379" x="2660650" y="5027613"/>
          <p14:tracePt t="387395" x="2697163" y="5027613"/>
          <p14:tracePt t="387412" x="2803525" y="5027613"/>
          <p14:tracePt t="387429" x="2840038" y="5027613"/>
          <p14:tracePt t="387445" x="2901950" y="5010150"/>
          <p14:tracePt t="387462" x="2990850" y="4992688"/>
          <p14:tracePt t="387479" x="3027363" y="4992688"/>
          <p14:tracePt t="387495" x="3071813" y="4983163"/>
          <p14:tracePt t="387513" x="3133725" y="4973638"/>
          <p14:tracePt t="387530" x="3152775" y="4973638"/>
          <p14:tracePt t="387548" x="3187700" y="4973638"/>
          <p14:tracePt t="387563" x="3205163" y="4956175"/>
          <p14:tracePt t="387580" x="3214688" y="4956175"/>
          <p14:tracePt t="387598" x="3241675" y="4956175"/>
          <p14:tracePt t="387613" x="3251200" y="4956175"/>
          <p14:tracePt t="387630" x="3259138" y="4948238"/>
          <p14:tracePt t="387646" x="3276600" y="4948238"/>
          <p14:tracePt t="387663" x="3286125" y="4948238"/>
          <p14:tracePt t="387680" x="3303588" y="4948238"/>
          <p14:tracePt t="387697" x="3330575" y="4948238"/>
          <p14:tracePt t="387713" x="3340100" y="4948238"/>
          <p14:tracePt t="387730" x="3348038" y="4938713"/>
          <p14:tracePt t="387747" x="3375025" y="4938713"/>
          <p14:tracePt t="387762" x="3384550" y="4938713"/>
          <p14:tracePt t="387779" x="3394075" y="4938713"/>
          <p14:tracePt t="387796" x="3411538" y="4938713"/>
          <p14:tracePt t="387828" x="3419475" y="4938713"/>
          <p14:tracePt t="387855" x="3438525" y="4938713"/>
          <p14:tracePt t="388037" x="3446463" y="4938713"/>
          <p14:tracePt t="388062" x="3455988" y="4938713"/>
          <p14:tracePt t="388102" x="3465513" y="4938713"/>
          <p14:tracePt t="388115" x="3473450" y="4938713"/>
          <p14:tracePt t="388126" x="3482975" y="4929188"/>
          <p14:tracePt t="388141" x="3509963" y="4929188"/>
          <p14:tracePt t="388153" x="3544888" y="4929188"/>
          <p14:tracePt t="388165" x="3598863" y="4929188"/>
          <p14:tracePt t="388180" x="3652838" y="4911725"/>
          <p14:tracePt t="388196" x="3705225" y="4911725"/>
          <p14:tracePt t="388215" x="3786188" y="4911725"/>
          <p14:tracePt t="388229" x="3822700" y="4902200"/>
          <p14:tracePt t="388246" x="3840163" y="4902200"/>
          <p14:tracePt t="388263" x="3894138" y="4894263"/>
          <p14:tracePt t="388279" x="3911600" y="4894263"/>
          <p14:tracePt t="388295" x="3919538" y="4876800"/>
          <p14:tracePt t="388312" x="3946525" y="4876800"/>
          <p14:tracePt t="388329" x="3956050" y="4876800"/>
          <p14:tracePt t="388346" x="3965575" y="4867275"/>
          <p14:tracePt t="388762" x="3938588" y="4876800"/>
          <p14:tracePt t="388774" x="3929063" y="4876800"/>
          <p14:tracePt t="388786" x="3911600" y="4876800"/>
          <p14:tracePt t="388799" x="3902075" y="4876800"/>
          <p14:tracePt t="388822" x="3894138" y="4876800"/>
          <p14:tracePt t="388847" x="3875088" y="4876800"/>
          <p14:tracePt t="388883" x="3867150" y="4876800"/>
          <p14:tracePt t="406045" x="3589338" y="4876800"/>
          <p14:tracePt t="406055" x="3402013" y="4876800"/>
          <p14:tracePt t="406067" x="3259138" y="4876800"/>
          <p14:tracePt t="406081" x="3116263" y="4876800"/>
          <p14:tracePt t="406098" x="2973388" y="4876800"/>
          <p14:tracePt t="406114" x="2874963" y="4876800"/>
          <p14:tracePt t="406131" x="2697163" y="4921250"/>
          <p14:tracePt t="406147" x="2571750" y="4938713"/>
          <p14:tracePt t="406164" x="2465388" y="4973638"/>
          <p14:tracePt t="406181" x="2214563" y="5045075"/>
          <p14:tracePt t="406197" x="2116138" y="5081588"/>
          <p14:tracePt t="406214" x="1928813" y="5143500"/>
          <p14:tracePt t="406231" x="1874838" y="5180013"/>
          <p14:tracePt t="406247" x="1847850" y="5187950"/>
          <p14:tracePt t="406264" x="1785938" y="5214938"/>
          <p14:tracePt t="406281" x="1751013" y="5241925"/>
          <p14:tracePt t="406298" x="1704975" y="5251450"/>
          <p14:tracePt t="406314" x="1697038" y="5251450"/>
          <p14:tracePt t="406333" x="1687513" y="5268913"/>
          <p14:tracePt t="406359" x="1687513" y="5278438"/>
          <p14:tracePt t="406371" x="1687513" y="5340350"/>
          <p14:tracePt t="406383" x="1670050" y="5456238"/>
          <p14:tracePt t="406398" x="1633538" y="5591175"/>
          <p14:tracePt t="406414" x="1616075" y="5689600"/>
          <p14:tracePt t="406431" x="1608138" y="5761038"/>
          <p14:tracePt t="406448" x="1608138" y="5778500"/>
          <p14:tracePt t="406482" x="1608138" y="5786438"/>
          <p14:tracePt t="406589" x="1616075" y="5786438"/>
          <p14:tracePt t="406638" x="1625600" y="5786438"/>
          <p14:tracePt t="406650" x="1633538" y="5786438"/>
          <p14:tracePt t="406662" x="1660525" y="5786438"/>
          <p14:tracePt t="406673" x="1670050" y="5786438"/>
          <p14:tracePt t="406685" x="1679575" y="5786438"/>
          <p14:tracePt t="406733" x="1687513" y="5786438"/>
          <p14:tracePt t="407036" x="1697038" y="5786438"/>
          <p14:tracePt t="407060" x="1704975" y="5786438"/>
          <p14:tracePt t="407072" x="1714500" y="5786438"/>
          <p14:tracePt t="407085" x="1741488" y="5786438"/>
          <p14:tracePt t="407099" x="1768475" y="5768975"/>
          <p14:tracePt t="407115" x="1803400" y="5761038"/>
          <p14:tracePt t="407132" x="1901825" y="5715000"/>
          <p14:tracePt t="407148" x="1973263" y="5697538"/>
          <p14:tracePt t="407165" x="2081213" y="5670550"/>
          <p14:tracePt t="407182" x="2312988" y="5599113"/>
          <p14:tracePt t="407199" x="2428875" y="5581650"/>
          <p14:tracePt t="407217" x="2679700" y="5546725"/>
          <p14:tracePt t="407231" x="2795588" y="5546725"/>
          <p14:tracePt t="407248" x="2919413" y="5546725"/>
          <p14:tracePt t="407265" x="3116263" y="5554663"/>
          <p14:tracePt t="407281" x="3214688" y="5564188"/>
          <p14:tracePt t="407298" x="3295650" y="5581650"/>
          <p14:tracePt t="407314" x="3419475" y="5581650"/>
          <p14:tracePt t="407331" x="3455988" y="5581650"/>
          <p14:tracePt t="407349" x="3536950" y="5581650"/>
          <p14:tracePt t="407364" x="3544888" y="5581650"/>
          <p14:tracePt t="407381" x="3562350" y="5591175"/>
          <p14:tracePt t="407398" x="3616325" y="5608638"/>
          <p14:tracePt t="407414" x="3625850" y="5618163"/>
          <p14:tracePt t="407992" x="3571875" y="5618163"/>
          <p14:tracePt t="408003" x="3536950" y="5618163"/>
          <p14:tracePt t="408015" x="3438525" y="5608638"/>
          <p14:tracePt t="408027" x="3340100" y="5608638"/>
          <p14:tracePt t="408040" x="3286125" y="5608638"/>
          <p14:tracePt t="408052" x="3268663" y="5608638"/>
          <p14:tracePt t="408066" x="3259138" y="5608638"/>
          <p14:tracePt t="408081" x="3251200" y="5608638"/>
          <p14:tracePt t="408098" x="3251200" y="5599113"/>
          <p14:tracePt t="408234" x="3259138" y="5599113"/>
          <p14:tracePt t="408246" x="3268663" y="5599113"/>
          <p14:tracePt t="408259" x="3313113" y="5599113"/>
          <p14:tracePt t="408271" x="3394075" y="5618163"/>
          <p14:tracePt t="408285" x="3517900" y="5653088"/>
          <p14:tracePt t="408299" x="3643313" y="5689600"/>
          <p14:tracePt t="408314" x="3795713" y="5724525"/>
          <p14:tracePt t="408332" x="3938588" y="5741988"/>
          <p14:tracePt t="408348" x="4054475" y="5761038"/>
          <p14:tracePt t="408364" x="4062413" y="5768975"/>
          <p14:tracePt t="408381" x="4071938" y="5768975"/>
          <p14:tracePt t="408398" x="4081463" y="5768975"/>
          <p14:tracePt t="408662" x="4197350" y="5768975"/>
          <p14:tracePt t="408674" x="4340225" y="5786438"/>
          <p14:tracePt t="408686" x="4446588" y="5805488"/>
          <p14:tracePt t="408700" x="4518025" y="5805488"/>
          <p14:tracePt t="408715" x="4554538" y="5805488"/>
          <p14:tracePt t="408732" x="4581525" y="5805488"/>
          <p14:tracePt t="408749" x="4589463" y="5805488"/>
          <p14:tracePt t="408829" x="4581525" y="5805488"/>
          <p14:tracePt t="408841" x="4562475" y="5805488"/>
          <p14:tracePt t="408853" x="4545013" y="5805488"/>
          <p14:tracePt t="408866" x="4473575" y="5786438"/>
          <p14:tracePt t="408881" x="4411663" y="5761038"/>
          <p14:tracePt t="408898" x="4313238" y="5741988"/>
          <p14:tracePt t="408914" x="4133850" y="5689600"/>
          <p14:tracePt t="408931" x="4054475" y="5680075"/>
          <p14:tracePt t="408948" x="3956050" y="5680075"/>
          <p14:tracePt t="408965" x="3875088" y="5662613"/>
          <p14:tracePt t="408982" x="3822700" y="5653088"/>
          <p14:tracePt t="408999" x="3768725" y="5653088"/>
          <p14:tracePt t="409016" x="3724275" y="5653088"/>
          <p14:tracePt t="409032" x="3714750" y="5653088"/>
          <p14:tracePt t="409050" x="3705225" y="5653088"/>
          <p14:tracePt t="409088" x="3697288" y="5653088"/>
          <p14:tracePt t="409101" x="3643313" y="5653088"/>
          <p14:tracePt t="409116" x="3571875" y="5635625"/>
          <p14:tracePt t="409132" x="3446463" y="5618163"/>
          <p14:tracePt t="409149" x="3340100" y="5608638"/>
          <p14:tracePt t="409166" x="3303588" y="5608638"/>
          <p14:tracePt t="409182" x="3241675" y="5591175"/>
          <p14:tracePt t="409199" x="3197225" y="5572125"/>
          <p14:tracePt t="409216" x="3187700" y="5572125"/>
          <p14:tracePt t="409234" x="3143250" y="5546725"/>
          <p14:tracePt t="409249" x="3098800" y="5537200"/>
          <p14:tracePt t="409266" x="3081338" y="5519738"/>
          <p14:tracePt t="409284" x="3044825" y="5519738"/>
          <p14:tracePt t="409299" x="3036888" y="5519738"/>
          <p14:tracePt t="409344" x="3036888" y="5537200"/>
          <p14:tracePt t="409405" x="3044825" y="5537200"/>
          <p14:tracePt t="409419" x="3054350" y="5537200"/>
          <p14:tracePt t="409445" x="3062288" y="5537200"/>
          <p14:tracePt t="409469" x="3071813" y="5537200"/>
          <p14:tracePt t="409482" x="3098800" y="5537200"/>
          <p14:tracePt t="409497" x="3133725" y="5537200"/>
          <p14:tracePt t="409509" x="3170238" y="5537200"/>
          <p14:tracePt t="409521" x="3197225" y="5546725"/>
          <p14:tracePt t="409534" x="3232150" y="5546725"/>
          <p14:tracePt t="409548" x="3259138" y="5546725"/>
          <p14:tracePt t="409564" x="3268663" y="5546725"/>
          <p14:tracePt t="409581" x="3295650" y="5546725"/>
          <p14:tracePt t="409600" x="3322638" y="5554663"/>
          <p14:tracePt t="409616" x="3348038" y="5554663"/>
          <p14:tracePt t="409633" x="3384550" y="5554663"/>
          <p14:tracePt t="409648" x="3465513" y="5572125"/>
          <p14:tracePt t="409665" x="3500438" y="5572125"/>
          <p14:tracePt t="409684" x="3544888" y="5572125"/>
          <p14:tracePt t="409699" x="3554413" y="5572125"/>
          <p14:tracePt t="409716" x="3562350" y="5572125"/>
          <p14:tracePt t="409734" x="3571875" y="5572125"/>
          <p14:tracePt t="409749" x="3589338" y="5572125"/>
          <p14:tracePt t="409771" x="3598863" y="5572125"/>
          <p14:tracePt t="409784" x="3608388" y="5572125"/>
          <p14:tracePt t="409799" x="3616325" y="5581650"/>
          <p14:tracePt t="409816" x="3633788" y="5581650"/>
          <p14:tracePt t="409832" x="3670300" y="5591175"/>
          <p14:tracePt t="409849" x="3679825" y="5591175"/>
          <p14:tracePt t="409868" x="3697288" y="5599113"/>
          <p14:tracePt t="409882" x="3724275" y="5599113"/>
          <p14:tracePt t="409899" x="3724275" y="5608638"/>
          <p14:tracePt t="409916" x="3741738" y="5608638"/>
          <p14:tracePt t="409949" x="3751263" y="5608638"/>
          <p14:tracePt t="409967" x="3759200" y="5618163"/>
          <p14:tracePt t="409991" x="3768725" y="5618163"/>
          <p14:tracePt t="410051" x="3786188" y="561816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Limitation: Branches</a:t>
            </a:r>
            <a:endParaRPr lang="ru-RU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338861" y="914400"/>
            <a:ext cx="8245741" cy="15076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How to fill a large window from a single sequential instruction stream in presence of branches?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90995" y="2497090"/>
            <a:ext cx="7406640" cy="768096"/>
          </a:xfrm>
          <a:prstGeom prst="roundRect">
            <a:avLst>
              <a:gd name="adj" fmla="val 9409"/>
            </a:avLst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916355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340062" y="2766330"/>
            <a:ext cx="413738" cy="236411"/>
          </a:xfrm>
          <a:prstGeom prst="rightArrow">
            <a:avLst/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8384469" y="2770044"/>
            <a:ext cx="413738" cy="236411"/>
          </a:xfrm>
          <a:prstGeom prst="rightArrow">
            <a:avLst/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646" y="2454664"/>
            <a:ext cx="694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cs typeface="+mn-cs"/>
              </a:rPr>
              <a:t>Fetch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91320" y="2420612"/>
            <a:ext cx="742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cs typeface="+mn-cs"/>
              </a:rPr>
              <a:t>Retire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7522655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128955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46635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952935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559235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165535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739128" y="2542809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739065" y="2543826"/>
            <a:ext cx="314960" cy="660400"/>
          </a:xfrm>
          <a:prstGeom prst="rect">
            <a:avLst/>
          </a:prstGeom>
          <a:pattFill prst="wdUpDiag">
            <a:fgClr>
              <a:srgbClr val="C0504D"/>
            </a:fgClr>
            <a:bgClr>
              <a:srgbClr val="C0504D">
                <a:lumMod val="20000"/>
                <a:lumOff val="80000"/>
              </a:srgbClr>
            </a:bgClr>
          </a:pattFill>
          <a:ln w="3175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917426" y="2543922"/>
            <a:ext cx="314960" cy="660400"/>
          </a:xfrm>
          <a:prstGeom prst="rect">
            <a:avLst/>
          </a:prstGeom>
          <a:solidFill>
            <a:srgbClr val="4F81BD"/>
          </a:solid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128955" y="2542905"/>
            <a:ext cx="314960" cy="660400"/>
          </a:xfrm>
          <a:prstGeom prst="rect">
            <a:avLst/>
          </a:prstGeom>
          <a:solidFill>
            <a:srgbClr val="4F81BD"/>
          </a:solid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522655" y="2542809"/>
            <a:ext cx="314960" cy="660400"/>
          </a:xfrm>
          <a:prstGeom prst="rect">
            <a:avLst/>
          </a:prstGeom>
          <a:solidFill>
            <a:srgbClr val="4F81BD"/>
          </a:solid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Line Callout 2 (No Border) 20"/>
          <p:cNvSpPr/>
          <p:nvPr/>
        </p:nvSpPr>
        <p:spPr>
          <a:xfrm>
            <a:off x="5165535" y="1653779"/>
            <a:ext cx="1666994" cy="612648"/>
          </a:xfrm>
          <a:prstGeom prst="callout2">
            <a:avLst>
              <a:gd name="adj1" fmla="val 91554"/>
              <a:gd name="adj2" fmla="val 96171"/>
              <a:gd name="adj3" fmla="val 101836"/>
              <a:gd name="adj4" fmla="val 100380"/>
              <a:gd name="adj5" fmla="val 133975"/>
              <a:gd name="adj6" fmla="val 102167"/>
            </a:avLst>
          </a:prstGeom>
          <a:noFill/>
          <a:ln w="9525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Branch with unknown condition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066800" y="3850011"/>
            <a:ext cx="5594795" cy="738664"/>
            <a:chOff x="1066800" y="4099110"/>
            <a:chExt cx="5594795" cy="738664"/>
          </a:xfrm>
        </p:grpSpPr>
        <p:cxnSp>
          <p:nvCxnSpPr>
            <p:cNvPr id="23" name="Straight Arrow Connector 22"/>
            <p:cNvCxnSpPr/>
            <p:nvPr/>
          </p:nvCxnSpPr>
          <p:spPr>
            <a:xfrm flipH="1">
              <a:off x="1066800" y="4236720"/>
              <a:ext cx="5594795" cy="0"/>
            </a:xfrm>
            <a:prstGeom prst="straightConnector1">
              <a:avLst/>
            </a:prstGeom>
            <a:noFill/>
            <a:ln w="28575" cap="flat" cmpd="sng" algn="ctr">
              <a:solidFill>
                <a:sysClr val="window" lastClr="FFFFFF">
                  <a:lumMod val="65000"/>
                </a:sysClr>
              </a:solidFill>
              <a:prstDash val="solid"/>
              <a:headEnd type="oval"/>
              <a:tailEnd type="arrow"/>
            </a:ln>
            <a:effectLst/>
          </p:spPr>
        </p:cxnSp>
        <p:sp>
          <p:nvSpPr>
            <p:cNvPr id="24" name="Rectangle 23"/>
            <p:cNvSpPr/>
            <p:nvPr/>
          </p:nvSpPr>
          <p:spPr>
            <a:xfrm>
              <a:off x="2663131" y="4099110"/>
              <a:ext cx="2659884" cy="738664"/>
            </a:xfrm>
            <a:prstGeom prst="rect">
              <a:avLst/>
            </a:prstGeom>
            <a:solidFill>
              <a:sysClr val="window" lastClr="FFFFFF"/>
            </a:solidFill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Calibri"/>
                  <a:cs typeface="+mn-cs"/>
                </a:rPr>
                <a:t>All subsequent instructions are fetch according to prediction</a:t>
              </a:r>
            </a:p>
          </p:txBody>
        </p:sp>
      </p:grpSp>
      <p:sp>
        <p:nvSpPr>
          <p:cNvPr id="25" name="Rectangle 24"/>
          <p:cNvSpPr/>
          <p:nvPr/>
        </p:nvSpPr>
        <p:spPr>
          <a:xfrm>
            <a:off x="4773517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379817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986117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592417" y="2543826"/>
            <a:ext cx="314960" cy="660400"/>
          </a:xfrm>
          <a:prstGeom prst="rect">
            <a:avLst/>
          </a:prstGeom>
          <a:pattFill prst="wdUpDiag">
            <a:fgClr>
              <a:srgbClr val="4F81BD"/>
            </a:fgClr>
            <a:bgClr>
              <a:srgbClr val="4F81BD">
                <a:lumMod val="40000"/>
                <a:lumOff val="60000"/>
              </a:srgbClr>
            </a:bgClr>
          </a:pattFill>
          <a:ln w="3175" cap="flat" cmpd="sng" algn="ctr">
            <a:solidFill>
              <a:srgbClr val="4F81B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76949" y="2303325"/>
            <a:ext cx="609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48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alibri"/>
                <a:cs typeface="+mn-cs"/>
              </a:rPr>
              <a:t>…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3987358" y="2542905"/>
            <a:ext cx="2675478" cy="660400"/>
            <a:chOff x="3942969" y="5488902"/>
            <a:chExt cx="2675478" cy="660400"/>
          </a:xfrm>
        </p:grpSpPr>
        <p:sp>
          <p:nvSpPr>
            <p:cNvPr id="31" name="Rectangle 30"/>
            <p:cNvSpPr/>
            <p:nvPr/>
          </p:nvSpPr>
          <p:spPr>
            <a:xfrm>
              <a:off x="6303487" y="5488902"/>
              <a:ext cx="314960" cy="660400"/>
            </a:xfrm>
            <a:prstGeom prst="rect">
              <a:avLst/>
            </a:prstGeom>
            <a:solidFill>
              <a:srgbClr val="4F81BD"/>
            </a:solidFill>
            <a:ln w="3175" cap="flat" cmpd="sng" algn="ctr">
              <a:solidFill>
                <a:srgbClr val="4F81BD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5516087" y="5488902"/>
              <a:ext cx="314960" cy="660400"/>
            </a:xfrm>
            <a:prstGeom prst="rect">
              <a:avLst/>
            </a:prstGeom>
            <a:solidFill>
              <a:srgbClr val="4F81BD"/>
            </a:solidFill>
            <a:ln w="3175" cap="flat" cmpd="sng" algn="ctr">
              <a:solidFill>
                <a:srgbClr val="4F81BD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5122387" y="5488902"/>
              <a:ext cx="314960" cy="660400"/>
            </a:xfrm>
            <a:prstGeom prst="rect">
              <a:avLst/>
            </a:prstGeom>
            <a:solidFill>
              <a:srgbClr val="4F81BD"/>
            </a:solidFill>
            <a:ln w="3175" cap="flat" cmpd="sng" algn="ctr">
              <a:solidFill>
                <a:srgbClr val="4F81BD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336669" y="5488902"/>
              <a:ext cx="314960" cy="660400"/>
            </a:xfrm>
            <a:prstGeom prst="rect">
              <a:avLst/>
            </a:prstGeom>
            <a:solidFill>
              <a:srgbClr val="4F81BD"/>
            </a:solidFill>
            <a:ln w="3175" cap="flat" cmpd="sng" algn="ctr">
              <a:solidFill>
                <a:srgbClr val="4F81BD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942969" y="5488902"/>
              <a:ext cx="314960" cy="660400"/>
            </a:xfrm>
            <a:prstGeom prst="rect">
              <a:avLst/>
            </a:prstGeom>
            <a:solidFill>
              <a:srgbClr val="4F81BD"/>
            </a:solidFill>
            <a:ln w="3175" cap="flat" cmpd="sng" algn="ctr">
              <a:solidFill>
                <a:srgbClr val="4F81BD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6" name="Rectangle 35"/>
          <p:cNvSpPr/>
          <p:nvPr/>
        </p:nvSpPr>
        <p:spPr>
          <a:xfrm>
            <a:off x="1056641" y="3765715"/>
            <a:ext cx="5954818" cy="833120"/>
          </a:xfrm>
          <a:prstGeom prst="rect">
            <a:avLst/>
          </a:prstGeom>
          <a:solidFill>
            <a:sysClr val="window" lastClr="FFFFFF"/>
          </a:solidFill>
          <a:ln w="317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Line Callout 2 (No Border) 36"/>
          <p:cNvSpPr/>
          <p:nvPr/>
        </p:nvSpPr>
        <p:spPr>
          <a:xfrm>
            <a:off x="5041939" y="4322483"/>
            <a:ext cx="1666994" cy="612648"/>
          </a:xfrm>
          <a:prstGeom prst="callout2">
            <a:avLst>
              <a:gd name="adj1" fmla="val -7948"/>
              <a:gd name="adj2" fmla="val 50582"/>
              <a:gd name="adj3" fmla="val -30172"/>
              <a:gd name="adj4" fmla="val 49428"/>
              <a:gd name="adj5" fmla="val -60055"/>
              <a:gd name="adj6" fmla="val 44998"/>
            </a:avLst>
          </a:prstGeom>
          <a:noFill/>
          <a:ln w="9525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Speculatively fetched instructions can be executed too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739065" y="2544714"/>
            <a:ext cx="314960" cy="660400"/>
          </a:xfrm>
          <a:prstGeom prst="rect">
            <a:avLst/>
          </a:prstGeom>
          <a:solidFill>
            <a:srgbClr val="C0504D"/>
          </a:solidFill>
          <a:ln w="3175" cap="flat" cmpd="sng" algn="ctr">
            <a:solidFill>
              <a:srgbClr val="C0504D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5041939" y="3903801"/>
            <a:ext cx="1969520" cy="1031330"/>
          </a:xfrm>
          <a:prstGeom prst="rect">
            <a:avLst/>
          </a:prstGeom>
          <a:solidFill>
            <a:sysClr val="window" lastClr="FFFFFF"/>
          </a:solidFill>
          <a:ln w="3175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Line Callout 2 (No Border) 39"/>
          <p:cNvSpPr/>
          <p:nvPr/>
        </p:nvSpPr>
        <p:spPr>
          <a:xfrm>
            <a:off x="6832529" y="4182275"/>
            <a:ext cx="1666994" cy="612648"/>
          </a:xfrm>
          <a:prstGeom prst="callout2">
            <a:avLst>
              <a:gd name="adj1" fmla="val -2973"/>
              <a:gd name="adj2" fmla="val 13556"/>
              <a:gd name="adj3" fmla="val -26440"/>
              <a:gd name="adj4" fmla="val 6916"/>
              <a:gd name="adj5" fmla="val -78712"/>
              <a:gd name="adj6" fmla="val 5687"/>
            </a:avLst>
          </a:prstGeom>
          <a:noFill/>
          <a:ln w="9525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Verify the branch prediction</a:t>
            </a:r>
          </a:p>
        </p:txBody>
      </p:sp>
      <p:sp>
        <p:nvSpPr>
          <p:cNvPr id="41" name="Right Brace 40"/>
          <p:cNvSpPr/>
          <p:nvPr/>
        </p:nvSpPr>
        <p:spPr>
          <a:xfrm rot="5400000">
            <a:off x="3784375" y="970718"/>
            <a:ext cx="185043" cy="5640513"/>
          </a:xfrm>
          <a:prstGeom prst="rightBrace">
            <a:avLst>
              <a:gd name="adj1" fmla="val 35786"/>
              <a:gd name="adj2" fmla="val 50000"/>
            </a:avLst>
          </a:prstGeom>
          <a:noFill/>
          <a:ln w="9525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Line Callout 2 (No Border) 41"/>
          <p:cNvSpPr/>
          <p:nvPr/>
        </p:nvSpPr>
        <p:spPr>
          <a:xfrm>
            <a:off x="2726689" y="4167035"/>
            <a:ext cx="2818576" cy="612648"/>
          </a:xfrm>
          <a:prstGeom prst="callout2">
            <a:avLst>
              <a:gd name="adj1" fmla="val 13507"/>
              <a:gd name="adj2" fmla="val 43362"/>
              <a:gd name="adj3" fmla="val -7784"/>
              <a:gd name="adj4" fmla="val 41251"/>
              <a:gd name="adj5" fmla="val -37668"/>
              <a:gd name="adj6" fmla="val 41013"/>
            </a:avLst>
          </a:prstGeom>
          <a:noFill/>
          <a:ln w="9525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prediction was wrong, </a:t>
            </a: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all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the subsequent instructions are deleted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2987762" y="2518008"/>
            <a:ext cx="3749040" cy="709116"/>
            <a:chOff x="2987762" y="3146604"/>
            <a:chExt cx="3749040" cy="709116"/>
          </a:xfrm>
        </p:grpSpPr>
        <p:sp>
          <p:nvSpPr>
            <p:cNvPr id="44" name="Rectangle 43"/>
            <p:cNvSpPr/>
            <p:nvPr/>
          </p:nvSpPr>
          <p:spPr>
            <a:xfrm>
              <a:off x="3093672" y="3146604"/>
              <a:ext cx="3577113" cy="709116"/>
            </a:xfrm>
            <a:prstGeom prst="rect">
              <a:avLst/>
            </a:prstGeom>
            <a:solidFill>
              <a:srgbClr val="B9CDE5">
                <a:alpha val="74902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Right Arrow 44"/>
            <p:cNvSpPr/>
            <p:nvPr/>
          </p:nvSpPr>
          <p:spPr>
            <a:xfrm flipH="1">
              <a:off x="2987762" y="3278086"/>
              <a:ext cx="3749040" cy="492862"/>
            </a:xfrm>
            <a:prstGeom prst="rightArrow">
              <a:avLst/>
            </a:prstGeom>
            <a:solidFill>
              <a:srgbClr val="C0504D">
                <a:lumMod val="40000"/>
                <a:lumOff val="6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deleted</a:t>
              </a:r>
            </a:p>
          </p:txBody>
        </p:sp>
      </p:grpSp>
      <p:sp>
        <p:nvSpPr>
          <p:cNvPr id="46" name="Rectangle 45"/>
          <p:cNvSpPr/>
          <p:nvPr/>
        </p:nvSpPr>
        <p:spPr>
          <a:xfrm>
            <a:off x="890995" y="3675555"/>
            <a:ext cx="7493474" cy="109647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Content Placeholder 2"/>
          <p:cNvSpPr txBox="1">
            <a:spLocks/>
          </p:cNvSpPr>
          <p:nvPr/>
        </p:nvSpPr>
        <p:spPr bwMode="auto">
          <a:xfrm>
            <a:off x="369461" y="3619499"/>
            <a:ext cx="8245741" cy="2712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>
            <a:lvl1pPr marL="342866" indent="-342866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6" indent="-285722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6" indent="-228577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40" indent="-228577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94" indent="-228577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8" indent="-228577" algn="l" defTabSz="91430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2" indent="-228577" algn="l" defTabSz="91430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7" indent="-228577" algn="l" defTabSz="91430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2" indent="-228577" algn="l" defTabSz="91430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866" marR="0" lvl="0" indent="-342866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How harmful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branches are?</a:t>
            </a:r>
          </a:p>
          <a:p>
            <a:pPr marL="742950" lvl="1" indent="-285750">
              <a:spcBef>
                <a:spcPts val="600"/>
              </a:spcBef>
            </a:pPr>
            <a:r>
              <a:rPr lang="en-US" sz="2000" dirty="0">
                <a:solidFill>
                  <a:sysClr val="windowText" lastClr="000000"/>
                </a:solidFill>
                <a:latin typeface="Calibri"/>
              </a:rPr>
              <a:t>In average, each 5th </a:t>
            </a:r>
            <a:r>
              <a:rPr lang="en-US" sz="2000" dirty="0">
                <a:solidFill>
                  <a:sysClr val="windowText" lastClr="000000"/>
                </a:solidFill>
                <a:latin typeface="Calibri"/>
              </a:rPr>
              <a:t>instruction is a </a:t>
            </a:r>
            <a:r>
              <a:rPr lang="en-US" sz="2000" dirty="0">
                <a:solidFill>
                  <a:sysClr val="windowText" lastClr="000000"/>
                </a:solidFill>
                <a:latin typeface="Calibri"/>
              </a:rPr>
              <a:t>branch</a:t>
            </a:r>
          </a:p>
          <a:p>
            <a:pPr marL="742950" lvl="1" indent="-285750">
              <a:spcBef>
                <a:spcPts val="600"/>
              </a:spcBef>
            </a:pPr>
            <a:r>
              <a:rPr lang="en-US" sz="2000" dirty="0">
                <a:solidFill>
                  <a:sysClr val="windowText" lastClr="000000"/>
                </a:solidFill>
                <a:latin typeface="Calibri"/>
              </a:rPr>
              <a:t>Assume accuracy of prediction is 90% </a:t>
            </a: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/>
              </a:rPr>
              <a:t>(looks high, isn’t it?)</a:t>
            </a:r>
          </a:p>
          <a:p>
            <a:pPr marL="742950" lvl="1" indent="-285750">
              <a:spcBef>
                <a:spcPts val="600"/>
              </a:spcBef>
            </a:pPr>
            <a:r>
              <a:rPr lang="en-US" sz="2000" dirty="0">
                <a:solidFill>
                  <a:sysClr val="windowText" lastClr="000000"/>
                </a:solidFill>
                <a:latin typeface="Calibri"/>
              </a:rPr>
              <a:t>The probability that 100th instruction in the window will not be removed is (90%)^20 = </a:t>
            </a:r>
            <a:r>
              <a:rPr lang="en-US" sz="2000" dirty="0">
                <a:solidFill>
                  <a:srgbClr val="FF0000"/>
                </a:solidFill>
                <a:latin typeface="Calibri"/>
              </a:rPr>
              <a:t>12%</a:t>
            </a:r>
          </a:p>
          <a:p>
            <a:pPr lvl="0">
              <a:spcBef>
                <a:spcPts val="1200"/>
              </a:spcBef>
              <a:buFont typeface="Arial" pitchFamily="34" charset="0"/>
              <a:buChar char="•"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Accuracy of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branch prediction is very important for Out</a:t>
            </a:r>
            <a:r>
              <a:rPr lang="ru-RU" sz="2400" dirty="0"/>
              <a:t>‑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Of</a:t>
            </a:r>
            <a:r>
              <a:rPr lang="ru-RU" sz="2400" dirty="0"/>
              <a:t>‑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Order Execution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890857" y="1293235"/>
            <a:ext cx="36513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Calibri" panose="020F0502020204030204" pitchFamily="34" charset="0"/>
              </a:rPr>
              <a:t>→ </a:t>
            </a:r>
            <a:r>
              <a:rPr lang="en-US" sz="2400" dirty="0" smtClean="0">
                <a:latin typeface="+mj-lt"/>
              </a:rPr>
              <a:t>Using </a:t>
            </a:r>
            <a:r>
              <a:rPr lang="en-US" sz="2400" b="1" dirty="0" smtClean="0">
                <a:latin typeface="+mj-lt"/>
              </a:rPr>
              <a:t>branch prediction</a:t>
            </a:r>
            <a:r>
              <a:rPr lang="en-US" sz="2400" dirty="0" smtClean="0">
                <a:latin typeface="+mj-lt"/>
              </a:rPr>
              <a:t>!</a:t>
            </a:r>
            <a:endParaRPr lang="en-US" sz="2400" dirty="0">
              <a:latin typeface="+mj-lt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076699" y="5077451"/>
            <a:ext cx="27558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939598">
                    <a:lumMod val="60000"/>
                    <a:lumOff val="40000"/>
                  </a:srgbClr>
                </a:solidFill>
                <a:latin typeface="Calibri"/>
              </a:rPr>
              <a:t>(e.g., (99%)^20 = 82%)</a:t>
            </a:r>
            <a:endParaRPr lang="en-US" sz="2000" dirty="0">
              <a:solidFill>
                <a:srgbClr val="939598">
                  <a:lumMod val="60000"/>
                  <a:lumOff val="40000"/>
                </a:srgbClr>
              </a:solidFill>
              <a:latin typeface="Calibri"/>
            </a:endParaRPr>
          </a:p>
        </p:txBody>
      </p:sp>
      <p:pic>
        <p:nvPicPr>
          <p:cNvPr id="51" name="Audio 5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27931387"/>
      </p:ext>
    </p:extLst>
  </p:cSld>
  <p:clrMapOvr>
    <a:masterClrMapping/>
  </p:clrMapOvr>
  <p:transition advTm="65634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8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6094 -0.00046 L 3.88889E-6 -1.48148E-6 " pathEditMode="relative" rAng="0" ptsTypes="AA">
                                      <p:cBhvr>
                                        <p:cTn id="23" dur="3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038" y="2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8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71927 -0.00046 L -5.55556E-7 -1.48148E-6 " pathEditMode="relative" rAng="0" ptsTypes="AA">
                                      <p:cBhvr>
                                        <p:cTn id="28" dur="3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55" y="2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0.67605 -0.00046 L 5E-6 -1.48148E-6 " pathEditMode="relative" rAng="0" ptsTypes="AA">
                                      <p:cBhvr>
                                        <p:cTn id="33" dur="3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802" y="2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8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63941 -0.00046 L 3.33333E-6 -1.48148E-6 " pathEditMode="relative" rAng="0" ptsTypes="AA">
                                      <p:cBhvr>
                                        <p:cTn id="38" dur="3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62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8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8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901 -0.00046 L -4.72222E-6 -1.48148E-6 " pathEditMode="relative" rAng="0" ptsTypes="AA">
                                      <p:cBhvr>
                                        <p:cTn id="66" dur="3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497" y="23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2" presetClass="path" presetSubtype="0" accel="5000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0.55 -0.00046 L 8.33333E-7 -1.48148E-6 " pathEditMode="relative" rAng="0" ptsTypes="AA">
                                      <p:cBhvr>
                                        <p:cTn id="71" dur="3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500" y="23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8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2" presetClass="path" presetSubtype="0" accel="50000" decel="5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-0.50694 -0.00023 L -3.61111E-6 -1.48148E-6 " pathEditMode="relative" rAng="0" ptsTypes="AA">
                                      <p:cBhvr>
                                        <p:cTn id="76" dur="3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347" y="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8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2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46024 0.00116 L 1.94444E-6 -1.48148E-6 " pathEditMode="relative" rAng="0" ptsTypes="AA">
                                      <p:cBhvr>
                                        <p:cTn id="81" dur="3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03" y="-69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2" presetClass="path" presetSubtype="0" accel="50000" decel="5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animMotion origin="layout" path="M -0.42066 -0.00023 L 3.88889E-6 -1.48148E-6 " pathEditMode="relative" rAng="0" ptsTypes="AA">
                                      <p:cBhvr>
                                        <p:cTn id="86" dur="3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24" y="0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2" presetClass="path" presetSubtype="0" accel="50000" decel="50000" fill="hold" grpId="1" nodeType="withEffect">
                                  <p:stCondLst>
                                    <p:cond delay="3300"/>
                                  </p:stCondLst>
                                  <p:childTnLst>
                                    <p:animMotion origin="layout" path="M -0.37778 -0.00023 L -5.55556E-7 -1.48148E-6 " pathEditMode="relative" rAng="0" ptsTypes="AA">
                                      <p:cBhvr>
                                        <p:cTn id="91" dur="3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889" y="0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2" presetClass="path" presetSubtype="0" accel="50000" decel="50000" fill="hold" grpId="1" nodeType="withEffect">
                                  <p:stCondLst>
                                    <p:cond delay="4200"/>
                                  </p:stCondLst>
                                  <p:childTnLst>
                                    <p:animMotion origin="layout" path="M -0.33525 -0.00023 L 5E-6 -1.48148E-6 " pathEditMode="relative" rAng="0" ptsTypes="AA">
                                      <p:cBhvr>
                                        <p:cTn id="96" dur="3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53" y="0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49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2" presetClass="path" presetSubtype="0" accel="50000" decel="50000" fill="hold" grpId="1" nodeType="withEffect">
                                  <p:stCondLst>
                                    <p:cond delay="5200"/>
                                  </p:stCondLst>
                                  <p:childTnLst>
                                    <p:animMotion origin="layout" path="M -0.29201 0.0007 L 5.55556E-7 -1.48148E-6 " pathEditMode="relative" rAng="0" ptsTypes="AA">
                                      <p:cBhvr>
                                        <p:cTn id="101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601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2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8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80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9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1.48148E-6 L 0.08333 -1.48148E-6 " pathEditMode="relative" rAng="0" ptsTypes="AA">
                                      <p:cBhvr>
                                        <p:cTn id="142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67" y="0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9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5.55556E-7 -1.48148E-6 L 0.12674 -1.48148E-6 " pathEditMode="relative" rAng="0" ptsTypes="AA">
                                      <p:cBhvr>
                                        <p:cTn id="147" dur="16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37" y="0"/>
                                    </p:animMotion>
                                  </p:childTnLst>
                                </p:cTn>
                              </p:par>
                              <p:par>
                                <p:cTn id="148" presetID="10" presetClass="exit" presetSubtype="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8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63" presetClass="path" presetSubtype="0" accel="50000" decel="50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5E-6 -1.48148E-6 L 0.17084 -1.48148E-6 " pathEditMode="relative" rAng="0" ptsTypes="AA">
                                      <p:cBhvr>
                                        <p:cTn id="152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7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7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7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7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5" grpId="2" animBg="1"/>
      <p:bldP spid="10" grpId="0" animBg="1"/>
      <p:bldP spid="10" grpId="1" animBg="1"/>
      <p:bldP spid="10" grpId="2" animBg="1"/>
      <p:bldP spid="11" grpId="0" animBg="1"/>
      <p:bldP spid="11" grpId="1" animBg="1"/>
      <p:bldP spid="11" grpId="2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8" grpId="2" animBg="1"/>
      <p:bldP spid="19" grpId="0" animBg="1"/>
      <p:bldP spid="19" grpId="1" animBg="1"/>
      <p:bldP spid="19" grpId="2" animBg="1"/>
      <p:bldP spid="20" grpId="0" animBg="1"/>
      <p:bldP spid="20" grpId="1" animBg="1"/>
      <p:bldP spid="20" grpId="2" animBg="1"/>
      <p:bldP spid="21" grpId="0" animBg="1"/>
      <p:bldP spid="21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6" grpId="0" animBg="1"/>
      <p:bldP spid="48" grpId="0"/>
      <p:bldP spid="50" grpId="0"/>
    </p:bldLst>
  </p:timing>
  <p:extLst>
    <p:ext uri="{3A86A75C-4F4B-4683-9AE1-C65F6400EC91}">
      <p14:laserTraceLst xmlns:p14="http://schemas.microsoft.com/office/powerpoint/2010/main">
        <p14:tracePtLst>
          <p14:tracePt t="1821" x="3741738" y="5618163"/>
          <p14:tracePt t="1834" x="3652838" y="5618163"/>
          <p14:tracePt t="1845" x="3581400" y="5618163"/>
          <p14:tracePt t="1859" x="3455988" y="5608638"/>
          <p14:tracePt t="1870" x="3357563" y="5572125"/>
          <p14:tracePt t="1883" x="3251200" y="5527675"/>
          <p14:tracePt t="1901" x="3160713" y="5456238"/>
          <p14:tracePt t="1920" x="2901950" y="5170488"/>
          <p14:tracePt t="1933" x="2795588" y="5081588"/>
          <p14:tracePt t="1950" x="2751138" y="5019675"/>
          <p14:tracePt t="1968" x="2660650" y="4902200"/>
          <p14:tracePt t="1983" x="2633663" y="4857750"/>
          <p14:tracePt t="2000" x="2581275" y="4741863"/>
          <p14:tracePt t="2017" x="2419350" y="4268788"/>
          <p14:tracePt t="2033" x="2366963" y="3902075"/>
          <p14:tracePt t="2052" x="2374900" y="3295650"/>
          <p14:tracePt t="2067" x="2438400" y="3125788"/>
          <p14:tracePt t="2083" x="2527300" y="3017838"/>
          <p14:tracePt t="2101" x="2759075" y="2911475"/>
          <p14:tracePt t="2117" x="2840038" y="2894013"/>
          <p14:tracePt t="2135" x="2946400" y="2894013"/>
          <p14:tracePt t="2150" x="2965450" y="2894013"/>
          <p14:tracePt t="2167" x="2973388" y="2894013"/>
          <p14:tracePt t="2200" x="2982913" y="2894013"/>
          <p14:tracePt t="2257" x="2982913" y="2901950"/>
          <p14:tracePt t="2281" x="2982913" y="2911475"/>
          <p14:tracePt t="2307" x="2982913" y="2928938"/>
          <p14:tracePt t="2333" x="2982913" y="2938463"/>
          <p14:tracePt t="2345" x="2982913" y="2946400"/>
          <p14:tracePt t="2369" x="2982913" y="2955925"/>
          <p14:tracePt t="2382" x="2965450" y="2973388"/>
          <p14:tracePt t="2394" x="2955925" y="2992438"/>
          <p14:tracePt t="2406" x="2946400" y="3009900"/>
          <p14:tracePt t="2420" x="2919413" y="3036888"/>
          <p14:tracePt t="2434" x="2911475" y="3063875"/>
          <p14:tracePt t="2450" x="2894013" y="3081338"/>
          <p14:tracePt t="2467" x="2884488" y="3108325"/>
          <p14:tracePt t="2484" x="2884488" y="3116263"/>
          <p14:tracePt t="2500" x="2874963" y="3116263"/>
          <p14:tracePt t="2517" x="2874963" y="3135313"/>
          <p14:tracePt t="2534" x="2874963" y="3143250"/>
          <p14:tracePt t="2552" x="2857500" y="3187700"/>
          <p14:tracePt t="2567" x="2857500" y="3214688"/>
          <p14:tracePt t="2590" x="2840038" y="3224213"/>
          <p14:tracePt t="2614" x="2840038" y="3232150"/>
          <p14:tracePt t="9566" x="2982913" y="3197225"/>
          <p14:tracePt t="9578" x="3322638" y="3135313"/>
          <p14:tracePt t="9590" x="3751263" y="3054350"/>
          <p14:tracePt t="9603" x="4170363" y="2973388"/>
          <p14:tracePt t="9617" x="4581525" y="2921000"/>
          <p14:tracePt t="9634" x="4894263" y="2901950"/>
          <p14:tracePt t="9653" x="5367338" y="2901950"/>
          <p14:tracePt t="9668" x="5527675" y="2901950"/>
          <p14:tracePt t="9685" x="5697538" y="2901950"/>
          <p14:tracePt t="9703" x="5983288" y="2901950"/>
          <p14:tracePt t="9718" x="6126163" y="2901950"/>
          <p14:tracePt t="9734" x="6251575" y="2911475"/>
          <p14:tracePt t="9751" x="6429375" y="2928938"/>
          <p14:tracePt t="9767" x="6465888" y="2928938"/>
          <p14:tracePt t="9787" x="6483350" y="2928938"/>
          <p14:tracePt t="9801" x="6510338" y="2928938"/>
          <p14:tracePt t="9817" x="6564313" y="2928938"/>
          <p14:tracePt t="9834" x="6732588" y="2921000"/>
          <p14:tracePt t="9850" x="6850063" y="2921000"/>
          <p14:tracePt t="9866" x="6992938" y="2921000"/>
          <p14:tracePt t="9883" x="7242175" y="2965450"/>
          <p14:tracePt t="9900" x="7412038" y="3000375"/>
          <p14:tracePt t="9917" x="7564438" y="3054350"/>
          <p14:tracePt t="9933" x="7796213" y="3125788"/>
          <p14:tracePt t="9950" x="7912100" y="3143250"/>
          <p14:tracePt t="9968" x="8207375" y="3143250"/>
          <p14:tracePt t="9984" x="8296275" y="3143250"/>
          <p14:tracePt t="10001" x="8402638" y="3135313"/>
          <p14:tracePt t="10017" x="8528050" y="3135313"/>
          <p14:tracePt t="10035" x="8545513" y="3135313"/>
          <p14:tracePt t="10052" x="8582025" y="3125788"/>
          <p14:tracePt t="10068" x="8589963" y="3116263"/>
          <p14:tracePt t="10084" x="8616950" y="3116263"/>
          <p14:tracePt t="10102" x="8643938" y="3108325"/>
          <p14:tracePt t="10117" x="8643938" y="3089275"/>
          <p14:tracePt t="10151" x="8653463" y="3081338"/>
          <p14:tracePt t="10173" x="8653463" y="3071813"/>
          <p14:tracePt t="10187" x="8643938" y="3071813"/>
          <p14:tracePt t="10201" x="8636000" y="3063875"/>
          <p14:tracePt t="10218" x="8599488" y="3063875"/>
          <p14:tracePt t="10235" x="8466138" y="3017838"/>
          <p14:tracePt t="10251" x="8367713" y="3000375"/>
          <p14:tracePt t="10267" x="8269288" y="2982913"/>
          <p14:tracePt t="10284" x="8089900" y="2973388"/>
          <p14:tracePt t="10300" x="8018463" y="2973388"/>
          <p14:tracePt t="10316" x="7939088" y="2955925"/>
          <p14:tracePt t="10333" x="7769225" y="2955925"/>
          <p14:tracePt t="10350" x="7670800" y="2955925"/>
          <p14:tracePt t="10367" x="7473950" y="2938463"/>
          <p14:tracePt t="10383" x="7331075" y="2921000"/>
          <p14:tracePt t="10401" x="7207250" y="2921000"/>
          <p14:tracePt t="10417" x="6823075" y="2857500"/>
          <p14:tracePt t="10433" x="6589713" y="2840038"/>
          <p14:tracePt t="10450" x="6323013" y="2803525"/>
          <p14:tracePt t="10466" x="5840413" y="2759075"/>
          <p14:tracePt t="10483" x="5608638" y="2759075"/>
          <p14:tracePt t="10501" x="5180013" y="2759075"/>
          <p14:tracePt t="10517" x="5037138" y="2759075"/>
          <p14:tracePt t="10535" x="4965700" y="2759075"/>
          <p14:tracePt t="10554" x="4902200" y="2759075"/>
          <p14:tracePt t="10568" x="4894263" y="2759075"/>
          <p14:tracePt t="10584" x="4884738" y="2759075"/>
          <p14:tracePt t="10685" x="4894263" y="2759075"/>
          <p14:tracePt t="10698" x="4921250" y="2759075"/>
          <p14:tracePt t="10709" x="4938713" y="2759075"/>
          <p14:tracePt t="10721" x="5037138" y="2795588"/>
          <p14:tracePt t="10734" x="5207000" y="2813050"/>
          <p14:tracePt t="10751" x="5473700" y="2857500"/>
          <p14:tracePt t="10769" x="5946775" y="2894013"/>
          <p14:tracePt t="10784" x="6188075" y="2938463"/>
          <p14:tracePt t="10800" x="6402388" y="2973388"/>
          <p14:tracePt t="10817" x="6697663" y="3009900"/>
          <p14:tracePt t="10833" x="6778625" y="3027363"/>
          <p14:tracePt t="10850" x="6850063" y="3027363"/>
          <p14:tracePt t="10867" x="6911975" y="3036888"/>
          <p14:tracePt t="10884" x="6921500" y="3036888"/>
          <p14:tracePt t="49188" x="6858000" y="3009900"/>
          <p14:tracePt t="49200" x="6732588" y="2955925"/>
          <p14:tracePt t="49212" x="6608763" y="2921000"/>
          <p14:tracePt t="49225" x="6492875" y="2921000"/>
          <p14:tracePt t="49239" x="6394450" y="2921000"/>
          <p14:tracePt t="49256" x="6296025" y="2921000"/>
          <p14:tracePt t="49273" x="6259513" y="2921000"/>
          <p14:tracePt t="49289" x="6224588" y="2921000"/>
          <p14:tracePt t="49336" x="6224588" y="2911475"/>
          <p14:tracePt t="49349" x="6232525" y="2911475"/>
          <p14:tracePt t="49360" x="6313488" y="2911475"/>
          <p14:tracePt t="49374" x="6500813" y="2911475"/>
          <p14:tracePt t="49389" x="6742113" y="2911475"/>
          <p14:tracePt t="49406" x="7000875" y="2921000"/>
          <p14:tracePt t="49423" x="7412038" y="2973388"/>
          <p14:tracePt t="49439" x="7483475" y="2973388"/>
          <p14:tracePt t="49456" x="7518400" y="2992438"/>
          <p14:tracePt t="49472" x="7545388" y="2992438"/>
          <p14:tracePt t="49489" x="7545388" y="3000375"/>
          <p14:tracePt t="49507" x="7518400" y="3009900"/>
          <p14:tracePt t="49522" x="7412038" y="3027363"/>
          <p14:tracePt t="49540" x="7232650" y="3063875"/>
          <p14:tracePt t="49556" x="6769100" y="3063875"/>
          <p14:tracePt t="49572" x="6510338" y="3063875"/>
          <p14:tracePt t="49588" x="6296025" y="3063875"/>
          <p14:tracePt t="49605" x="5929313" y="3036888"/>
          <p14:tracePt t="49622" x="5849938" y="3000375"/>
          <p14:tracePt t="49639" x="5813425" y="2982913"/>
          <p14:tracePt t="49655" x="5813425" y="2973388"/>
          <p14:tracePt t="49671" x="5822950" y="2955925"/>
          <p14:tracePt t="49688" x="6126163" y="2928938"/>
          <p14:tracePt t="49705" x="6340475" y="2928938"/>
          <p14:tracePt t="49721" x="6581775" y="2928938"/>
          <p14:tracePt t="49738" x="6983413" y="2928938"/>
          <p14:tracePt t="49755" x="7099300" y="2938463"/>
          <p14:tracePt t="49772" x="7197725" y="2938463"/>
          <p14:tracePt t="49788" x="7207250" y="2946400"/>
          <p14:tracePt t="49831" x="7180263" y="2946400"/>
          <p14:tracePt t="49845" x="7054850" y="2965450"/>
          <p14:tracePt t="49856" x="6884988" y="2965450"/>
          <p14:tracePt t="49872" x="6653213" y="2965450"/>
          <p14:tracePt t="49889" x="6411913" y="2982913"/>
          <p14:tracePt t="49906" x="5911850" y="2982913"/>
          <p14:tracePt t="49922" x="5724525" y="2982913"/>
          <p14:tracePt t="49940" x="5545138" y="2973388"/>
          <p14:tracePt t="49955" x="5527675" y="2965450"/>
          <p14:tracePt t="50001" x="5572125" y="2946400"/>
          <p14:tracePt t="50013" x="5741988" y="2928938"/>
          <p14:tracePt t="50025" x="5956300" y="2928938"/>
          <p14:tracePt t="50039" x="6197600" y="2911475"/>
          <p14:tracePt t="50056" x="6456363" y="2911475"/>
          <p14:tracePt t="50074" x="6875463" y="2911475"/>
          <p14:tracePt t="50089" x="7018338" y="2911475"/>
          <p14:tracePt t="50106" x="7126288" y="2921000"/>
          <p14:tracePt t="50122" x="7215188" y="2928938"/>
          <p14:tracePt t="50139" x="7224713" y="2928938"/>
          <p14:tracePt t="50156" x="7232650" y="2928938"/>
          <p14:tracePt t="50173" x="7232650" y="2938463"/>
          <p14:tracePt t="50195" x="7224713" y="2955925"/>
          <p14:tracePt t="50207" x="7197725" y="2955925"/>
          <p14:tracePt t="50221" x="7108825" y="2965450"/>
          <p14:tracePt t="50238" x="6911975" y="2992438"/>
          <p14:tracePt t="50255" x="6438900" y="2992438"/>
          <p14:tracePt t="50272" x="6278563" y="2992438"/>
          <p14:tracePt t="50288" x="6153150" y="2992438"/>
          <p14:tracePt t="50304" x="6089650" y="2992438"/>
          <p14:tracePt t="50321" x="6081713" y="2992438"/>
          <p14:tracePt t="50376" x="6108700" y="2992438"/>
          <p14:tracePt t="50389" x="6197600" y="2992438"/>
          <p14:tracePt t="50401" x="6394450" y="2973388"/>
          <p14:tracePt t="50413" x="6653213" y="2973388"/>
          <p14:tracePt t="50425" x="6884988" y="2973388"/>
          <p14:tracePt t="50438" x="7099300" y="2973388"/>
          <p14:tracePt t="50455" x="7215188" y="2973388"/>
          <p14:tracePt t="50471" x="7296150" y="2973388"/>
          <p14:tracePt t="50488" x="7323138" y="2973388"/>
          <p14:tracePt t="50537" x="7286625" y="2973388"/>
          <p14:tracePt t="50551" x="7161213" y="2982913"/>
          <p14:tracePt t="50562" x="6724650" y="2982913"/>
          <p14:tracePt t="50575" x="6286500" y="2982913"/>
          <p14:tracePt t="50589" x="5938838" y="2973388"/>
          <p14:tracePt t="50606" x="5670550" y="2973388"/>
          <p14:tracePt t="50624" x="5384800" y="2938463"/>
          <p14:tracePt t="50639" x="5349875" y="2938463"/>
          <p14:tracePt t="50656" x="5322888" y="2938463"/>
          <p14:tracePt t="59297" x="5268913" y="2938463"/>
          <p14:tracePt t="59309" x="5214938" y="2955925"/>
          <p14:tracePt t="59320" x="5135563" y="2955925"/>
          <p14:tracePt t="59333" x="5064125" y="2955925"/>
          <p14:tracePt t="59346" x="4938713" y="2884488"/>
          <p14:tracePt t="59358" x="4759325" y="2768600"/>
          <p14:tracePt t="59372" x="4598988" y="2616200"/>
          <p14:tracePt t="59394" x="4251325" y="2125663"/>
          <p14:tracePt t="59409" x="4214813" y="1955800"/>
          <p14:tracePt t="59424" x="4214813" y="1785938"/>
          <p14:tracePt t="59440" x="4259263" y="1633538"/>
          <p14:tracePt t="59457" x="4572000" y="1322388"/>
          <p14:tracePt t="59473" x="4751388" y="1204913"/>
          <p14:tracePt t="59491" x="4929188" y="1108075"/>
          <p14:tracePt t="59507" x="5160963" y="982663"/>
          <p14:tracePt t="59524" x="5207000" y="955675"/>
          <p14:tracePt t="59540" x="5224463" y="955675"/>
          <p14:tracePt t="60967" x="5116513" y="1027113"/>
          <p14:tracePt t="60979" x="4992688" y="1098550"/>
          <p14:tracePt t="60991" x="4884738" y="1169988"/>
          <p14:tracePt t="61003" x="4795838" y="1223963"/>
          <p14:tracePt t="61015" x="4714875" y="1258888"/>
          <p14:tracePt t="61027" x="4660900" y="1285875"/>
          <p14:tracePt t="61039" x="4598988" y="1295400"/>
          <p14:tracePt t="61056" x="4581525" y="1312863"/>
          <p14:tracePt t="61077" x="4572000" y="1312863"/>
          <p14:tracePt t="61126" x="4572000" y="1322388"/>
          <p14:tracePt t="61152" x="4687888" y="1347788"/>
          <p14:tracePt t="61164" x="4759325" y="1366838"/>
          <p14:tracePt t="61177" x="4867275" y="1401763"/>
          <p14:tracePt t="61190" x="4921250" y="1411288"/>
          <p14:tracePt t="61207" x="4946650" y="1428750"/>
          <p14:tracePt t="61225" x="4956175" y="1438275"/>
          <p14:tracePt t="61240" x="4965700" y="1446213"/>
          <p14:tracePt t="61276" x="4938713" y="1455738"/>
          <p14:tracePt t="61291" x="4867275" y="1473200"/>
          <p14:tracePt t="61307" x="4768850" y="1490663"/>
          <p14:tracePt t="61323" x="4616450" y="1490663"/>
          <p14:tracePt t="61340" x="4581525" y="1490663"/>
          <p14:tracePt t="61356" x="4572000" y="1490663"/>
          <p14:tracePt t="61374" x="4554538" y="1490663"/>
          <p14:tracePt t="61423" x="4562475" y="1490663"/>
          <p14:tracePt t="61435" x="4581525" y="1490663"/>
          <p14:tracePt t="61447" x="4616450" y="1490663"/>
          <p14:tracePt t="61458" x="4670425" y="1490663"/>
          <p14:tracePt t="61473" x="4741863" y="1500188"/>
          <p14:tracePt t="61489" x="4803775" y="1517650"/>
          <p14:tracePt t="61506" x="4822825" y="1527175"/>
          <p14:tracePt t="61523" x="4857750" y="1544638"/>
          <p14:tracePt t="61556" x="4857750" y="1554163"/>
          <p14:tracePt t="61642" x="4848225" y="1554163"/>
          <p14:tracePt t="61875" x="4857750" y="1554163"/>
          <p14:tracePt t="61959" x="4867275" y="1554163"/>
          <p14:tracePt t="62241" x="4867275" y="1536700"/>
          <p14:tracePt t="62472" x="4867275" y="1527175"/>
          <p14:tracePt t="62544" x="4867275" y="1517650"/>
          <p14:tracePt t="62616" x="4867275" y="1509713"/>
          <p14:tracePt t="62690" x="4867275" y="1500188"/>
          <p14:tracePt t="62765" x="4867275" y="1490663"/>
          <p14:tracePt t="62837" x="4867275" y="1482725"/>
          <p14:tracePt t="63095" x="4867275" y="1465263"/>
          <p14:tracePt t="63180" x="4867275" y="1455738"/>
          <p14:tracePt t="65015" x="4884738" y="1455738"/>
          <p14:tracePt t="65217" x="4884738" y="1446213"/>
          <p14:tracePt t="66334" x="4894263" y="1446213"/>
          <p14:tracePt t="66345" x="4911725" y="1465263"/>
          <p14:tracePt t="66360" x="4956175" y="1473200"/>
          <p14:tracePt t="66373" x="5045075" y="1517650"/>
          <p14:tracePt t="66390" x="5180013" y="1598613"/>
          <p14:tracePt t="66407" x="5572125" y="1812925"/>
          <p14:tracePt t="66424" x="5840413" y="1965325"/>
          <p14:tracePt t="66440" x="6081713" y="2125663"/>
          <p14:tracePt t="66457" x="6411913" y="2374900"/>
          <p14:tracePt t="66474" x="6527800" y="2492375"/>
          <p14:tracePt t="66491" x="6661150" y="2616200"/>
          <p14:tracePt t="66507" x="6670675" y="2643188"/>
          <p14:tracePt t="66523" x="6680200" y="2670175"/>
          <p14:tracePt t="66540" x="6680200" y="2697163"/>
          <p14:tracePt t="66558" x="6680200" y="2714625"/>
          <p14:tracePt t="66697" x="6680200" y="2706688"/>
          <p14:tracePt t="66709" x="6697663" y="2697163"/>
          <p14:tracePt t="66895" x="6697663" y="2822575"/>
          <p14:tracePt t="66907" x="6697663" y="3009900"/>
          <p14:tracePt t="66917" x="6697663" y="3135313"/>
          <p14:tracePt t="66930" x="6697663" y="3206750"/>
          <p14:tracePt t="66944" x="6697663" y="3241675"/>
          <p14:tracePt t="66957" x="6697663" y="3251200"/>
          <p14:tracePt t="67016" x="6697663" y="3232150"/>
          <p14:tracePt t="67027" x="6697663" y="3179763"/>
          <p14:tracePt t="67039" x="6697663" y="3044825"/>
          <p14:tracePt t="67052" x="6697663" y="2884488"/>
          <p14:tracePt t="67064" x="6697663" y="2732088"/>
          <p14:tracePt t="67076" x="6697663" y="2616200"/>
          <p14:tracePt t="67091" x="6697663" y="2563813"/>
          <p14:tracePt t="67109" x="6697663" y="2527300"/>
          <p14:tracePt t="67126" x="6697663" y="2509838"/>
          <p14:tracePt t="67141" x="6688138" y="2509838"/>
          <p14:tracePt t="67178" x="6688138" y="2527300"/>
          <p14:tracePt t="67191" x="6688138" y="2536825"/>
          <p14:tracePt t="67209" x="6688138" y="2581275"/>
          <p14:tracePt t="67227" x="6732588" y="2894013"/>
          <p14:tracePt t="67242" x="6759575" y="3036888"/>
          <p14:tracePt t="67259" x="6769100" y="3135313"/>
          <p14:tracePt t="67275" x="6786563" y="3232150"/>
          <p14:tracePt t="67291" x="6786563" y="3259138"/>
          <p14:tracePt t="67307" x="6786563" y="3268663"/>
          <p14:tracePt t="67357" x="6786563" y="3224213"/>
          <p14:tracePt t="67370" x="6786563" y="3089275"/>
          <p14:tracePt t="67382" x="6786563" y="2946400"/>
          <p14:tracePt t="67394" x="6786563" y="2849563"/>
          <p14:tracePt t="67407" x="6786563" y="2778125"/>
          <p14:tracePt t="67423" x="6786563" y="2724150"/>
          <p14:tracePt t="67440" x="6786563" y="2706688"/>
          <p14:tracePt t="67457" x="6786563" y="2679700"/>
          <p14:tracePt t="67517" x="6786563" y="2706688"/>
          <p14:tracePt t="67528" x="6786563" y="2759075"/>
          <p14:tracePt t="67541" x="6823075" y="2867025"/>
          <p14:tracePt t="67554" x="6858000" y="3000375"/>
          <p14:tracePt t="67564" x="6875463" y="3143250"/>
          <p14:tracePt t="67576" x="6875463" y="3241675"/>
          <p14:tracePt t="67591" x="6894513" y="3313113"/>
          <p14:tracePt t="67607" x="6894513" y="3367088"/>
          <p14:tracePt t="67625" x="6894513" y="3421063"/>
          <p14:tracePt t="67641" x="6894513" y="3429000"/>
          <p14:tracePt t="67657" x="6894513" y="3438525"/>
          <p14:tracePt t="67697" x="6894513" y="3411538"/>
          <p14:tracePt t="67709" x="6894513" y="3394075"/>
          <p14:tracePt t="67723" x="6894513" y="3241675"/>
          <p14:tracePt t="67740" x="6894513" y="3009900"/>
          <p14:tracePt t="67757" x="6840538" y="2509838"/>
          <p14:tracePt t="67774" x="6823075" y="2339975"/>
          <p14:tracePt t="67790" x="6823075" y="2214563"/>
          <p14:tracePt t="67807" x="6823075" y="2160588"/>
          <p14:tracePt t="67824" x="6813550" y="2160588"/>
          <p14:tracePt t="67865" x="6813550" y="2179638"/>
          <p14:tracePt t="67877" x="6813550" y="2206625"/>
          <p14:tracePt t="67891" x="6813550" y="2295525"/>
          <p14:tracePt t="67907" x="6813550" y="2438400"/>
          <p14:tracePt t="67924" x="6823075" y="2581275"/>
          <p14:tracePt t="67941" x="6858000" y="2921000"/>
          <p14:tracePt t="67958" x="6858000" y="3063875"/>
          <p14:tracePt t="67975" x="6858000" y="3259138"/>
          <p14:tracePt t="67991" x="6858000" y="3313113"/>
          <p14:tracePt t="68008" x="6858000" y="3330575"/>
          <p14:tracePt t="68025" x="6858000" y="3357563"/>
          <p14:tracePt t="68073" x="6858000" y="3322638"/>
          <p14:tracePt t="68086" x="6858000" y="3152775"/>
          <p14:tracePt t="68096" x="6858000" y="2965450"/>
          <p14:tracePt t="68110" x="6850063" y="2795588"/>
          <p14:tracePt t="68125" x="6850063" y="2670175"/>
          <p14:tracePt t="68140" x="6850063" y="2598738"/>
          <p14:tracePt t="68157" x="6850063" y="2554288"/>
          <p14:tracePt t="68173" x="6850063" y="2544763"/>
          <p14:tracePt t="68216" x="6850063" y="2554288"/>
          <p14:tracePt t="68228" x="6850063" y="2571750"/>
          <p14:tracePt t="68240" x="6850063" y="2625725"/>
          <p14:tracePt t="68257" x="6850063" y="2714625"/>
          <p14:tracePt t="68273" x="6850063" y="2813050"/>
          <p14:tracePt t="68290" x="6850063" y="2982913"/>
          <p14:tracePt t="68307" x="6831013" y="3081338"/>
          <p14:tracePt t="68324" x="6831013" y="3135313"/>
          <p14:tracePt t="68340" x="6813550" y="3197225"/>
          <p14:tracePt t="68357" x="6813550" y="3214688"/>
          <p14:tracePt t="68373" x="6813550" y="3224213"/>
          <p14:tracePt t="68410" x="6813550" y="3206750"/>
          <p14:tracePt t="68423" x="6804025" y="3143250"/>
          <p14:tracePt t="68440" x="6804025" y="3089275"/>
          <p14:tracePt t="68457" x="6804025" y="3036888"/>
          <p14:tracePt t="68473" x="6804025" y="2911475"/>
          <p14:tracePt t="68490" x="6804025" y="2874963"/>
          <p14:tracePt t="68507" x="6823075" y="2813050"/>
          <p14:tracePt t="68524" x="6823075" y="2803525"/>
          <p14:tracePt t="68593" x="6831013" y="2803525"/>
          <p14:tracePt t="68616" x="6831013" y="2813050"/>
          <p14:tracePt t="68628" x="6831013" y="2822575"/>
          <p14:tracePt t="68640" x="6831013" y="2857500"/>
          <p14:tracePt t="68653" x="6831013" y="2928938"/>
          <p14:tracePt t="68665" x="6831013" y="3027363"/>
          <p14:tracePt t="68677" x="6831013" y="3098800"/>
          <p14:tracePt t="68692" x="6823075" y="3197225"/>
          <p14:tracePt t="68708" x="6804025" y="3278188"/>
          <p14:tracePt t="68725" x="6796088" y="3330575"/>
          <p14:tracePt t="68741" x="6796088" y="3340100"/>
          <p14:tracePt t="68758" x="6786563" y="3349625"/>
          <p14:tracePt t="68809" x="6786563" y="3322638"/>
          <p14:tracePt t="68820" x="6786563" y="3303588"/>
          <p14:tracePt t="68833" x="6786563" y="3232150"/>
          <p14:tracePt t="68844" x="6786563" y="3135313"/>
          <p14:tracePt t="68858" x="6786563" y="2965450"/>
          <p14:tracePt t="68874" x="6796088" y="2849563"/>
          <p14:tracePt t="68890" x="6796088" y="2768600"/>
          <p14:tracePt t="68907" x="6796088" y="2724150"/>
          <p14:tracePt t="68923" x="6796088" y="2714625"/>
          <p14:tracePt t="68940" x="6804025" y="2714625"/>
          <p14:tracePt t="68990" x="6804025" y="2724150"/>
          <p14:tracePt t="69002" x="6804025" y="2732088"/>
          <p14:tracePt t="69015" x="6804025" y="2751138"/>
          <p14:tracePt t="69029" x="6804025" y="2778125"/>
          <p14:tracePt t="69041" x="6804025" y="2822575"/>
          <p14:tracePt t="69058" x="6804025" y="2874963"/>
          <p14:tracePt t="69075" x="6804025" y="2928938"/>
          <p14:tracePt t="69092" x="6796088" y="3017838"/>
          <p14:tracePt t="69108" x="6796088" y="3054350"/>
          <p14:tracePt t="69126" x="6786563" y="3108325"/>
          <p14:tracePt t="69141" x="6786563" y="3116263"/>
          <p14:tracePt t="69158" x="6778625" y="3116263"/>
          <p14:tracePt t="69355" x="6769100" y="3116263"/>
          <p14:tracePt t="69380" x="6759575" y="3098800"/>
          <p14:tracePt t="69404" x="6742113" y="3098800"/>
          <p14:tracePt t="69416" x="6724650" y="3089275"/>
          <p14:tracePt t="69428" x="6688138" y="3089275"/>
          <p14:tracePt t="69440" x="6589713" y="3071813"/>
          <p14:tracePt t="69457" x="6473825" y="3071813"/>
          <p14:tracePt t="69474" x="6278563" y="3054350"/>
          <p14:tracePt t="69490" x="5751513" y="3036888"/>
          <p14:tracePt t="69507" x="5446713" y="3017838"/>
          <p14:tracePt t="69524" x="4875213" y="2973388"/>
          <p14:tracePt t="69540" x="4660900" y="2955925"/>
          <p14:tracePt t="69557" x="4500563" y="2955925"/>
          <p14:tracePt t="69573" x="4384675" y="2955925"/>
          <p14:tracePt t="69590" x="4375150" y="2955925"/>
          <p14:tracePt t="69633" x="4394200" y="2955925"/>
          <p14:tracePt t="69645" x="4419600" y="2955925"/>
          <p14:tracePt t="69657" x="4537075" y="2938463"/>
          <p14:tracePt t="69673" x="4751388" y="2901950"/>
          <p14:tracePt t="69691" x="5089525" y="2857500"/>
          <p14:tracePt t="69707" x="5992813" y="2778125"/>
          <p14:tracePt t="69724" x="6259513" y="2751138"/>
          <p14:tracePt t="69740" x="6402388" y="2732088"/>
          <p14:tracePt t="69757" x="6500813" y="2714625"/>
          <p14:tracePt t="69774" x="6510338" y="2714625"/>
          <p14:tracePt t="69791" x="6518275" y="2714625"/>
          <p14:tracePt t="69826" x="6384925" y="2741613"/>
          <p14:tracePt t="69842" x="6215063" y="2778125"/>
          <p14:tracePt t="69858" x="6027738" y="2813050"/>
          <p14:tracePt t="69876" x="5599113" y="2830513"/>
          <p14:tracePt t="69891" x="5384800" y="2830513"/>
          <p14:tracePt t="69908" x="5197475" y="2830513"/>
          <p14:tracePt t="69925" x="4902200" y="2830513"/>
          <p14:tracePt t="69942" x="4803775" y="2822575"/>
          <p14:tracePt t="69959" x="4759325" y="2822575"/>
          <p14:tracePt t="70018" x="4776788" y="2822575"/>
          <p14:tracePt t="70029" x="4848225" y="2822575"/>
          <p14:tracePt t="70042" x="5010150" y="2822575"/>
          <p14:tracePt t="70054" x="5313363" y="2857500"/>
          <p14:tracePt t="70066" x="5670550" y="2884488"/>
          <p14:tracePt t="70078" x="5973763" y="2901950"/>
          <p14:tracePt t="70091" x="6188075" y="2928938"/>
          <p14:tracePt t="70107" x="6313488" y="2928938"/>
          <p14:tracePt t="70124" x="6350000" y="2928938"/>
          <p14:tracePt t="70140" x="6375400" y="2928938"/>
          <p14:tracePt t="70157" x="6375400" y="2938463"/>
          <p14:tracePt t="70174" x="6357938" y="2938463"/>
          <p14:tracePt t="70190" x="6116638" y="2982913"/>
          <p14:tracePt t="70207" x="5875338" y="3000375"/>
          <p14:tracePt t="70224" x="5251450" y="3000375"/>
          <p14:tracePt t="70242" x="4956175" y="3000375"/>
          <p14:tracePt t="70259" x="4446588" y="2992438"/>
          <p14:tracePt t="70275" x="4322763" y="2973388"/>
          <p14:tracePt t="70292" x="4276725" y="2973388"/>
          <p14:tracePt t="70307" x="4251325" y="2965450"/>
          <p14:tracePt t="70340" x="4259263" y="2965450"/>
          <p14:tracePt t="70357" x="4411663" y="2965450"/>
          <p14:tracePt t="70374" x="4670425" y="2965450"/>
          <p14:tracePt t="70391" x="4965700" y="2965450"/>
          <p14:tracePt t="70407" x="5483225" y="3000375"/>
          <p14:tracePt t="70424" x="5653088" y="3017838"/>
          <p14:tracePt t="70441" x="5724525" y="3017838"/>
          <p14:tracePt t="70459" x="5778500" y="3017838"/>
          <p14:tracePt t="70476" x="5778500" y="3027363"/>
          <p14:tracePt t="70493" x="5759450" y="3027363"/>
          <p14:tracePt t="70508" x="5707063" y="3027363"/>
          <p14:tracePt t="70524" x="5537200" y="3027363"/>
          <p14:tracePt t="70542" x="4946650" y="3017838"/>
          <p14:tracePt t="70558" x="4537075" y="2965450"/>
          <p14:tracePt t="70575" x="4170363" y="2911475"/>
          <p14:tracePt t="70592" x="3813175" y="2874963"/>
          <p14:tracePt t="70608" x="3768725" y="2874963"/>
          <p14:tracePt t="70625" x="3751263" y="2874963"/>
          <p14:tracePt t="70662" x="3786188" y="2874963"/>
          <p14:tracePt t="70675" x="3875088" y="2874963"/>
          <p14:tracePt t="70686" x="4089400" y="2874963"/>
          <p14:tracePt t="70697" x="4394200" y="2911475"/>
          <p14:tracePt t="70709" x="4741863" y="2938463"/>
          <p14:tracePt t="70724" x="5064125" y="2982913"/>
          <p14:tracePt t="70741" x="5278438" y="3000375"/>
          <p14:tracePt t="70757" x="5456238" y="3017838"/>
          <p14:tracePt t="70774" x="5483225" y="3017838"/>
          <p14:tracePt t="70790" x="5500688" y="3017838"/>
          <p14:tracePt t="70807" x="5500688" y="3027363"/>
          <p14:tracePt t="70824" x="5473700" y="3027363"/>
          <p14:tracePt t="70842" x="5259388" y="3027363"/>
          <p14:tracePt t="70857" x="5018088" y="3027363"/>
          <p14:tracePt t="70875" x="4759325" y="3027363"/>
          <p14:tracePt t="70891" x="4268788" y="3027363"/>
          <p14:tracePt t="70908" x="4071938" y="3017838"/>
          <p14:tracePt t="70924" x="3956050" y="3017838"/>
          <p14:tracePt t="70942" x="3875088" y="3017838"/>
          <p14:tracePt t="70958" x="3867150" y="3017838"/>
          <p14:tracePt t="70991" x="3875088" y="3017838"/>
          <p14:tracePt t="71008" x="4027488" y="3017838"/>
          <p14:tracePt t="71025" x="4241800" y="3044825"/>
          <p14:tracePt t="71042" x="4741863" y="3089275"/>
          <p14:tracePt t="71058" x="4983163" y="3108325"/>
          <p14:tracePt t="71075" x="5224463" y="3143250"/>
          <p14:tracePt t="71091" x="5510213" y="3206750"/>
          <p14:tracePt t="71108" x="5564188" y="3206750"/>
          <p14:tracePt t="71124" x="5589588" y="3214688"/>
          <p14:tracePt t="71141" x="5599113" y="3214688"/>
          <p14:tracePt t="71158" x="5608638" y="3214688"/>
          <p14:tracePt t="71174" x="5608638" y="3224213"/>
          <p14:tracePt t="71191" x="5564188" y="3224213"/>
          <p14:tracePt t="71208" x="5492750" y="3224213"/>
          <p14:tracePt t="71226" x="5089525" y="3224213"/>
          <p14:tracePt t="71241" x="4786313" y="3187700"/>
          <p14:tracePt t="71258" x="4357688" y="3108325"/>
          <p14:tracePt t="71275" x="3795713" y="3071813"/>
          <p14:tracePt t="71291" x="3643313" y="3054350"/>
          <p14:tracePt t="71307" x="3571875" y="3054350"/>
          <p14:tracePt t="71325" x="3527425" y="3054350"/>
          <p14:tracePt t="71342" x="3527425" y="3036888"/>
          <p14:tracePt t="71383" x="3544888" y="3036888"/>
          <p14:tracePt t="71395" x="3633788" y="3036888"/>
          <p14:tracePt t="71409" x="3830638" y="3054350"/>
          <p14:tracePt t="71425" x="4062413" y="3071813"/>
          <p14:tracePt t="71443" x="4545013" y="3089275"/>
          <p14:tracePt t="71459" x="4751388" y="3089275"/>
          <p14:tracePt t="71476" x="4894263" y="3089275"/>
          <p14:tracePt t="71492" x="5072063" y="3089275"/>
          <p14:tracePt t="71509" x="5089525" y="3089275"/>
          <p14:tracePt t="71527" x="5116513" y="3089275"/>
          <p14:tracePt t="71541" x="5116513" y="3098800"/>
          <p14:tracePt t="71578" x="5081588" y="3098800"/>
          <p14:tracePt t="71592" x="4965700" y="3089275"/>
          <p14:tracePt t="71608" x="4795838" y="3071813"/>
          <p14:tracePt t="71627" x="4268788" y="3036888"/>
          <p14:tracePt t="71642" x="3848100" y="2982913"/>
          <p14:tracePt t="71658" x="3581400" y="2938463"/>
          <p14:tracePt t="71675" x="3313113" y="2901950"/>
          <p14:tracePt t="71691" x="3268663" y="2901950"/>
          <p14:tracePt t="71707" x="3259138" y="2901950"/>
          <p14:tracePt t="71756" x="3286125" y="2901950"/>
          <p14:tracePt t="71769" x="3394075" y="2911475"/>
          <p14:tracePt t="71782" x="3589338" y="2928938"/>
          <p14:tracePt t="71794" x="3884613" y="2955925"/>
          <p14:tracePt t="71807" x="4116388" y="2973388"/>
          <p14:tracePt t="71824" x="4330700" y="2992438"/>
          <p14:tracePt t="71841" x="4527550" y="3009900"/>
          <p14:tracePt t="71857" x="4679950" y="3027363"/>
          <p14:tracePt t="71874" x="4714875" y="3027363"/>
          <p14:tracePt t="74589" x="4697413" y="2955925"/>
          <p14:tracePt t="74602" x="4633913" y="2759075"/>
          <p14:tracePt t="74613" x="4598988" y="2589213"/>
          <p14:tracePt t="74627" x="4510088" y="2312988"/>
          <p14:tracePt t="74642" x="4473575" y="2071688"/>
          <p14:tracePt t="74659" x="4411663" y="1857375"/>
          <p14:tracePt t="74676" x="4367213" y="1687513"/>
          <p14:tracePt t="74693" x="4348163" y="1660525"/>
          <p14:tracePt t="74709" x="4340225" y="1652588"/>
          <p14:tracePt t="74726" x="4330700" y="1652588"/>
          <p14:tracePt t="74742" x="4313238" y="1652588"/>
          <p14:tracePt t="74759" x="4303713" y="1652588"/>
          <p14:tracePt t="74776" x="4179888" y="1660525"/>
          <p14:tracePt t="74793" x="4089400" y="1660525"/>
          <p14:tracePt t="74808" x="3990975" y="1660525"/>
          <p14:tracePt t="74825" x="3840163" y="1660525"/>
          <p14:tracePt t="74841" x="3813175" y="1652588"/>
          <p14:tracePt t="74858" x="3803650" y="1643063"/>
          <p14:tracePt t="74874" x="3795713" y="1643063"/>
          <p14:tracePt t="74891" x="3795713" y="1633538"/>
          <p14:tracePt t="74931" x="3813175" y="1633538"/>
          <p14:tracePt t="74947" x="3822700" y="1633538"/>
          <p14:tracePt t="74960" x="3884613" y="1633538"/>
          <p14:tracePt t="74972" x="3965575" y="1633538"/>
          <p14:tracePt t="74984" x="4054475" y="1633538"/>
          <p14:tracePt t="74997" x="4133850" y="1633538"/>
          <p14:tracePt t="75010" x="4205288" y="1633538"/>
          <p14:tracePt t="75026" x="4259263" y="1633538"/>
          <p14:tracePt t="75042" x="4295775" y="1633538"/>
          <p14:tracePt t="75059" x="4313238" y="1633538"/>
          <p14:tracePt t="75132" x="4295775" y="1633538"/>
          <p14:tracePt t="75144" x="4259263" y="1633538"/>
          <p14:tracePt t="75156" x="4143375" y="1633538"/>
          <p14:tracePt t="75167" x="4027488" y="1616075"/>
          <p14:tracePt t="75180" x="3857625" y="1598613"/>
          <p14:tracePt t="75192" x="3705225" y="1562100"/>
          <p14:tracePt t="75209" x="3562350" y="1527175"/>
          <p14:tracePt t="75226" x="3500438" y="1509713"/>
          <p14:tracePt t="75242" x="3465513" y="1500188"/>
          <p14:tracePt t="75289" x="3473450" y="1500188"/>
          <p14:tracePt t="75299" x="3482975" y="1500188"/>
          <p14:tracePt t="75311" x="3500438" y="1500188"/>
          <p14:tracePt t="75324" x="3536950" y="1500188"/>
          <p14:tracePt t="76504" x="3608388" y="1500188"/>
          <p14:tracePt t="76516" x="3687763" y="1482725"/>
          <p14:tracePt t="76528" x="3768725" y="1465263"/>
          <p14:tracePt t="76542" x="3867150" y="1465263"/>
          <p14:tracePt t="76559" x="3983038" y="1465263"/>
          <p14:tracePt t="76576" x="4108450" y="1465263"/>
          <p14:tracePt t="76592" x="4500563" y="1465263"/>
          <p14:tracePt t="76609" x="4660900" y="1465263"/>
          <p14:tracePt t="76628" x="4973638" y="1473200"/>
          <p14:tracePt t="76643" x="5099050" y="1473200"/>
          <p14:tracePt t="76660" x="5214938" y="1473200"/>
          <p14:tracePt t="76677" x="5349875" y="1473200"/>
          <p14:tracePt t="76693" x="5384800" y="1473200"/>
          <p14:tracePt t="76709" x="5438775" y="1473200"/>
          <p14:tracePt t="76726" x="5483225" y="1473200"/>
          <p14:tracePt t="76759" x="5492750" y="1473200"/>
          <p14:tracePt t="76883" x="5492750" y="1482725"/>
          <p14:tracePt t="76908" x="5500688" y="1482725"/>
          <p14:tracePt t="76920" x="5510213" y="1500188"/>
          <p14:tracePt t="76931" x="5527675" y="1509713"/>
          <p14:tracePt t="76944" x="5537200" y="1517650"/>
          <p14:tracePt t="76958" x="5554663" y="1517650"/>
          <p14:tracePt t="76979" x="5564188" y="1527175"/>
          <p14:tracePt t="77126" x="5572125" y="1536700"/>
          <p14:tracePt t="77138" x="5581650" y="1536700"/>
          <p14:tracePt t="77150" x="5608638" y="1544638"/>
          <p14:tracePt t="77161" x="5635625" y="1562100"/>
          <p14:tracePt t="77176" x="5653088" y="1562100"/>
          <p14:tracePt t="77193" x="5680075" y="1571625"/>
          <p14:tracePt t="77210" x="5688013" y="1571625"/>
          <p14:tracePt t="77227" x="5697538" y="1571625"/>
          <p14:tracePt t="77242" x="5707063" y="1571625"/>
          <p14:tracePt t="77298" x="5724525" y="1571625"/>
          <p14:tracePt t="77323" x="5724525" y="1581150"/>
          <p14:tracePt t="77347" x="5741988" y="1598613"/>
          <p14:tracePt t="77360" x="5751513" y="1598613"/>
          <p14:tracePt t="77370" x="5778500" y="1608138"/>
          <p14:tracePt t="77381" x="5795963" y="1616075"/>
          <p14:tracePt t="77393" x="5813425" y="1616075"/>
          <p14:tracePt t="77409" x="5830888" y="1625600"/>
          <p14:tracePt t="77425" x="5840413" y="1625600"/>
          <p14:tracePt t="77442" x="5857875" y="1643063"/>
          <p14:tracePt t="77458" x="5875338" y="1643063"/>
          <p14:tracePt t="77491" x="5902325" y="1643063"/>
          <p14:tracePt t="77508" x="5938838" y="1643063"/>
          <p14:tracePt t="77525" x="5965825" y="1643063"/>
          <p14:tracePt t="77541" x="6010275" y="1643063"/>
          <p14:tracePt t="77558" x="6018213" y="1643063"/>
          <p14:tracePt t="77575" x="6027738" y="1643063"/>
          <p14:tracePt t="78041" x="6045200" y="1643063"/>
          <p14:tracePt t="78053" x="6089650" y="1643063"/>
          <p14:tracePt t="78068" x="6126163" y="1652588"/>
          <p14:tracePt t="78080" x="6153150" y="1652588"/>
          <p14:tracePt t="78093" x="6207125" y="1670050"/>
          <p14:tracePt t="78109" x="6242050" y="1679575"/>
          <p14:tracePt t="78127" x="6296025" y="1679575"/>
          <p14:tracePt t="78143" x="6429375" y="1704975"/>
          <p14:tracePt t="78159" x="6483350" y="1724025"/>
          <p14:tracePt t="78176" x="6527800" y="1731963"/>
          <p14:tracePt t="78193" x="6537325" y="1731963"/>
          <p14:tracePt t="78210" x="6545263" y="1731963"/>
          <p14:tracePt t="78260" x="6564313" y="1731963"/>
          <p14:tracePt t="78271" x="6572250" y="1731963"/>
          <p14:tracePt t="78295" x="6581775" y="1731963"/>
          <p14:tracePt t="78406" x="6599238" y="1731963"/>
          <p14:tracePt t="78418" x="6608763" y="1741488"/>
          <p14:tracePt t="78431" x="6643688" y="1741488"/>
          <p14:tracePt t="78444" x="6653213" y="1741488"/>
          <p14:tracePt t="78460" x="6680200" y="1741488"/>
          <p14:tracePt t="78478" x="6697663" y="1741488"/>
          <p14:tracePt t="78509" x="6707188" y="1741488"/>
          <p14:tracePt t="78527" x="6769100" y="1741488"/>
          <p14:tracePt t="78543" x="6804025" y="1741488"/>
          <p14:tracePt t="78559" x="6858000" y="1741488"/>
          <p14:tracePt t="78576" x="6884988" y="1741488"/>
          <p14:tracePt t="78592" x="6911975" y="1741488"/>
          <p14:tracePt t="78609" x="6929438" y="1741488"/>
          <p14:tracePt t="78626" x="6946900" y="1741488"/>
          <p14:tracePt t="78643" x="6956425" y="1751013"/>
          <p14:tracePt t="78659" x="6965950" y="1776413"/>
          <p14:tracePt t="78677" x="6973888" y="1803400"/>
          <p14:tracePt t="78693" x="6973888" y="1839913"/>
          <p14:tracePt t="78711" x="6973888" y="1920875"/>
          <p14:tracePt t="78727" x="6973888" y="1955800"/>
          <p14:tracePt t="78743" x="6956425" y="2000250"/>
          <p14:tracePt t="78760" x="6921500" y="2089150"/>
          <p14:tracePt t="78776" x="6902450" y="2135188"/>
          <p14:tracePt t="78792" x="6875463" y="2170113"/>
          <p14:tracePt t="78811" x="6840538" y="2268538"/>
          <p14:tracePt t="78826" x="6840538" y="2303463"/>
          <p14:tracePt t="78842" x="6823075" y="2349500"/>
          <p14:tracePt t="78860" x="6796088" y="2428875"/>
          <p14:tracePt t="78876" x="6786563" y="2482850"/>
          <p14:tracePt t="78893" x="6786563" y="2517775"/>
          <p14:tracePt t="78910" x="6769100" y="2571750"/>
          <p14:tracePt t="79197" x="6759575" y="2625725"/>
          <p14:tracePt t="79208" x="6724650" y="2706688"/>
          <p14:tracePt t="79220" x="6697663" y="2768600"/>
          <p14:tracePt t="79233" x="6680200" y="2803525"/>
          <p14:tracePt t="79245" x="6670675" y="2849563"/>
          <p14:tracePt t="79260" x="6670675" y="2884488"/>
          <p14:tracePt t="79275" x="6670675" y="2921000"/>
          <p14:tracePt t="79293" x="6661150" y="2955925"/>
          <p14:tracePt t="79308" x="6661150" y="2965450"/>
          <p14:tracePt t="79342" x="6661150" y="2973388"/>
          <p14:tracePt t="79635" x="6661150" y="2965450"/>
          <p14:tracePt t="79672" x="6670675" y="2955925"/>
          <p14:tracePt t="79685" x="6680200" y="2955925"/>
          <p14:tracePt t="79697" x="6707188" y="2955925"/>
          <p14:tracePt t="79709" x="6715125" y="2946400"/>
          <p14:tracePt t="79725" x="6732588" y="2946400"/>
          <p14:tracePt t="79742" x="6742113" y="2946400"/>
          <p14:tracePt t="79758" x="6778625" y="2946400"/>
          <p14:tracePt t="79775" x="6796088" y="2946400"/>
          <p14:tracePt t="79792" x="6823075" y="2946400"/>
          <p14:tracePt t="79808" x="6858000" y="2946400"/>
          <p14:tracePt t="79825" x="6875463" y="2946400"/>
          <p14:tracePt t="79842" x="6884988" y="2946400"/>
          <p14:tracePt t="79858" x="6946900" y="2928938"/>
          <p14:tracePt t="79875" x="6965950" y="2928938"/>
          <p14:tracePt t="79891" x="6992938" y="2928938"/>
          <p14:tracePt t="79909" x="7037388" y="2921000"/>
          <p14:tracePt t="79926" x="7064375" y="2921000"/>
          <p14:tracePt t="79943" x="7072313" y="2921000"/>
          <p14:tracePt t="79959" x="7081838" y="2921000"/>
          <p14:tracePt t="79993" x="7089775" y="2921000"/>
          <p14:tracePt t="80131" x="7089775" y="2911475"/>
          <p14:tracePt t="80263" x="7081838" y="2911475"/>
          <p14:tracePt t="80288" x="7072313" y="2901950"/>
          <p14:tracePt t="80312" x="7064375" y="2901950"/>
          <p14:tracePt t="80322" x="7054850" y="2901950"/>
          <p14:tracePt t="80336" x="7037388" y="2901950"/>
          <p14:tracePt t="80348" x="7027863" y="2901950"/>
          <p14:tracePt t="80360" x="7010400" y="2901950"/>
          <p14:tracePt t="80375" x="6973888" y="2901950"/>
          <p14:tracePt t="80392" x="6929438" y="2901950"/>
          <p14:tracePt t="80409" x="6840538" y="2901950"/>
          <p14:tracePt t="80425" x="6804025" y="2901950"/>
          <p14:tracePt t="80443" x="6778625" y="2901950"/>
          <p14:tracePt t="80460" x="6751638" y="2901950"/>
          <p14:tracePt t="80477" x="6732588" y="2901950"/>
          <p14:tracePt t="80494" x="6724650" y="2901950"/>
          <p14:tracePt t="80509" x="6715125" y="2901950"/>
          <p14:tracePt t="80545" x="6707188" y="2901950"/>
          <p14:tracePt t="80582" x="6697663" y="2901950"/>
          <p14:tracePt t="80619" x="6688138" y="2901950"/>
          <p14:tracePt t="80631" x="6680200" y="2901950"/>
          <p14:tracePt t="80644" x="6661150" y="2901950"/>
          <p14:tracePt t="80668" x="6653213" y="2901950"/>
          <p14:tracePt t="80692" x="6643688" y="2901950"/>
          <p14:tracePt t="80715" x="6635750" y="2901950"/>
          <p14:tracePt t="80740" x="6616700" y="2901950"/>
          <p14:tracePt t="80752" x="6599238" y="2901950"/>
          <p14:tracePt t="80764" x="6589713" y="2901950"/>
          <p14:tracePt t="80777" x="6581775" y="2901950"/>
          <p14:tracePt t="80793" x="6572250" y="2911475"/>
          <p14:tracePt t="80809" x="6564313" y="2911475"/>
          <p14:tracePt t="80827" x="6554788" y="2911475"/>
          <p14:tracePt t="80842" x="6545263" y="2911475"/>
          <p14:tracePt t="80859" x="6527800" y="2921000"/>
          <p14:tracePt t="80875" x="6473825" y="2938463"/>
          <p14:tracePt t="80892" x="6446838" y="2938463"/>
          <p14:tracePt t="80910" x="6402388" y="2938463"/>
          <p14:tracePt t="80925" x="6394450" y="2938463"/>
          <p14:tracePt t="80942" x="6384925" y="2946400"/>
          <p14:tracePt t="80960" x="6323013" y="2946400"/>
          <p14:tracePt t="80976" x="6286500" y="2946400"/>
          <p14:tracePt t="80992" x="6232525" y="2946400"/>
          <p14:tracePt t="81009" x="6126163" y="2946400"/>
          <p14:tracePt t="81026" x="6089650" y="2946400"/>
          <p14:tracePt t="81043" x="6064250" y="2946400"/>
          <p14:tracePt t="81060" x="6045200" y="2946400"/>
          <p14:tracePt t="81076" x="6037263" y="2946400"/>
          <p14:tracePt t="81095" x="6018213" y="2946400"/>
          <p14:tracePt t="81118" x="6010275" y="2946400"/>
          <p14:tracePt t="81131" x="6000750" y="2946400"/>
          <p14:tracePt t="81143" x="5992813" y="2946400"/>
          <p14:tracePt t="81160" x="5983288" y="2946400"/>
          <p14:tracePt t="81177" x="5956300" y="2946400"/>
          <p14:tracePt t="81193" x="5911850" y="2946400"/>
          <p14:tracePt t="81210" x="5902325" y="2946400"/>
          <p14:tracePt t="81229" x="5884863" y="2946400"/>
          <p14:tracePt t="81260" x="5875338" y="2946400"/>
          <p14:tracePt t="81276" x="5867400" y="2928938"/>
          <p14:tracePt t="81313" x="5849938" y="2928938"/>
          <p14:tracePt t="81336" x="5840413" y="2928938"/>
          <p14:tracePt t="81373" x="5830888" y="2928938"/>
          <p14:tracePt t="81397" x="5822950" y="2928938"/>
          <p14:tracePt t="81432" x="5813425" y="2928938"/>
          <p14:tracePt t="81445" x="5803900" y="2928938"/>
          <p14:tracePt t="81457" x="5795963" y="2928938"/>
          <p14:tracePt t="81468" x="5778500" y="2928938"/>
          <p14:tracePt t="81479" x="5768975" y="2928938"/>
          <p14:tracePt t="81492" x="5759450" y="2928938"/>
          <p14:tracePt t="81509" x="5751513" y="2928938"/>
          <p14:tracePt t="81525" x="5741988" y="2928938"/>
          <p14:tracePt t="81542" x="5732463" y="2928938"/>
          <p14:tracePt t="81560" x="5724525" y="2928938"/>
          <p14:tracePt t="81579" x="5688013" y="2928938"/>
          <p14:tracePt t="81593" x="5670550" y="2928938"/>
          <p14:tracePt t="81609" x="5643563" y="2928938"/>
          <p14:tracePt t="81627" x="5599113" y="2928938"/>
          <p14:tracePt t="81643" x="5572125" y="2928938"/>
          <p14:tracePt t="81660" x="5564188" y="2928938"/>
          <p14:tracePt t="81677" x="5537200" y="2921000"/>
          <p14:tracePt t="81694" x="5527675" y="2921000"/>
          <p14:tracePt t="81709" x="5510213" y="2921000"/>
          <p14:tracePt t="81726" x="5500688" y="2921000"/>
          <p14:tracePt t="81742" x="5483225" y="2921000"/>
          <p14:tracePt t="81759" x="5473700" y="2921000"/>
          <p14:tracePt t="81775" x="5429250" y="2911475"/>
          <p14:tracePt t="81792" x="5384800" y="2911475"/>
          <p14:tracePt t="81809" x="5340350" y="2911475"/>
          <p14:tracePt t="81826" x="5322888" y="2911475"/>
          <p14:tracePt t="81843" x="5313363" y="2911475"/>
          <p14:tracePt t="81859" x="5278438" y="2911475"/>
          <p14:tracePt t="81876" x="5268913" y="2911475"/>
          <p14:tracePt t="81896" x="5251450" y="2901950"/>
          <p14:tracePt t="81910" x="5232400" y="2901950"/>
          <p14:tracePt t="81926" x="5224463" y="2901950"/>
          <p14:tracePt t="81943" x="5214938" y="2901950"/>
          <p14:tracePt t="81959" x="5180013" y="2894013"/>
          <p14:tracePt t="81976" x="5126038" y="2894013"/>
          <p14:tracePt t="81993" x="5089525" y="2894013"/>
          <p14:tracePt t="82010" x="5000625" y="2894013"/>
          <p14:tracePt t="82026" x="4965700" y="2894013"/>
          <p14:tracePt t="82044" x="4938713" y="2894013"/>
          <p14:tracePt t="82060" x="4894263" y="2894013"/>
          <p14:tracePt t="82076" x="4884738" y="2894013"/>
          <p14:tracePt t="82095" x="4867275" y="2894013"/>
          <p14:tracePt t="82109" x="4848225" y="2894013"/>
          <p14:tracePt t="82127" x="4840288" y="2894013"/>
          <p14:tracePt t="82143" x="4830763" y="2894013"/>
          <p14:tracePt t="82160" x="4822825" y="2894013"/>
          <p14:tracePt t="82181" x="4813300" y="2894013"/>
          <p14:tracePt t="82194" x="4803775" y="2894013"/>
          <p14:tracePt t="82210" x="4795838" y="2894013"/>
          <p14:tracePt t="82227" x="4759325" y="2894013"/>
          <p14:tracePt t="82243" x="4697413" y="2874963"/>
          <p14:tracePt t="82261" x="4670425" y="2874963"/>
          <p14:tracePt t="82276" x="4652963" y="2874963"/>
          <p14:tracePt t="82294" x="4616450" y="2874963"/>
          <p14:tracePt t="82309" x="4598988" y="2874963"/>
          <p14:tracePt t="82325" x="4572000" y="2874963"/>
          <p14:tracePt t="82342" x="4510088" y="2884488"/>
          <p14:tracePt t="82359" x="4483100" y="2884488"/>
          <p14:tracePt t="82377" x="4438650" y="2884488"/>
          <p14:tracePt t="82392" x="4429125" y="2884488"/>
          <p14:tracePt t="82409" x="4411663" y="2894013"/>
          <p14:tracePt t="82426" x="4384675" y="2894013"/>
          <p14:tracePt t="82442" x="4375150" y="2894013"/>
          <p14:tracePt t="82459" x="4367213" y="2894013"/>
          <p14:tracePt t="82476" x="4357688" y="2894013"/>
          <p14:tracePt t="82492" x="4340225" y="2894013"/>
          <p14:tracePt t="82509" x="4330700" y="2901950"/>
          <p14:tracePt t="82526" x="4303713" y="2901950"/>
          <p14:tracePt t="82542" x="4259263" y="2901950"/>
          <p14:tracePt t="82559" x="4251325" y="2901950"/>
          <p14:tracePt t="82576" x="4214813" y="2901950"/>
          <p14:tracePt t="82592" x="4197350" y="2911475"/>
          <p14:tracePt t="82609" x="4170363" y="2911475"/>
          <p14:tracePt t="82625" x="4125913" y="2911475"/>
          <p14:tracePt t="82642" x="4116388" y="2911475"/>
          <p14:tracePt t="82660" x="4071938" y="2928938"/>
          <p14:tracePt t="82676" x="4062413" y="2928938"/>
          <p14:tracePt t="82692" x="4054475" y="2928938"/>
          <p14:tracePt t="82709" x="4017963" y="2928938"/>
          <p14:tracePt t="82725" x="4000500" y="2928938"/>
          <p14:tracePt t="82742" x="3965575" y="2928938"/>
          <p14:tracePt t="82759" x="3956050" y="2928938"/>
          <p14:tracePt t="82775" x="3946525" y="2928938"/>
          <p14:tracePt t="82792" x="3929063" y="2928938"/>
          <p14:tracePt t="82809" x="3911600" y="2928938"/>
          <p14:tracePt t="82842" x="3894138" y="2928938"/>
          <p14:tracePt t="82875" x="3884613" y="2928938"/>
          <p14:tracePt t="82892" x="3867150" y="2928938"/>
          <p14:tracePt t="82908" x="3857625" y="2928938"/>
          <p14:tracePt t="82925" x="3840163" y="2928938"/>
          <p14:tracePt t="82942" x="3813175" y="2928938"/>
          <p14:tracePt t="82958" x="3803650" y="2928938"/>
          <p14:tracePt t="82975" x="3776663" y="2928938"/>
          <p14:tracePt t="82993" x="3751263" y="2928938"/>
          <p14:tracePt t="83010" x="3724275" y="2928938"/>
          <p14:tracePt t="83028" x="3679825" y="2928938"/>
          <p14:tracePt t="83043" x="3670300" y="2928938"/>
          <p14:tracePt t="83060" x="3660775" y="2928938"/>
          <p14:tracePt t="83064" x="3652838" y="2928938"/>
          <p14:tracePt t="83078" x="3643313" y="2928938"/>
          <p14:tracePt t="83094" x="3625850" y="2928938"/>
          <p14:tracePt t="83110" x="3616325" y="2928938"/>
          <p14:tracePt t="83126" x="3608388" y="2928938"/>
          <p14:tracePt t="83142" x="3598863" y="2928938"/>
          <p14:tracePt t="83159" x="3589338" y="2928938"/>
          <p14:tracePt t="83176" x="3571875" y="2921000"/>
          <p14:tracePt t="83192" x="3554413" y="2921000"/>
          <p14:tracePt t="83210" x="3544888" y="2921000"/>
          <p14:tracePt t="83227" x="3536950" y="2921000"/>
          <p14:tracePt t="83243" x="3517900" y="2921000"/>
          <p14:tracePt t="83260" x="3473450" y="2921000"/>
          <p14:tracePt t="83276" x="3429000" y="2921000"/>
          <p14:tracePt t="83294" x="3357563" y="2921000"/>
          <p14:tracePt t="83310" x="3330575" y="2921000"/>
          <p14:tracePt t="83327" x="3313113" y="2921000"/>
          <p14:tracePt t="83343" x="3276600" y="2921000"/>
          <p14:tracePt t="83360" x="3268663" y="2921000"/>
          <p14:tracePt t="83377" x="3232150" y="2921000"/>
          <p14:tracePt t="83393" x="3224213" y="2911475"/>
          <p14:tracePt t="83410" x="3214688" y="2911475"/>
          <p14:tracePt t="83427" x="3197225" y="2911475"/>
          <p14:tracePt t="83444" x="3187700" y="2911475"/>
          <p14:tracePt t="83462" x="3179763" y="2911475"/>
          <p14:tracePt t="83476" x="3160713" y="2911475"/>
          <p14:tracePt t="83497" x="3152775" y="2911475"/>
          <p14:tracePt t="83522" x="3143250" y="2911475"/>
          <p14:tracePt t="83534" x="3125788" y="2911475"/>
          <p14:tracePt t="83546" x="3098800" y="2911475"/>
          <p14:tracePt t="83560" x="3081338" y="2911475"/>
          <p14:tracePt t="83576" x="3054350" y="2911475"/>
          <p14:tracePt t="83593" x="3044825" y="2911475"/>
          <p14:tracePt t="83610" x="3000375" y="2911475"/>
          <p14:tracePt t="83627" x="2990850" y="2911475"/>
          <p14:tracePt t="83643" x="2982913" y="2911475"/>
          <p14:tracePt t="83660" x="2955925" y="2911475"/>
          <p14:tracePt t="83677" x="2938463" y="2911475"/>
          <p14:tracePt t="83695" x="2894013" y="2911475"/>
          <p14:tracePt t="83711" x="2884488" y="2911475"/>
          <p14:tracePt t="83726" x="2874963" y="2911475"/>
          <p14:tracePt t="83742" x="2847975" y="2911475"/>
          <p14:tracePt t="83759" x="2840038" y="2911475"/>
          <p14:tracePt t="83775" x="2830513" y="2911475"/>
          <p14:tracePt t="83792" x="2822575" y="2911475"/>
          <p14:tracePt t="83808" x="2813050" y="2901950"/>
          <p14:tracePt t="83825" x="2803525" y="2901950"/>
          <p14:tracePt t="83842" x="2786063" y="2901950"/>
          <p14:tracePt t="83858" x="2776538" y="2901950"/>
          <p14:tracePt t="83880" x="2768600" y="2901950"/>
          <p14:tracePt t="83892" x="2759075" y="2901950"/>
          <p14:tracePt t="102416" x="2813050" y="2901950"/>
          <p14:tracePt t="102428" x="2911475" y="2911475"/>
          <p14:tracePt t="102440" x="3009900" y="2928938"/>
          <p14:tracePt t="102453" x="3108325" y="2928938"/>
          <p14:tracePt t="102464" x="3205163" y="2946400"/>
          <p14:tracePt t="102478" x="3348038" y="2946400"/>
          <p14:tracePt t="102495" x="3500438" y="2965450"/>
          <p14:tracePt t="102514" x="3929063" y="3000375"/>
          <p14:tracePt t="102529" x="4187825" y="3000375"/>
          <p14:tracePt t="102545" x="4446588" y="3017838"/>
          <p14:tracePt t="102563" x="4921250" y="3017838"/>
          <p14:tracePt t="102579" x="5135563" y="3017838"/>
          <p14:tracePt t="102595" x="5322888" y="3017838"/>
          <p14:tracePt t="102612" x="5616575" y="3054350"/>
          <p14:tracePt t="102629" x="5759450" y="3081338"/>
          <p14:tracePt t="102647" x="6054725" y="3152775"/>
          <p14:tracePt t="102662" x="6207125" y="3206750"/>
          <p14:tracePt t="102678" x="6330950" y="3241675"/>
          <p14:tracePt t="102695" x="6635750" y="3340100"/>
          <p14:tracePt t="102711" x="6751638" y="3357563"/>
          <p14:tracePt t="102728" x="6875463" y="3375025"/>
          <p14:tracePt t="102745" x="7188200" y="3394075"/>
          <p14:tracePt t="102761" x="7331075" y="3394075"/>
          <p14:tracePt t="102778" x="7616825" y="3394075"/>
          <p14:tracePt t="102795" x="7742238" y="3384550"/>
          <p14:tracePt t="102811" x="7850188" y="3349625"/>
          <p14:tracePt t="102828" x="8018463" y="3313113"/>
          <p14:tracePt t="102845" x="8099425" y="3295650"/>
          <p14:tracePt t="102861" x="8180388" y="3268663"/>
          <p14:tracePt t="102878" x="8278813" y="3241675"/>
          <p14:tracePt t="102896" x="8313738" y="3224213"/>
          <p14:tracePt t="102912" x="8340725" y="3224213"/>
          <p14:tracePt t="102929" x="8367713" y="3206750"/>
          <p14:tracePt t="102945" x="8394700" y="3206750"/>
          <p14:tracePt t="102962" x="8421688" y="3179763"/>
          <p14:tracePt t="102979" x="8439150" y="3160713"/>
          <p14:tracePt t="103012" x="8439150" y="3152775"/>
          <p14:tracePt t="103040" x="8412163" y="3125788"/>
          <p14:tracePt t="103052" x="8340725" y="3081338"/>
          <p14:tracePt t="103065" x="8232775" y="3027363"/>
          <p14:tracePt t="103079" x="8108950" y="2992438"/>
          <p14:tracePt t="103096" x="8027988" y="2955925"/>
          <p14:tracePt t="103112" x="7947025" y="2921000"/>
          <p14:tracePt t="103129" x="7921625" y="2921000"/>
          <p14:tracePt t="103145" x="7902575" y="2911475"/>
          <p14:tracePt t="103163" x="7751763" y="2894013"/>
          <p14:tracePt t="103179" x="7697788" y="2894013"/>
          <p14:tracePt t="103195" x="7589838" y="2894013"/>
          <p14:tracePt t="103211" x="7446963" y="2894013"/>
          <p14:tracePt t="103228" x="7385050" y="2894013"/>
          <p14:tracePt t="103246" x="7350125" y="2911475"/>
          <p14:tracePt t="103262" x="7215188" y="2955925"/>
          <p14:tracePt t="103279" x="7180263" y="2965450"/>
          <p14:tracePt t="103296" x="7126288" y="2982913"/>
          <p14:tracePt t="103312" x="7116763" y="2982913"/>
          <p14:tracePt t="103329" x="7064375" y="3000375"/>
          <p14:tracePt t="103346" x="6911975" y="3017838"/>
          <p14:tracePt t="103362" x="6840538" y="3036888"/>
          <p14:tracePt t="103379" x="6697663" y="3036888"/>
          <p14:tracePt t="103396" x="6357938" y="3054350"/>
          <p14:tracePt t="103412" x="6188075" y="3071813"/>
          <p14:tracePt t="103431" x="5929313" y="3071813"/>
          <p14:tracePt t="103445" x="5786438" y="3063875"/>
          <p14:tracePt t="103462" x="5616575" y="3044825"/>
          <p14:tracePt t="103481" x="5224463" y="2965450"/>
          <p14:tracePt t="103495" x="5037138" y="2928938"/>
          <p14:tracePt t="103513" x="4857750" y="2894013"/>
          <p14:tracePt t="103529" x="4554538" y="2874963"/>
          <p14:tracePt t="103546" x="4429125" y="2874963"/>
          <p14:tracePt t="103562" x="4330700" y="2874963"/>
          <p14:tracePt t="103565" x="4232275" y="2874963"/>
          <p14:tracePt t="103579" x="4160838" y="2874963"/>
          <p14:tracePt t="103596" x="4125913" y="2874963"/>
          <p14:tracePt t="103612" x="4071938" y="2874963"/>
          <p14:tracePt t="103628" x="4054475" y="2874963"/>
          <p14:tracePt t="103645" x="4044950" y="2874963"/>
          <p14:tracePt t="103661" x="4027488" y="2874963"/>
          <p14:tracePt t="103678" x="4010025" y="2874963"/>
          <p14:tracePt t="103695" x="3929063" y="2874963"/>
          <p14:tracePt t="103711" x="3589338" y="2938463"/>
          <p14:tracePt t="103728" x="3446463" y="2955925"/>
          <p14:tracePt t="103744" x="3179763" y="2973388"/>
          <p14:tracePt t="103762" x="3081338" y="2982913"/>
          <p14:tracePt t="103779" x="2982913" y="2982913"/>
          <p14:tracePt t="103796" x="2759075" y="3017838"/>
          <p14:tracePt t="103813" x="2598738" y="3017838"/>
          <p14:tracePt t="103828" x="2401888" y="3036888"/>
          <p14:tracePt t="103845" x="2160588" y="3036888"/>
          <p14:tracePt t="103861" x="2089150" y="3036888"/>
          <p14:tracePt t="103878" x="2036763" y="3036888"/>
          <p14:tracePt t="103895" x="1990725" y="3036888"/>
          <p14:tracePt t="103911" x="1973263" y="3036888"/>
          <p14:tracePt t="103928" x="1965325" y="3036888"/>
          <p14:tracePt t="103961" x="1955800" y="3036888"/>
          <p14:tracePt t="103979" x="1919288" y="3036888"/>
          <p14:tracePt t="103996" x="1847850" y="3036888"/>
          <p14:tracePt t="104012" x="1795463" y="3044825"/>
          <p14:tracePt t="104029" x="1704975" y="3044825"/>
          <p14:tracePt t="104046" x="1670050" y="3044825"/>
          <p14:tracePt t="104064" x="1589088" y="3044825"/>
          <p14:tracePt t="104080" x="1554163" y="3044825"/>
          <p14:tracePt t="104096" x="1517650" y="3044825"/>
          <p14:tracePt t="104114" x="1455738" y="3044825"/>
          <p14:tracePt t="104128" x="1428750" y="3044825"/>
          <p14:tracePt t="104145" x="1419225" y="3044825"/>
          <p14:tracePt t="104162" x="1384300" y="3044825"/>
          <p14:tracePt t="104194" x="1374775" y="3044825"/>
          <p14:tracePt t="104732" x="1393825" y="3044825"/>
          <p14:tracePt t="104745" x="1411288" y="3044825"/>
          <p14:tracePt t="104757" x="1465263" y="3044825"/>
          <p14:tracePt t="104769" x="1536700" y="3027363"/>
          <p14:tracePt t="104782" x="1660525" y="3009900"/>
          <p14:tracePt t="104797" x="1803400" y="3009900"/>
          <p14:tracePt t="104812" x="1973263" y="2992438"/>
          <p14:tracePt t="104829" x="2143125" y="2992438"/>
          <p14:tracePt t="104845" x="2517775" y="2973388"/>
          <p14:tracePt t="104861" x="2732088" y="2946400"/>
          <p14:tracePt t="104878" x="2973388" y="2928938"/>
          <p14:tracePt t="104895" x="3509963" y="2894013"/>
          <p14:tracePt t="123115" x="3589338" y="2874963"/>
          <p14:tracePt t="123128" x="3670300" y="2840038"/>
          <p14:tracePt t="123140" x="3795713" y="2803525"/>
          <p14:tracePt t="123153" x="3938588" y="2768600"/>
          <p14:tracePt t="123165" x="4089400" y="2732088"/>
          <p14:tracePt t="123180" x="4276725" y="2697163"/>
          <p14:tracePt t="123197" x="4500563" y="2635250"/>
          <p14:tracePt t="123213" x="4983163" y="2536825"/>
          <p14:tracePt t="123231" x="5214938" y="2492375"/>
          <p14:tracePt t="123248" x="5411788" y="2455863"/>
          <p14:tracePt t="123264" x="5778500" y="2420938"/>
          <p14:tracePt t="123281" x="5992813" y="2401888"/>
          <p14:tracePt t="123299" x="6367463" y="2401888"/>
          <p14:tracePt t="123315" x="6510338" y="2411413"/>
          <p14:tracePt t="123331" x="6635750" y="2446338"/>
          <p14:tracePt t="123348" x="6778625" y="2527300"/>
          <p14:tracePt t="123364" x="6804025" y="2544763"/>
          <p14:tracePt t="123383" x="6823075" y="2598738"/>
          <p14:tracePt t="123398" x="6823075" y="2652713"/>
          <p14:tracePt t="123415" x="6796088" y="2706688"/>
          <p14:tracePt t="123431" x="6670675" y="2840038"/>
          <p14:tracePt t="123448" x="6581775" y="2901950"/>
          <p14:tracePt t="123464" x="6456363" y="2955925"/>
          <p14:tracePt t="123481" x="6135688" y="3036888"/>
          <p14:tracePt t="123498" x="5965825" y="3054350"/>
          <p14:tracePt t="123515" x="5653088" y="3071813"/>
          <p14:tracePt t="123531" x="5537200" y="3071813"/>
          <p14:tracePt t="123549" x="5438775" y="3089275"/>
          <p14:tracePt t="123564" x="5340350" y="3089275"/>
          <p14:tracePt t="123580" x="5330825" y="3089275"/>
          <p14:tracePt t="123597" x="5322888" y="2946400"/>
          <p14:tracePt t="123614" x="5322888" y="2751138"/>
          <p14:tracePt t="123630" x="5349875" y="2536825"/>
          <p14:tracePt t="123647" x="5545138" y="2187575"/>
          <p14:tracePt t="123663" x="5707063" y="2044700"/>
          <p14:tracePt t="123680" x="5875338" y="1973263"/>
          <p14:tracePt t="123697" x="6215063" y="1938338"/>
          <p14:tracePt t="123713" x="6313488" y="1938338"/>
          <p14:tracePt t="126849" x="6357938" y="2036763"/>
          <p14:tracePt t="126865" x="6384925" y="2116138"/>
          <p14:tracePt t="126882" x="6456363" y="2303463"/>
          <p14:tracePt t="126899" x="6473825" y="2384425"/>
          <p14:tracePt t="126915" x="6500813" y="2465388"/>
          <p14:tracePt t="126932" x="6537325" y="2563813"/>
          <p14:tracePt t="126949" x="6572250" y="2732088"/>
          <p14:tracePt t="126969" x="6572250" y="2884488"/>
          <p14:tracePt t="126986" x="6572250" y="2921000"/>
          <p14:tracePt t="127002" x="6554788" y="2973388"/>
          <p14:tracePt t="127019" x="6537325" y="3000375"/>
          <p14:tracePt t="127035" x="6527800" y="3009900"/>
          <p14:tracePt t="127069" x="6518275" y="3009900"/>
          <p14:tracePt t="127119" x="6492875" y="2946400"/>
          <p14:tracePt t="127135" x="6492875" y="2778125"/>
          <p14:tracePt t="127152" x="6492875" y="2635250"/>
          <p14:tracePt t="127169" x="6599238" y="2339975"/>
          <p14:tracePt t="127185" x="6670675" y="2232025"/>
          <p14:tracePt t="127201" x="6751638" y="2160588"/>
          <p14:tracePt t="127217" x="6956425" y="2089150"/>
          <p14:tracePt t="127232" x="7037388" y="2071688"/>
          <p14:tracePt t="127249" x="7089775" y="2071688"/>
          <p14:tracePt t="127266" x="7161213" y="2071688"/>
          <p14:tracePt t="127282" x="7180263" y="2071688"/>
          <p14:tracePt t="127315" x="7197725" y="2089150"/>
          <p14:tracePt t="127332" x="7197725" y="2098675"/>
          <p14:tracePt t="127352" x="7170738" y="2206625"/>
          <p14:tracePt t="127368" x="7143750" y="2268538"/>
          <p14:tracePt t="127384" x="7099300" y="2330450"/>
          <p14:tracePt t="127403" x="7064375" y="2374900"/>
          <p14:tracePt t="127418" x="7054850" y="2374900"/>
          <p14:tracePt t="127435" x="7037388" y="2384425"/>
          <p14:tracePt t="127453" x="7027863" y="2384425"/>
          <p14:tracePt t="127502" x="7027863" y="2374900"/>
          <p14:tracePt t="127535" x="7027863" y="2366963"/>
          <p14:tracePt t="127618" x="7027863" y="2374900"/>
          <p14:tracePt t="127636" x="7027863" y="2500313"/>
          <p14:tracePt t="127653" x="7027863" y="2571750"/>
          <p14:tracePt t="127668" x="7010400" y="2679700"/>
          <p14:tracePt t="127686" x="6973888" y="2830513"/>
          <p14:tracePt t="127701" x="6973888" y="2857500"/>
          <p14:tracePt t="127716" x="6973888" y="2884488"/>
          <p14:tracePt t="127733" x="6965950" y="2884488"/>
          <p14:tracePt t="127832" x="6946900" y="2759075"/>
          <p14:tracePt t="127849" x="6938963" y="2687638"/>
          <p14:tracePt t="127865" x="6938963" y="2589213"/>
          <p14:tracePt t="127883" x="6902450" y="2428875"/>
          <p14:tracePt t="127899" x="6902450" y="2411413"/>
          <p14:tracePt t="127914" x="6902450" y="2401888"/>
          <p14:tracePt t="127931" x="6902450" y="2393950"/>
          <p14:tracePt t="127947" x="6894513" y="2393950"/>
          <p14:tracePt t="127977" x="6894513" y="2438400"/>
          <p14:tracePt t="127989" x="6894513" y="2544763"/>
          <p14:tracePt t="128001" x="6894513" y="2687638"/>
          <p14:tracePt t="128015" x="6894513" y="2884488"/>
          <p14:tracePt t="128032" x="6894513" y="3071813"/>
          <p14:tracePt t="128049" x="6902450" y="3402013"/>
          <p14:tracePt t="128065" x="6902450" y="3500438"/>
          <p14:tracePt t="128082" x="6902450" y="3571875"/>
          <p14:tracePt t="128099" x="6902450" y="3608388"/>
          <p14:tracePt t="128115" x="6902450" y="3616325"/>
          <p14:tracePt t="128157" x="6902450" y="3608388"/>
          <p14:tracePt t="128169" x="6902450" y="3563938"/>
          <p14:tracePt t="128182" x="6867525" y="3455988"/>
          <p14:tracePt t="128198" x="6831013" y="3286125"/>
          <p14:tracePt t="128214" x="6786563" y="3063875"/>
          <p14:tracePt t="128231" x="6751638" y="2660650"/>
          <p14:tracePt t="128249" x="6751638" y="2492375"/>
          <p14:tracePt t="128267" x="6751638" y="2393950"/>
          <p14:tracePt t="128282" x="6751638" y="2384425"/>
          <p14:tracePt t="128326" x="6751638" y="2420938"/>
          <p14:tracePt t="128338" x="6769100" y="2517775"/>
          <p14:tracePt t="128351" x="6769100" y="2660650"/>
          <p14:tracePt t="128365" x="6769100" y="2822575"/>
          <p14:tracePt t="128382" x="6769100" y="3017838"/>
          <p14:tracePt t="128399" x="6786563" y="3375025"/>
          <p14:tracePt t="128415" x="6786563" y="3473450"/>
          <p14:tracePt t="128432" x="6804025" y="3527425"/>
          <p14:tracePt t="128449" x="6804025" y="3544888"/>
          <p14:tracePt t="128519" x="6804025" y="3482975"/>
          <p14:tracePt t="128532" x="6796088" y="3313113"/>
          <p14:tracePt t="128543" x="6796088" y="3081338"/>
          <p14:tracePt t="128555" x="6796088" y="2867025"/>
          <p14:tracePt t="128569" x="6796088" y="2679700"/>
          <p14:tracePt t="128581" x="6796088" y="2581275"/>
          <p14:tracePt t="128598" x="6796088" y="2536825"/>
          <p14:tracePt t="128615" x="6796088" y="2517775"/>
          <p14:tracePt t="128666" x="6796088" y="2598738"/>
          <p14:tracePt t="128680" x="6796088" y="2786063"/>
          <p14:tracePt t="128691" x="6813550" y="3000375"/>
          <p14:tracePt t="128703" x="6831013" y="3214688"/>
          <p14:tracePt t="128716" x="6831013" y="3402013"/>
          <p14:tracePt t="128731" x="6858000" y="3571875"/>
          <p14:tracePt t="128747" x="6858000" y="3652838"/>
          <p14:tracePt t="128764" x="6858000" y="3706813"/>
          <p14:tracePt t="128812" x="6858000" y="3697288"/>
          <p14:tracePt t="128824" x="6858000" y="3589338"/>
          <p14:tracePt t="128836" x="6858000" y="3421063"/>
          <p14:tracePt t="128849" x="6840538" y="3224213"/>
          <p14:tracePt t="128864" x="6823075" y="3009900"/>
          <p14:tracePt t="128882" x="6823075" y="2795588"/>
          <p14:tracePt t="128900" x="6823075" y="2581275"/>
          <p14:tracePt t="128916" x="6823075" y="2563813"/>
          <p14:tracePt t="128931" x="6823075" y="2536825"/>
          <p14:tracePt t="128971" x="6823075" y="2544763"/>
          <p14:tracePt t="128982" x="6823075" y="2625725"/>
          <p14:tracePt t="128994" x="6831013" y="2795588"/>
          <p14:tracePt t="129006" x="6875463" y="3009900"/>
          <p14:tracePt t="129019" x="6894513" y="3206750"/>
          <p14:tracePt t="129032" x="6894513" y="3421063"/>
          <p14:tracePt t="129048" x="6894513" y="3608388"/>
          <p14:tracePt t="129065" x="6894513" y="3724275"/>
          <p14:tracePt t="129082" x="6875463" y="3805238"/>
          <p14:tracePt t="129098" x="6875463" y="3813175"/>
          <p14:tracePt t="129142" x="6875463" y="3768725"/>
          <p14:tracePt t="129154" x="6875463" y="3598863"/>
          <p14:tracePt t="129167" x="6875463" y="3411538"/>
          <p14:tracePt t="129182" x="6875463" y="3179763"/>
          <p14:tracePt t="129199" x="6875463" y="2982913"/>
          <p14:tracePt t="129216" x="6875463" y="2697163"/>
          <p14:tracePt t="129231" x="6875463" y="2660650"/>
          <p14:tracePt t="129248" x="6875463" y="2635250"/>
          <p14:tracePt t="129288" x="6875463" y="2652713"/>
          <p14:tracePt t="129301" x="6875463" y="2778125"/>
          <p14:tracePt t="129316" x="6875463" y="3017838"/>
          <p14:tracePt t="129331" x="6875463" y="3251200"/>
          <p14:tracePt t="129348" x="6875463" y="3465513"/>
          <p14:tracePt t="129364" x="6875463" y="3706813"/>
          <p14:tracePt t="129381" x="6875463" y="3741738"/>
          <p14:tracePt t="129446" x="6875463" y="3635375"/>
          <p14:tracePt t="129459" x="6875463" y="3394075"/>
          <p14:tracePt t="129473" x="6875463" y="3108325"/>
          <p14:tracePt t="129486" x="6875463" y="2849563"/>
          <p14:tracePt t="129498" x="6875463" y="2679700"/>
          <p14:tracePt t="129514" x="6875463" y="2608263"/>
          <p14:tracePt t="129531" x="6875463" y="2571750"/>
          <p14:tracePt t="129548" x="6875463" y="2563813"/>
          <p14:tracePt t="129583" x="6875463" y="2598738"/>
          <p14:tracePt t="129594" x="6875463" y="2687638"/>
          <p14:tracePt t="129606" x="6875463" y="2849563"/>
          <p14:tracePt t="129620" x="6875463" y="3017838"/>
          <p14:tracePt t="129632" x="6875463" y="3187700"/>
          <p14:tracePt t="129648" x="6875463" y="3330575"/>
          <p14:tracePt t="129664" x="6875463" y="3446463"/>
          <p14:tracePt t="129681" x="6875463" y="3544888"/>
          <p14:tracePt t="129698" x="6875463" y="3554413"/>
          <p14:tracePt t="129714" x="6875463" y="3563938"/>
          <p14:tracePt t="129753" x="6875463" y="3554413"/>
          <p14:tracePt t="129766" x="6875463" y="3517900"/>
          <p14:tracePt t="129781" x="6875463" y="3411538"/>
          <p14:tracePt t="129798" x="6875463" y="3241675"/>
          <p14:tracePt t="129814" x="6875463" y="2911475"/>
          <p14:tracePt t="129832" x="6875463" y="2840038"/>
          <p14:tracePt t="129849" x="6875463" y="2795588"/>
          <p14:tracePt t="129865" x="6875463" y="2778125"/>
          <p14:tracePt t="129911" x="6875463" y="2786063"/>
          <p14:tracePt t="129924" x="6875463" y="2830513"/>
          <p14:tracePt t="129935" x="6894513" y="2938463"/>
          <p14:tracePt t="129950" x="6938963" y="3152775"/>
          <p14:tracePt t="129965" x="6956425" y="3367088"/>
          <p14:tracePt t="129984" x="6973888" y="3662363"/>
          <p14:tracePt t="129999" x="6973888" y="3733800"/>
          <p14:tracePt t="130015" x="6973888" y="3759200"/>
          <p14:tracePt t="130034" x="6973888" y="3778250"/>
          <p14:tracePt t="130069" x="6973888" y="3751263"/>
          <p14:tracePt t="130082" x="6973888" y="3697288"/>
          <p14:tracePt t="130098" x="6973888" y="3571875"/>
          <p14:tracePt t="130116" x="6973888" y="3384550"/>
          <p14:tracePt t="130132" x="6921500" y="2928938"/>
          <p14:tracePt t="130149" x="6902450" y="2732088"/>
          <p14:tracePt t="130166" x="6902450" y="2616200"/>
          <p14:tracePt t="130183" x="6902450" y="2554288"/>
          <p14:tracePt t="130198" x="6902450" y="2544763"/>
          <p14:tracePt t="130231" x="6902450" y="2643188"/>
          <p14:tracePt t="130248" x="6902450" y="2874963"/>
          <p14:tracePt t="130265" x="6902450" y="3170238"/>
          <p14:tracePt t="130281" x="6902450" y="3635375"/>
          <p14:tracePt t="130298" x="6902450" y="3805238"/>
          <p14:tracePt t="130315" x="6902450" y="3921125"/>
          <p14:tracePt t="130331" x="6894513" y="3929063"/>
          <p14:tracePt t="130348" x="6894513" y="3938588"/>
          <p14:tracePt t="130381" x="6894513" y="3911600"/>
          <p14:tracePt t="130397" x="6894513" y="3768725"/>
          <p14:tracePt t="130414" x="6894513" y="3241675"/>
          <p14:tracePt t="130431" x="6894513" y="2982913"/>
          <p14:tracePt t="130448" x="6894513" y="2741613"/>
          <p14:tracePt t="130464" x="6894513" y="2527300"/>
          <p14:tracePt t="130481" x="6894513" y="2492375"/>
          <p14:tracePt t="130498" x="6894513" y="2473325"/>
          <p14:tracePt t="130531" x="6894513" y="2482850"/>
          <p14:tracePt t="130548" x="6894513" y="2500313"/>
          <p14:tracePt t="130564" x="6858000" y="2803525"/>
          <p14:tracePt t="130581" x="6840538" y="3017838"/>
          <p14:tracePt t="130598" x="6804025" y="3375025"/>
          <p14:tracePt t="130614" x="6804025" y="3455988"/>
          <p14:tracePt t="130631" x="6786563" y="3492500"/>
          <p14:tracePt t="130649" x="6786563" y="3527425"/>
          <p14:tracePt t="130697" x="6786563" y="3500438"/>
          <p14:tracePt t="130709" x="6786563" y="3411538"/>
          <p14:tracePt t="130720" x="6786563" y="3224213"/>
          <p14:tracePt t="130733" x="6786563" y="3009900"/>
          <p14:tracePt t="130748" x="6796088" y="2813050"/>
          <p14:tracePt t="130764" x="6813550" y="2697163"/>
          <p14:tracePt t="130781" x="6831013" y="2616200"/>
          <p14:tracePt t="130798" x="6831013" y="2581275"/>
          <p14:tracePt t="130814" x="6840538" y="2581275"/>
          <p14:tracePt t="130847" x="6840538" y="2759075"/>
          <p14:tracePt t="130864" x="6831013" y="2955925"/>
          <p14:tracePt t="130881" x="6831013" y="3170238"/>
          <p14:tracePt t="130898" x="6796088" y="3500438"/>
          <p14:tracePt t="130914" x="6778625" y="3625850"/>
          <p14:tracePt t="130931" x="6759575" y="3706813"/>
          <p14:tracePt t="131872" x="6759575" y="3589338"/>
          <p14:tracePt t="131885" x="6796088" y="3394075"/>
          <p14:tracePt t="131897" x="6813550" y="3197225"/>
          <p14:tracePt t="131909" x="6831013" y="2982913"/>
          <p14:tracePt t="131921" x="6850063" y="2840038"/>
          <p14:tracePt t="131933" x="6884988" y="2687638"/>
          <p14:tracePt t="131948" x="6921500" y="2563813"/>
          <p14:tracePt t="131964" x="6938963" y="2492375"/>
          <p14:tracePt t="131981" x="6946900" y="2438400"/>
          <p14:tracePt t="131998" x="6946900" y="2428875"/>
          <p14:tracePt t="132014" x="6946900" y="2420938"/>
          <p14:tracePt t="132103" x="6946900" y="2411413"/>
          <p14:tracePt t="132153" x="6965950" y="2411413"/>
          <p14:tracePt t="137167" x="6884988" y="2455863"/>
          <p14:tracePt t="137183" x="6564313" y="2589213"/>
          <p14:tracePt t="137200" x="6340475" y="2652713"/>
          <p14:tracePt t="137220" x="5545138" y="2732088"/>
          <p14:tracePt t="137237" x="5135563" y="2786063"/>
          <p14:tracePt t="137254" x="4697413" y="2786063"/>
          <p14:tracePt t="137270" x="4044950" y="2813050"/>
          <p14:tracePt t="137287" x="3803650" y="2813050"/>
          <p14:tracePt t="137304" x="3571875" y="2813050"/>
          <p14:tracePt t="137322" x="3187700" y="2849563"/>
          <p14:tracePt t="137336" x="3044825" y="2867025"/>
          <p14:tracePt t="137354" x="2803525" y="2884488"/>
          <p14:tracePt t="137369" x="2679700" y="2884488"/>
          <p14:tracePt t="137385" x="2598738" y="2901950"/>
          <p14:tracePt t="137401" x="2527300" y="2901950"/>
          <p14:tracePt t="137419" x="2401888" y="2911475"/>
          <p14:tracePt t="137435" x="2347913" y="2911475"/>
          <p14:tracePt t="137452" x="2286000" y="2911475"/>
          <p14:tracePt t="137468" x="2276475" y="2911475"/>
          <p14:tracePt t="137485" x="2268538" y="2911475"/>
          <p14:tracePt t="137568" x="2330450" y="2911475"/>
          <p14:tracePt t="137584" x="2419350" y="2874963"/>
          <p14:tracePt t="137600" x="2517775" y="2857500"/>
          <p14:tracePt t="137617" x="2786063" y="2849563"/>
          <p14:tracePt t="137633" x="2911475" y="2830513"/>
          <p14:tracePt t="137650" x="3108325" y="2813050"/>
          <p14:tracePt t="137667" x="3205163" y="2813050"/>
          <p14:tracePt t="137683" x="3330575" y="2795588"/>
          <p14:tracePt t="137701" x="3500438" y="2795588"/>
          <p14:tracePt t="137717" x="3571875" y="2795588"/>
          <p14:tracePt t="137733" x="3625850" y="2795588"/>
          <p14:tracePt t="137750" x="3732213" y="2795588"/>
          <p14:tracePt t="137768" x="3786188" y="2795588"/>
          <p14:tracePt t="137785" x="3875088" y="2795588"/>
          <p14:tracePt t="137803" x="4071938" y="2803525"/>
          <p14:tracePt t="137817" x="4170363" y="2803525"/>
          <p14:tracePt t="137834" x="4251325" y="2813050"/>
          <p14:tracePt t="137850" x="4357688" y="2813050"/>
          <p14:tracePt t="137867" x="4411663" y="2813050"/>
          <p14:tracePt t="137884" x="4446588" y="2813050"/>
          <p14:tracePt t="137900" x="4527550" y="2813050"/>
          <p14:tracePt t="137917" x="4537075" y="2803525"/>
          <p14:tracePt t="137934" x="4545013" y="2803525"/>
          <p14:tracePt t="137950" x="4545013" y="2795588"/>
          <p14:tracePt t="137984" x="4537075" y="2795588"/>
          <p14:tracePt t="138000" x="4510088" y="2795588"/>
          <p14:tracePt t="138017" x="4384675" y="2795588"/>
          <p14:tracePt t="138034" x="4179888" y="2795588"/>
          <p14:tracePt t="138050" x="3983038" y="2795588"/>
          <p14:tracePt t="138067" x="3679825" y="2795588"/>
          <p14:tracePt t="138083" x="3482975" y="2768600"/>
          <p14:tracePt t="138100" x="3340100" y="2768600"/>
          <p14:tracePt t="138117" x="3009900" y="2768600"/>
          <p14:tracePt t="138133" x="2840038" y="2768600"/>
          <p14:tracePt t="138150" x="2697163" y="2768600"/>
          <p14:tracePt t="138167" x="2455863" y="2768600"/>
          <p14:tracePt t="138183" x="2357438" y="2778125"/>
          <p14:tracePt t="138200" x="2268538" y="2778125"/>
          <p14:tracePt t="138217" x="2224088" y="2795588"/>
          <p14:tracePt t="138233" x="2214563" y="2795588"/>
          <p14:tracePt t="138250" x="2197100" y="2795588"/>
          <p14:tracePt t="138353" x="2205038" y="2795588"/>
          <p14:tracePt t="138387" x="2214563" y="2795588"/>
          <p14:tracePt t="138420" x="2251075" y="2795588"/>
          <p14:tracePt t="138437" x="2322513" y="2795588"/>
          <p14:tracePt t="138454" x="2419350" y="2795588"/>
          <p14:tracePt t="138471" x="2705100" y="2813050"/>
          <p14:tracePt t="138487" x="2874963" y="2813050"/>
          <p14:tracePt t="138504" x="3017838" y="2813050"/>
          <p14:tracePt t="138521" x="3375025" y="2813050"/>
          <p14:tracePt t="138536" x="3517900" y="2803525"/>
          <p14:tracePt t="138552" x="3660775" y="2803525"/>
          <p14:tracePt t="138567" x="3803650" y="2786063"/>
          <p14:tracePt t="138584" x="4116388" y="2786063"/>
          <p14:tracePt t="138603" x="4259263" y="2786063"/>
          <p14:tracePt t="138620" x="4411663" y="2786063"/>
          <p14:tracePt t="138637" x="4483100" y="2786063"/>
          <p14:tracePt t="138653" x="4554538" y="2786063"/>
          <p14:tracePt t="138668" x="4705350" y="2786063"/>
          <p14:tracePt t="138684" x="4776788" y="2786063"/>
          <p14:tracePt t="138701" x="4857750" y="2786063"/>
          <p14:tracePt t="138718" x="4946650" y="2822575"/>
          <p14:tracePt t="138734" x="4965700" y="2822575"/>
          <p14:tracePt t="138751" x="4973638" y="2830513"/>
          <p14:tracePt t="138767" x="4983163" y="2830513"/>
          <p14:tracePt t="138801" x="4992688" y="2830513"/>
          <p14:tracePt t="138917" x="5010150" y="2830513"/>
          <p14:tracePt t="138934" x="5126038" y="2874963"/>
          <p14:tracePt t="138951" x="5207000" y="2884488"/>
          <p14:tracePt t="138967" x="5330825" y="2921000"/>
          <p14:tracePt t="138984" x="5545138" y="2938463"/>
          <p14:tracePt t="139000" x="5643563" y="2938463"/>
          <p14:tracePt t="139017" x="5724525" y="2938463"/>
          <p14:tracePt t="139035" x="5894388" y="2921000"/>
          <p14:tracePt t="139052" x="5956300" y="2884488"/>
          <p14:tracePt t="139069" x="6064250" y="2857500"/>
          <p14:tracePt t="139084" x="6108700" y="2849563"/>
          <p14:tracePt t="139101" x="6161088" y="2849563"/>
          <p14:tracePt t="139117" x="6207125" y="2849563"/>
          <p14:tracePt t="139134" x="6215063" y="2849563"/>
          <p14:tracePt t="139167" x="6224588" y="2849563"/>
          <p14:tracePt t="139200" x="6232525" y="2849563"/>
          <p14:tracePt t="139217" x="6286500" y="2849563"/>
          <p14:tracePt t="139234" x="6323013" y="2867025"/>
          <p14:tracePt t="139250" x="6357938" y="2874963"/>
          <p14:tracePt t="139267" x="6367463" y="2874963"/>
          <p14:tracePt t="139300" x="6375400" y="2874963"/>
          <p14:tracePt t="139317" x="6384925" y="2874963"/>
          <p14:tracePt t="139334" x="6402388" y="2874963"/>
          <p14:tracePt t="139350" x="6483350" y="2857500"/>
          <p14:tracePt t="139367" x="6527800" y="2849563"/>
          <p14:tracePt t="139387" x="6564313" y="2849563"/>
          <p14:tracePt t="139404" x="6608763" y="2830513"/>
          <p14:tracePt t="139419" x="6626225" y="2830513"/>
          <p14:tracePt t="139454" x="6635750" y="2822575"/>
          <p14:tracePt t="139519" x="6635750" y="2813050"/>
          <p14:tracePt t="139571" x="6608763" y="2803525"/>
          <p14:tracePt t="139587" x="6589713" y="2803525"/>
          <p14:tracePt t="139603" x="6572250" y="2803525"/>
          <p14:tracePt t="139618" x="6527800" y="2803525"/>
          <p14:tracePt t="139636" x="6483350" y="2786063"/>
          <p14:tracePt t="139651" x="6456363" y="2786063"/>
          <p14:tracePt t="139668" x="6438900" y="2786063"/>
          <p14:tracePt t="139685" x="6402388" y="2786063"/>
          <p14:tracePt t="139701" x="6394450" y="2786063"/>
          <p14:tracePt t="139717" x="6375400" y="2786063"/>
          <p14:tracePt t="139734" x="6340475" y="2786063"/>
          <p14:tracePt t="139751" x="6330950" y="2786063"/>
          <p14:tracePt t="139767" x="6303963" y="2778125"/>
          <p14:tracePt t="139784" x="6278563" y="2778125"/>
          <p14:tracePt t="139801" x="6269038" y="2778125"/>
          <p14:tracePt t="139817" x="6242050" y="2778125"/>
          <p14:tracePt t="139834" x="6180138" y="2778125"/>
          <p14:tracePt t="139851" x="6161088" y="2778125"/>
          <p14:tracePt t="139867" x="6099175" y="2778125"/>
          <p14:tracePt t="139886" x="6081713" y="2778125"/>
          <p14:tracePt t="139903" x="6018213" y="2778125"/>
          <p14:tracePt t="139920" x="5992813" y="2778125"/>
          <p14:tracePt t="139936" x="5956300" y="2778125"/>
          <p14:tracePt t="139952" x="5867400" y="2778125"/>
          <p14:tracePt t="139968" x="5840413" y="2778125"/>
          <p14:tracePt t="139985" x="5768975" y="2778125"/>
          <p14:tracePt t="140002" x="5661025" y="2778125"/>
          <p14:tracePt t="140018" x="5564188" y="2778125"/>
          <p14:tracePt t="140037" x="5421313" y="2778125"/>
          <p14:tracePt t="140056" x="5303838" y="2786063"/>
          <p14:tracePt t="140071" x="5180013" y="2786063"/>
          <p14:tracePt t="140104" x="5143500" y="2786063"/>
          <p14:tracePt t="140121" x="5126038" y="2786063"/>
          <p14:tracePt t="140138" x="5089525" y="2786063"/>
          <p14:tracePt t="140153" x="5037138" y="2778125"/>
          <p14:tracePt t="140170" x="4938713" y="2778125"/>
          <p14:tracePt t="140184" x="4884738" y="2778125"/>
          <p14:tracePt t="140201" x="4867275" y="2778125"/>
          <p14:tracePt t="140217" x="4830763" y="2778125"/>
          <p14:tracePt t="140235" x="4822825" y="2778125"/>
          <p14:tracePt t="140251" x="4822825" y="2768600"/>
          <p14:tracePt t="140267" x="4813300" y="2768600"/>
          <p14:tracePt t="140317" x="4776788" y="2768600"/>
          <p14:tracePt t="140334" x="4741863" y="2768600"/>
          <p14:tracePt t="140350" x="4660900" y="2768600"/>
          <p14:tracePt t="140367" x="4608513" y="2768600"/>
          <p14:tracePt t="140384" x="4589463" y="2768600"/>
          <p14:tracePt t="140400" x="4562475" y="2768600"/>
          <p14:tracePt t="140417" x="4554538" y="2768600"/>
          <p14:tracePt t="140451" x="4545013" y="2768600"/>
          <p14:tracePt t="140537" x="4537075" y="2768600"/>
          <p14:tracePt t="140587" x="4473575" y="2768600"/>
          <p14:tracePt t="140604" x="4419600" y="2768600"/>
          <p14:tracePt t="140620" x="4295775" y="2741613"/>
          <p14:tracePt t="140637" x="4241800" y="2741613"/>
          <p14:tracePt t="140654" x="4170363" y="2741613"/>
          <p14:tracePt t="140671" x="3990975" y="2741613"/>
          <p14:tracePt t="140687" x="3919538" y="2741613"/>
          <p14:tracePt t="140703" x="3705225" y="2741613"/>
          <p14:tracePt t="140719" x="3633788" y="2741613"/>
          <p14:tracePt t="140734" x="3536950" y="2741613"/>
          <p14:tracePt t="140750" x="3438525" y="2751138"/>
          <p14:tracePt t="140768" x="3214688" y="2751138"/>
          <p14:tracePt t="140784" x="3143250" y="2751138"/>
          <p14:tracePt t="140800" x="3071813" y="2751138"/>
          <p14:tracePt t="140817" x="3017838" y="2751138"/>
          <p14:tracePt t="141217" x="3098800" y="2751138"/>
          <p14:tracePt t="141236" x="3429000" y="2751138"/>
          <p14:tracePt t="141253" x="3616325" y="2751138"/>
          <p14:tracePt t="141271" x="4000500" y="2751138"/>
          <p14:tracePt t="141288" x="4187825" y="2751138"/>
          <p14:tracePt t="141306" x="4375150" y="2751138"/>
          <p14:tracePt t="141321" x="4768850" y="2616200"/>
          <p14:tracePt t="141335" x="4921250" y="2544763"/>
          <p14:tracePt t="141351" x="5027613" y="2492375"/>
          <p14:tracePt t="141367" x="5089525" y="2446338"/>
          <p14:tracePt t="141384" x="5135563" y="2401888"/>
          <p14:tracePt t="141400" x="5143500" y="2384425"/>
          <p14:tracePt t="141484" x="5126038" y="2428875"/>
          <p14:tracePt t="141501" x="5126038" y="2517775"/>
          <p14:tracePt t="141517" x="5126038" y="2706688"/>
          <p14:tracePt t="141536" x="5108575" y="3089275"/>
          <p14:tracePt t="141554" x="5108575" y="3232150"/>
          <p14:tracePt t="141572" x="5081588" y="3340100"/>
          <p14:tracePt t="141587" x="5081588" y="3357563"/>
          <p14:tracePt t="141604" x="5072063" y="3357563"/>
          <p14:tracePt t="141637" x="5072063" y="3349625"/>
          <p14:tracePt t="141653" x="5072063" y="3330575"/>
          <p14:tracePt t="141671" x="5054600" y="2921000"/>
          <p14:tracePt t="141687" x="5010150" y="2652713"/>
          <p14:tracePt t="141705" x="4992688" y="2465388"/>
          <p14:tracePt t="141719" x="4992688" y="2339975"/>
          <p14:tracePt t="141735" x="4992688" y="2330450"/>
          <p14:tracePt t="141768" x="4973638" y="2349500"/>
          <p14:tracePt t="141785" x="4973638" y="2401888"/>
          <p14:tracePt t="141802" x="4902200" y="2741613"/>
          <p14:tracePt t="141818" x="4857750" y="2955925"/>
          <p14:tracePt t="141835" x="4822825" y="3135313"/>
          <p14:tracePt t="141851" x="4776788" y="3286125"/>
          <p14:tracePt t="141867" x="4759325" y="3313113"/>
          <p14:tracePt t="141917" x="4759325" y="3286125"/>
          <p14:tracePt t="141934" x="4741863" y="3143250"/>
          <p14:tracePt t="141950" x="4741863" y="3044825"/>
          <p14:tracePt t="141967" x="4724400" y="2874963"/>
          <p14:tracePt t="141985" x="4724400" y="2751138"/>
          <p14:tracePt t="142000" x="4724400" y="2724150"/>
          <p14:tracePt t="142067" x="4724400" y="2822575"/>
          <p14:tracePt t="142084" x="4724400" y="2965450"/>
          <p14:tracePt t="142101" x="4705350" y="3135313"/>
          <p14:tracePt t="142117" x="4660900" y="3357563"/>
          <p14:tracePt t="142134" x="4633913" y="3394075"/>
          <p14:tracePt t="142151" x="4608513" y="3421063"/>
          <p14:tracePt t="142170" x="4598988" y="3421063"/>
          <p14:tracePt t="142187" x="4537075" y="3402013"/>
          <p14:tracePt t="142204" x="4456113" y="3340100"/>
          <p14:tracePt t="142222" x="4313238" y="3179763"/>
          <p14:tracePt t="142237" x="3983038" y="2786063"/>
          <p14:tracePt t="142254" x="3867150" y="2625725"/>
          <p14:tracePt t="142270" x="3751263" y="2446338"/>
          <p14:tracePt t="142288" x="3670300" y="2349500"/>
          <p14:tracePt t="142305" x="3660775" y="2349500"/>
          <p14:tracePt t="142319" x="3652838" y="2349500"/>
          <p14:tracePt t="142335" x="3633788" y="2374900"/>
          <p14:tracePt t="142352" x="3616325" y="2411413"/>
          <p14:tracePt t="142368" x="3536950" y="2697163"/>
          <p14:tracePt t="142385" x="3490913" y="2911475"/>
          <p14:tracePt t="142402" x="3455988" y="3125788"/>
          <p14:tracePt t="142418" x="3394075" y="3421063"/>
          <p14:tracePt t="142434" x="3384550" y="3473450"/>
          <p14:tracePt t="142451" x="3375025" y="3500438"/>
          <p14:tracePt t="142467" x="3375025" y="3509963"/>
          <p14:tracePt t="142484" x="3357563" y="3509963"/>
          <p14:tracePt t="142501" x="3357563" y="3500438"/>
          <p14:tracePt t="142517" x="3295650" y="3349625"/>
          <p14:tracePt t="142535" x="3224213" y="3152775"/>
          <p14:tracePt t="142552" x="3125788" y="2803525"/>
          <p14:tracePt t="142567" x="2938463" y="2160588"/>
          <p14:tracePt t="142584" x="2901950" y="2017713"/>
          <p14:tracePt t="142601" x="2884488" y="1938338"/>
          <p14:tracePt t="142617" x="2884488" y="1928813"/>
          <p14:tracePt t="142651" x="2874963" y="1946275"/>
          <p14:tracePt t="142667" x="2874963" y="1973263"/>
          <p14:tracePt t="142684" x="2874963" y="2044700"/>
          <p14:tracePt t="142701" x="2857500" y="2268538"/>
          <p14:tracePt t="142717" x="2840038" y="2366963"/>
          <p14:tracePt t="142738" x="2822575" y="2608263"/>
          <p14:tracePt t="142753" x="2803525" y="2706688"/>
          <p14:tracePt t="142770" x="2786063" y="2759075"/>
          <p14:tracePt t="142787" x="2786063" y="2768600"/>
          <p14:tracePt t="142835" x="2768600" y="2714625"/>
          <p14:tracePt t="142852" x="2759075" y="2625725"/>
          <p14:tracePt t="142870" x="2687638" y="2393950"/>
          <p14:tracePt t="142887" x="2652713" y="2295525"/>
          <p14:tracePt t="142903" x="2598738" y="2214563"/>
          <p14:tracePt t="142920" x="2562225" y="2143125"/>
          <p14:tracePt t="142937" x="2554288" y="2135188"/>
          <p14:tracePt t="142954" x="2544763" y="2143125"/>
          <p14:tracePt t="142970" x="2544763" y="2170113"/>
          <p14:tracePt t="142986" x="2544763" y="2206625"/>
          <p14:tracePt t="143003" x="2500313" y="2465388"/>
          <p14:tracePt t="143017" x="2465388" y="2616200"/>
          <p14:tracePt t="143034" x="2446338" y="2759075"/>
          <p14:tracePt t="143051" x="2393950" y="2965450"/>
          <p14:tracePt t="143067" x="2393950" y="3000375"/>
          <p14:tracePt t="143084" x="2374900" y="3036888"/>
          <p14:tracePt t="143117" x="2366963" y="3036888"/>
          <p14:tracePt t="143134" x="2339975" y="3000375"/>
          <p14:tracePt t="143151" x="2295525" y="2901950"/>
          <p14:tracePt t="143167" x="2214563" y="2706688"/>
          <p14:tracePt t="143186" x="2009775" y="2259013"/>
          <p14:tracePt t="143203" x="1893888" y="2054225"/>
          <p14:tracePt t="143220" x="1768475" y="1839913"/>
          <p14:tracePt t="143237" x="1741488" y="1803400"/>
          <p14:tracePt t="143253" x="1724025" y="1803400"/>
          <p14:tracePt t="143270" x="1704975" y="1822450"/>
          <p14:tracePt t="143287" x="1704975" y="1857375"/>
          <p14:tracePt t="143304" x="1704975" y="1893888"/>
          <p14:tracePt t="143321" x="1660525" y="2286000"/>
          <p14:tracePt t="143337" x="1608138" y="2751138"/>
          <p14:tracePt t="143353" x="1536700" y="3125788"/>
          <p14:tracePt t="143370" x="1473200" y="3482975"/>
          <p14:tracePt t="143387" x="1446213" y="3571875"/>
          <p14:tracePt t="143403" x="1428750" y="3589338"/>
          <p14:tracePt t="143420" x="1411288" y="3589338"/>
          <p14:tracePt t="143436" x="1401763" y="3554413"/>
          <p14:tracePt t="143453" x="1357313" y="3482975"/>
          <p14:tracePt t="143471" x="1241425" y="3135313"/>
          <p14:tracePt t="143487" x="1179513" y="2965450"/>
          <p14:tracePt t="143503" x="1143000" y="2813050"/>
          <p14:tracePt t="143520" x="1081088" y="2670175"/>
          <p14:tracePt t="143537" x="1054100" y="2643188"/>
          <p14:tracePt t="143553" x="1044575" y="2643188"/>
          <p14:tracePt t="143584" x="1044575" y="2670175"/>
          <p14:tracePt t="143601" x="1044575" y="2687638"/>
          <p14:tracePt t="143618" x="1027113" y="2732088"/>
          <p14:tracePt t="143636" x="1027113" y="2751138"/>
          <p14:tracePt t="143687" x="1017588" y="2741613"/>
          <p14:tracePt t="143704" x="1017588" y="2687638"/>
          <p14:tracePt t="143720" x="1017588" y="2635250"/>
          <p14:tracePt t="143737" x="1027113" y="2554288"/>
          <p14:tracePt t="143755" x="1133475" y="2303463"/>
          <p14:tracePt t="143770" x="1223963" y="2214563"/>
          <p14:tracePt t="143787" x="1465263" y="2054225"/>
          <p14:tracePt t="143804" x="1633538" y="1992313"/>
          <p14:tracePt t="143819" x="1803400" y="1992313"/>
          <p14:tracePt t="143835" x="1990725" y="1992313"/>
          <p14:tracePt t="143852" x="2286000" y="2071688"/>
          <p14:tracePt t="143868" x="2393950" y="2108200"/>
          <p14:tracePt t="143885" x="2581275" y="2214563"/>
          <p14:tracePt t="144588" x="2751138" y="2232025"/>
          <p14:tracePt t="144600" x="2946400" y="2268538"/>
          <p14:tracePt t="144612" x="3179763" y="2312988"/>
          <p14:tracePt t="144624" x="3446463" y="2349500"/>
          <p14:tracePt t="144636" x="3687763" y="2393950"/>
          <p14:tracePt t="144649" x="3902075" y="2411413"/>
          <p14:tracePt t="144666" x="4098925" y="2428875"/>
          <p14:tracePt t="144683" x="4241800" y="2446338"/>
          <p14:tracePt t="144701" x="4446588" y="2482850"/>
          <p14:tracePt t="144716" x="4500563" y="2492375"/>
          <p14:tracePt t="144733" x="4537075" y="2509838"/>
          <p14:tracePt t="144749" x="4633913" y="2554288"/>
          <p14:tracePt t="144766" x="4714875" y="2581275"/>
          <p14:tracePt t="144783" x="4822825" y="2635250"/>
          <p14:tracePt t="144800" x="5027613" y="2687638"/>
          <p14:tracePt t="144816" x="5108575" y="2714625"/>
          <p14:tracePt t="144834" x="5303838" y="2768600"/>
          <p14:tracePt t="144850" x="5411788" y="2803525"/>
          <p14:tracePt t="144866" x="5537200" y="2840038"/>
          <p14:tracePt t="144883" x="5768975" y="2928938"/>
          <p14:tracePt t="144899" x="5894388" y="2965450"/>
          <p14:tracePt t="144917" x="6072188" y="3009900"/>
          <p14:tracePt t="144933" x="6099175" y="3009900"/>
          <p14:tracePt t="144949" x="6108700" y="3027363"/>
          <p14:tracePt t="144966" x="6180138" y="3036888"/>
          <p14:tracePt t="144983" x="6232525" y="3036888"/>
          <p14:tracePt t="144999" x="6286500" y="3054350"/>
          <p14:tracePt t="145017" x="6402388" y="3063875"/>
          <p14:tracePt t="145033" x="6438900" y="3063875"/>
          <p14:tracePt t="145050" x="6465888" y="3063875"/>
          <p14:tracePt t="145066" x="6473825" y="3063875"/>
          <p14:tracePt t="145088" x="6483350" y="3063875"/>
          <p14:tracePt t="145164" x="6483350" y="3054350"/>
          <p14:tracePt t="145188" x="6473825" y="3054350"/>
          <p14:tracePt t="145201" x="6446838" y="3054350"/>
          <p14:tracePt t="145213" x="6438900" y="3044825"/>
          <p14:tracePt t="145225" x="6421438" y="3044825"/>
          <p14:tracePt t="145237" x="6323013" y="3044825"/>
          <p14:tracePt t="145251" x="6232525" y="3044825"/>
          <p14:tracePt t="145266" x="6170613" y="3027363"/>
          <p14:tracePt t="145283" x="6054725" y="3027363"/>
          <p14:tracePt t="145301" x="5715000" y="2992438"/>
          <p14:tracePt t="145316" x="5616575" y="2992438"/>
          <p14:tracePt t="145333" x="5500688" y="2992438"/>
          <p14:tracePt t="145349" x="5375275" y="2992438"/>
          <p14:tracePt t="145366" x="5207000" y="2992438"/>
          <p14:tracePt t="145383" x="5045075" y="2992438"/>
          <p14:tracePt t="145400" x="4803775" y="2992438"/>
          <p14:tracePt t="145416" x="4608513" y="2992438"/>
          <p14:tracePt t="145433" x="4402138" y="2992438"/>
          <p14:tracePt t="145450" x="3902075" y="3044825"/>
          <p14:tracePt t="145466" x="3687763" y="3063875"/>
          <p14:tracePt t="145483" x="3490913" y="3098800"/>
          <p14:tracePt t="145502" x="3160713" y="3098800"/>
          <p14:tracePt t="145517" x="2990850" y="3098800"/>
          <p14:tracePt t="145534" x="2822575" y="3098800"/>
          <p14:tracePt t="145551" x="2419350" y="3071813"/>
          <p14:tracePt t="145567" x="2205038" y="3027363"/>
          <p14:tracePt t="145584" x="1965325" y="2992438"/>
          <p14:tracePt t="145601" x="1554163" y="2928938"/>
          <p14:tracePt t="145618" x="1384300" y="2911475"/>
          <p14:tracePt t="145635" x="1143000" y="2911475"/>
          <p14:tracePt t="145650" x="1044575" y="2911475"/>
          <p14:tracePt t="145667" x="990600" y="2911475"/>
          <p14:tracePt t="145684" x="946150" y="2911475"/>
          <p14:tracePt t="145701" x="938213" y="2911475"/>
          <p14:tracePt t="145987" x="946150" y="2911475"/>
          <p14:tracePt t="145999" x="955675" y="2911475"/>
          <p14:tracePt t="146013" x="982663" y="2928938"/>
          <p14:tracePt t="146025" x="1036638" y="2938463"/>
          <p14:tracePt t="146036" x="1116013" y="2973388"/>
          <p14:tracePt t="146050" x="1285875" y="2992438"/>
          <p14:tracePt t="146067" x="1473200" y="3009900"/>
          <p14:tracePt t="146085" x="1768475" y="3027363"/>
          <p14:tracePt t="146100" x="1857375" y="3027363"/>
          <p14:tracePt t="146116" x="1911350" y="3027363"/>
          <p14:tracePt t="146135" x="2009775" y="3027363"/>
          <p14:tracePt t="146151" x="2027238" y="3027363"/>
          <p14:tracePt t="146168" x="2036763" y="3027363"/>
          <p14:tracePt t="146184" x="2089150" y="3036888"/>
          <p14:tracePt t="146201" x="2098675" y="3036888"/>
          <p14:tracePt t="146234" x="2108200" y="3036888"/>
          <p14:tracePt t="149637" x="2187575" y="3036888"/>
          <p14:tracePt t="149650" x="2303463" y="3036888"/>
          <p14:tracePt t="149662" x="2446338" y="3027363"/>
          <p14:tracePt t="149673" x="2571750" y="3027363"/>
          <p14:tracePt t="149687" x="2670175" y="3027363"/>
          <p14:tracePt t="149701" x="2768600" y="3027363"/>
          <p14:tracePt t="149718" x="2884488" y="3027363"/>
          <p14:tracePt t="149734" x="3108325" y="3036888"/>
          <p14:tracePt t="149751" x="3224213" y="3054350"/>
          <p14:tracePt t="149768" x="3375025" y="3054350"/>
          <p14:tracePt t="149785" x="3705225" y="3044825"/>
          <p14:tracePt t="149802" x="3875088" y="3044825"/>
          <p14:tracePt t="149817" x="4251325" y="3027363"/>
          <p14:tracePt t="149834" x="4446588" y="3009900"/>
          <p14:tracePt t="149850" x="4616450" y="3009900"/>
          <p14:tracePt t="149867" x="4902200" y="3009900"/>
          <p14:tracePt t="149883" x="5018088" y="3009900"/>
          <p14:tracePt t="149900" x="5214938" y="3009900"/>
          <p14:tracePt t="149917" x="5286375" y="3009900"/>
          <p14:tracePt t="149933" x="5322888" y="3009900"/>
          <p14:tracePt t="149951" x="5357813" y="3009900"/>
          <p14:tracePt t="149968" x="5394325" y="3009900"/>
          <p14:tracePt t="149985" x="5429250" y="3036888"/>
          <p14:tracePt t="150001" x="5510213" y="3089275"/>
          <p14:tracePt t="150018" x="5554663" y="3116263"/>
          <p14:tracePt t="150034" x="5589588" y="3135313"/>
          <p14:tracePt t="150052" x="5599113" y="3143250"/>
          <p14:tracePt t="150069" x="5616575" y="3152775"/>
          <p14:tracePt t="150085" x="5626100" y="3152775"/>
          <p14:tracePt t="150100" x="5661025" y="3160713"/>
          <p14:tracePt t="150117" x="5715000" y="3179763"/>
          <p14:tracePt t="150134" x="5849938" y="3224213"/>
          <p14:tracePt t="150151" x="5884863" y="3251200"/>
          <p14:tracePt t="150168" x="5946775" y="3278188"/>
          <p14:tracePt t="150184" x="5973763" y="3295650"/>
          <p14:tracePt t="150218" x="5992813" y="3313113"/>
          <p14:tracePt t="150289" x="6010275" y="3322638"/>
          <p14:tracePt t="150302" x="6018213" y="3322638"/>
          <p14:tracePt t="150314" x="6027738" y="3322638"/>
          <p14:tracePt t="150339" x="6045200" y="3322638"/>
          <p14:tracePt t="150391" x="6054725" y="3322638"/>
          <p14:tracePt t="150402" x="6072188" y="3303588"/>
          <p14:tracePt t="150414" x="6099175" y="3295650"/>
          <p14:tracePt t="150425" x="6108700" y="3268663"/>
          <p14:tracePt t="150437" x="6135688" y="3259138"/>
          <p14:tracePt t="150450" x="6143625" y="3251200"/>
          <p14:tracePt t="150467" x="6153150" y="3251200"/>
          <p14:tracePt t="150483" x="6153150" y="3232150"/>
          <p14:tracePt t="150500" x="6161088" y="3232150"/>
          <p14:tracePt t="150523" x="6180138" y="3224213"/>
          <p14:tracePt t="150535" x="6188075" y="3224213"/>
          <p14:tracePt t="150558" x="6197600" y="3224213"/>
          <p14:tracePt t="150705" x="6207125" y="3224213"/>
          <p14:tracePt t="150728" x="6215063" y="3224213"/>
          <p14:tracePt t="150752" x="6215063" y="3241675"/>
          <p14:tracePt t="150764" x="6224588" y="3241675"/>
          <p14:tracePt t="151012" x="6232525" y="3241675"/>
          <p14:tracePt t="151109" x="6251575" y="3241675"/>
          <p14:tracePt t="151121" x="6251575" y="3232150"/>
          <p14:tracePt t="151145" x="6259513" y="3232150"/>
          <p14:tracePt t="151196" x="6259513" y="3224213"/>
          <p14:tracePt t="151222" x="6269038" y="3224213"/>
          <p14:tracePt t="151706" x="6269038" y="3214688"/>
          <p14:tracePt t="151718" x="6278563" y="3214688"/>
          <p14:tracePt t="151741" x="6278563" y="3206750"/>
          <p14:tracePt t="151753" x="6286500" y="3206750"/>
          <p14:tracePt t="151777" x="6296025" y="3197225"/>
          <p14:tracePt t="151827" x="6303963" y="3187700"/>
          <p14:tracePt t="151851" x="6323013" y="3187700"/>
          <p14:tracePt t="151862" x="6330950" y="3179763"/>
          <p14:tracePt t="151874" x="6340475" y="3170238"/>
          <p14:tracePt t="151898" x="6350000" y="3170238"/>
          <p14:tracePt t="151911" x="6350000" y="3152775"/>
          <p14:tracePt t="151923" x="6357938" y="3152775"/>
          <p14:tracePt t="151937" x="6367463" y="3135313"/>
          <p14:tracePt t="151952" x="6375400" y="3125788"/>
          <p14:tracePt t="151968" x="6394450" y="3089275"/>
          <p14:tracePt t="151985" x="6446838" y="2992438"/>
          <p14:tracePt t="152000" x="6456363" y="2938463"/>
          <p14:tracePt t="152017" x="6473825" y="2911475"/>
          <p14:tracePt t="152034" x="6483350" y="2874963"/>
          <p14:tracePt t="152050" x="6483350" y="2867025"/>
          <p14:tracePt t="152069" x="6483350" y="2857500"/>
          <p14:tracePt t="152072" x="6483350" y="2840038"/>
          <p14:tracePt t="152086" x="6483350" y="2813050"/>
          <p14:tracePt t="152101" x="6483350" y="2795588"/>
          <p14:tracePt t="152117" x="6483350" y="2778125"/>
          <p14:tracePt t="152134" x="6483350" y="2759075"/>
          <p14:tracePt t="152202" x="6483350" y="2795588"/>
          <p14:tracePt t="152215" x="6500813" y="2867025"/>
          <p14:tracePt t="152227" x="6518275" y="2973388"/>
          <p14:tracePt t="152239" x="6518275" y="3063875"/>
          <p14:tracePt t="152251" x="6518275" y="3116263"/>
          <p14:tracePt t="152267" x="6510338" y="3160713"/>
          <p14:tracePt t="152283" x="6510338" y="3179763"/>
          <p14:tracePt t="152300" x="6510338" y="3197225"/>
          <p14:tracePt t="152317" x="6500813" y="3197225"/>
          <p14:tracePt t="152352" x="6500813" y="3187700"/>
          <p14:tracePt t="152366" x="6500813" y="3179763"/>
          <p14:tracePt t="152377" x="6500813" y="3135313"/>
          <p14:tracePt t="152389" x="6500813" y="3081338"/>
          <p14:tracePt t="152402" x="6500813" y="2973388"/>
          <p14:tracePt t="152417" x="6500813" y="2874963"/>
          <p14:tracePt t="152434" x="6500813" y="2751138"/>
          <p14:tracePt t="152450" x="6500813" y="2697163"/>
          <p14:tracePt t="152467" x="6500813" y="2635250"/>
          <p14:tracePt t="152484" x="6500813" y="2625725"/>
          <p14:tracePt t="152500" x="6518275" y="2625725"/>
          <p14:tracePt t="152551" x="6518275" y="2660650"/>
          <p14:tracePt t="152564" x="6518275" y="2714625"/>
          <p14:tracePt t="152576" x="6518275" y="2803525"/>
          <p14:tracePt t="152588" x="6518275" y="2884488"/>
          <p14:tracePt t="152601" x="6510338" y="2982913"/>
          <p14:tracePt t="152618" x="6492875" y="3036888"/>
          <p14:tracePt t="152636" x="6473825" y="3089275"/>
          <p14:tracePt t="152651" x="6473825" y="3098800"/>
          <p14:tracePt t="152668" x="6456363" y="3108325"/>
          <p14:tracePt t="152685" x="6446838" y="3108325"/>
          <p14:tracePt t="152717" x="6446838" y="3081338"/>
          <p14:tracePt t="152734" x="6446838" y="3009900"/>
          <p14:tracePt t="152750" x="6456363" y="2955925"/>
          <p14:tracePt t="152767" x="6465888" y="2911475"/>
          <p14:tracePt t="152783" x="6465888" y="2849563"/>
          <p14:tracePt t="152800" x="6483350" y="2830513"/>
          <p14:tracePt t="152817" x="6483350" y="2822575"/>
          <p14:tracePt t="152901" x="6483350" y="2840038"/>
          <p14:tracePt t="152914" x="6483350" y="2874963"/>
          <p14:tracePt t="152929" x="6483350" y="2946400"/>
          <p14:tracePt t="152940" x="6456363" y="3054350"/>
          <p14:tracePt t="152953" x="6438900" y="3108325"/>
          <p14:tracePt t="152968" x="6429375" y="3143250"/>
          <p14:tracePt t="152985" x="6411913" y="3170238"/>
          <p14:tracePt t="153002" x="6411913" y="3187700"/>
          <p14:tracePt t="153018" x="6402388" y="3187700"/>
          <p14:tracePt t="153074" x="6394450" y="3179763"/>
          <p14:tracePt t="153088" x="6394450" y="3170238"/>
          <p14:tracePt t="153111" x="6384925" y="3160713"/>
          <p14:tracePt t="153122" x="6350000" y="3135313"/>
          <p14:tracePt t="153135" x="6313488" y="3125788"/>
          <p14:tracePt t="153151" x="6269038" y="3098800"/>
          <p14:tracePt t="153167" x="6232525" y="3081338"/>
          <p14:tracePt t="153184" x="6126163" y="3054350"/>
          <p14:tracePt t="153201" x="6081713" y="3044825"/>
          <p14:tracePt t="153217" x="6027738" y="3027363"/>
          <p14:tracePt t="153234" x="5946775" y="3000375"/>
          <p14:tracePt t="153250" x="5911850" y="2992438"/>
          <p14:tracePt t="153267" x="5875338" y="2973388"/>
          <p14:tracePt t="153283" x="5867400" y="2973388"/>
          <p14:tracePt t="153300" x="5857875" y="2965450"/>
          <p14:tracePt t="153333" x="5849938" y="2955925"/>
          <p14:tracePt t="153350" x="5813425" y="2946400"/>
          <p14:tracePt t="153367" x="5751513" y="2928938"/>
          <p14:tracePt t="153384" x="5741988" y="2928938"/>
          <p14:tracePt t="153401" x="5724525" y="2928938"/>
          <p14:tracePt t="153418" x="5715000" y="2928938"/>
          <p14:tracePt t="153438" x="5715000" y="2938463"/>
          <p14:tracePt t="153462" x="5715000" y="2946400"/>
          <p14:tracePt t="153486" x="5715000" y="2955925"/>
          <p14:tracePt t="153547" x="5715000" y="2965450"/>
          <p14:tracePt t="153607" x="5715000" y="2973388"/>
          <p14:tracePt t="160243" x="5786438" y="2973388"/>
          <p14:tracePt t="160256" x="5911850" y="2938463"/>
          <p14:tracePt t="160268" x="6064250" y="2874963"/>
          <p14:tracePt t="160280" x="6197600" y="2803525"/>
          <p14:tracePt t="160291" x="6323013" y="2751138"/>
          <p14:tracePt t="160304" x="6402388" y="2714625"/>
          <p14:tracePt t="160318" x="6465888" y="2687638"/>
          <p14:tracePt t="160335" x="6500813" y="2687638"/>
          <p14:tracePt t="160352" x="6518275" y="2679700"/>
          <p14:tracePt t="160368" x="6527800" y="2679700"/>
          <p14:tracePt t="160401" x="6537325" y="2660650"/>
          <p14:tracePt t="160418" x="6564313" y="2635250"/>
          <p14:tracePt t="160435" x="6643688" y="2563813"/>
          <p14:tracePt t="160452" x="6688138" y="2527300"/>
          <p14:tracePt t="160469" x="6724650" y="2482850"/>
          <p14:tracePt t="160486" x="6823075" y="2438400"/>
          <p14:tracePt t="160502" x="6867525" y="2428875"/>
          <p14:tracePt t="160520" x="6884988" y="2428875"/>
          <p14:tracePt t="160536" x="6902450" y="2428875"/>
          <p14:tracePt t="160552" x="6921500" y="2438400"/>
          <p14:tracePt t="160570" x="6929438" y="2536825"/>
          <p14:tracePt t="160586" x="6946900" y="2589213"/>
          <p14:tracePt t="160602" x="6956425" y="2643188"/>
          <p14:tracePt t="160619" x="6973888" y="2706688"/>
          <p14:tracePt t="160636" x="6973888" y="2714625"/>
          <p14:tracePt t="160738" x="6973888" y="2670175"/>
          <p14:tracePt t="160749" x="6973888" y="2598738"/>
          <p14:tracePt t="160762" x="6973888" y="2527300"/>
          <p14:tracePt t="160774" x="6973888" y="2482850"/>
          <p14:tracePt t="160787" x="6973888" y="2411413"/>
          <p14:tracePt t="160803" x="6973888" y="2339975"/>
          <p14:tracePt t="160819" x="6973888" y="2303463"/>
          <p14:tracePt t="160836" x="6973888" y="2286000"/>
          <p14:tracePt t="160910" x="6973888" y="2312988"/>
          <p14:tracePt t="160922" x="6973888" y="2357438"/>
          <p14:tracePt t="160934" x="6973888" y="2428875"/>
          <p14:tracePt t="160947" x="6973888" y="2527300"/>
          <p14:tracePt t="160959" x="6973888" y="2652713"/>
          <p14:tracePt t="160971" x="6973888" y="2751138"/>
          <p14:tracePt t="160985" x="6973888" y="2849563"/>
          <p14:tracePt t="161002" x="6973888" y="2921000"/>
          <p14:tracePt t="161019" x="6973888" y="3009900"/>
          <p14:tracePt t="161035" x="6973888" y="3036888"/>
          <p14:tracePt t="161053" x="6973888" y="3044825"/>
          <p14:tracePt t="161069" x="6973888" y="3054350"/>
          <p14:tracePt t="161128" x="6973888" y="3044825"/>
          <p14:tracePt t="161139" x="6973888" y="3036888"/>
          <p14:tracePt t="161154" x="6973888" y="3009900"/>
          <p14:tracePt t="161169" x="6973888" y="2955925"/>
          <p14:tracePt t="161185" x="6965950" y="2901950"/>
          <p14:tracePt t="161202" x="6965950" y="2759075"/>
          <p14:tracePt t="161218" x="6946900" y="2706688"/>
          <p14:tracePt t="161235" x="6946900" y="2643188"/>
          <p14:tracePt t="161252" x="6946900" y="2635250"/>
          <p14:tracePt t="161332" x="6946900" y="2652713"/>
          <p14:tracePt t="161346" x="6946900" y="2670175"/>
          <p14:tracePt t="161359" x="6938963" y="2697163"/>
          <p14:tracePt t="161372" x="6921500" y="2759075"/>
          <p14:tracePt t="161386" x="6921500" y="2830513"/>
          <p14:tracePt t="161403" x="6911975" y="2884488"/>
          <p14:tracePt t="161420" x="6884988" y="2992438"/>
          <p14:tracePt t="161436" x="6884988" y="3017838"/>
          <p14:tracePt t="161455" x="6875463" y="3044825"/>
          <p14:tracePt t="161517" x="6875463" y="3027363"/>
          <p14:tracePt t="161530" x="6875463" y="3017838"/>
          <p14:tracePt t="161542" x="6875463" y="2955925"/>
          <p14:tracePt t="161556" x="6875463" y="2857500"/>
          <p14:tracePt t="161570" x="6875463" y="2741613"/>
          <p14:tracePt t="161586" x="6875463" y="2697163"/>
          <p14:tracePt t="161604" x="6875463" y="2652713"/>
          <p14:tracePt t="171309" x="6894513" y="2652713"/>
          <p14:tracePt t="171322" x="6973888" y="2652713"/>
          <p14:tracePt t="171333" x="7072313" y="2635250"/>
          <p14:tracePt t="171345" x="7197725" y="2616200"/>
          <p14:tracePt t="171357" x="7313613" y="2598738"/>
          <p14:tracePt t="171372" x="7439025" y="2563813"/>
          <p14:tracePt t="171388" x="7545388" y="2527300"/>
          <p14:tracePt t="171407" x="7759700" y="2492375"/>
          <p14:tracePt t="171420" x="7813675" y="2473325"/>
          <p14:tracePt t="171437" x="7894638" y="2455863"/>
          <p14:tracePt t="171454" x="8018463" y="2446338"/>
          <p14:tracePt t="171471" x="8099425" y="2428875"/>
          <p14:tracePt t="171488" x="8180388" y="2411413"/>
          <p14:tracePt t="171504" x="8296275" y="2374900"/>
          <p14:tracePt t="171520" x="8367713" y="2357438"/>
          <p14:tracePt t="171538" x="8447088" y="2339975"/>
          <p14:tracePt t="171554" x="8582025" y="2295525"/>
          <p14:tracePt t="171570" x="8661400" y="2278063"/>
          <p14:tracePt t="171589" x="8796338" y="2268538"/>
          <p14:tracePt t="171604" x="8823325" y="2268538"/>
          <p14:tracePt t="171638" x="8831263" y="2268538"/>
          <p14:tracePt t="171700" x="8823325" y="2268538"/>
          <p14:tracePt t="171713" x="8796338" y="2295525"/>
          <p14:tracePt t="171725" x="8732838" y="2330450"/>
          <p14:tracePt t="171738" x="8697913" y="2374900"/>
          <p14:tracePt t="171754" x="8636000" y="2420938"/>
          <p14:tracePt t="171770" x="8555038" y="2473325"/>
          <p14:tracePt t="171787" x="8429625" y="2554288"/>
          <p14:tracePt t="171804" x="8402638" y="2563813"/>
          <p14:tracePt t="171820" x="8394700" y="2563813"/>
          <p14:tracePt t="171837" x="8385175" y="2571750"/>
          <p14:tracePt t="171941" x="8394700" y="2571750"/>
          <p14:tracePt t="171954" x="8402638" y="2581275"/>
          <p14:tracePt t="171965" x="8412163" y="2608263"/>
          <p14:tracePt t="171978" x="8421688" y="2616200"/>
          <p14:tracePt t="172003" x="8439150" y="2616200"/>
          <p14:tracePt t="172015" x="8439150" y="2625725"/>
          <p14:tracePt t="172063" x="8439150" y="2635250"/>
          <p14:tracePt t="172126" x="8429625" y="2635250"/>
          <p14:tracePt t="172161" x="8421688" y="2635250"/>
          <p14:tracePt t="172185" x="8402638" y="2643188"/>
          <p14:tracePt t="172199" x="8385175" y="2670175"/>
          <p14:tracePt t="172211" x="8367713" y="2679700"/>
          <p14:tracePt t="172225" x="8358188" y="2697163"/>
          <p14:tracePt t="172250" x="8340725" y="2706688"/>
          <p14:tracePt t="172287" x="8340725" y="2714625"/>
          <p14:tracePt t="172312" x="8340725" y="2724150"/>
          <p14:tracePt t="172323" x="8350250" y="2732088"/>
          <p14:tracePt t="172335" x="8350250" y="2759075"/>
          <p14:tracePt t="172347" x="8350250" y="2768600"/>
          <p14:tracePt t="172359" x="8350250" y="2778125"/>
          <p14:tracePt t="172371" x="8350250" y="2786063"/>
          <p14:tracePt t="172386" x="8350250" y="2795588"/>
          <p14:tracePt t="172420" x="8350250" y="2803525"/>
          <p14:tracePt t="172544" x="8340725" y="2803525"/>
          <p14:tracePt t="172581" x="8331200" y="2803525"/>
          <p14:tracePt t="172618" x="8323263" y="2803525"/>
          <p14:tracePt t="172654" x="8313738" y="2803525"/>
          <p14:tracePt t="172668" x="8304213" y="2803525"/>
          <p14:tracePt t="172681" x="8304213" y="2795588"/>
          <p14:tracePt t="172692" x="8296275" y="2795588"/>
          <p14:tracePt t="172727" x="8286750" y="2786063"/>
          <p14:tracePt t="172740" x="8278813" y="2786063"/>
          <p14:tracePt t="172766" x="8259763" y="2786063"/>
          <p14:tracePt t="172780" x="8242300" y="2778125"/>
          <p14:tracePt t="172792" x="8215313" y="2778125"/>
          <p14:tracePt t="172804" x="8180388" y="2778125"/>
          <p14:tracePt t="172820" x="8153400" y="2778125"/>
          <p14:tracePt t="172838" x="8135938" y="2778125"/>
          <p14:tracePt t="172855" x="8099425" y="2759075"/>
          <p14:tracePt t="172887" x="8089900" y="2759075"/>
          <p14:tracePt t="172904" x="8072438" y="2759075"/>
          <p14:tracePt t="172920" x="8054975" y="2759075"/>
          <p14:tracePt t="172938" x="8010525" y="2759075"/>
          <p14:tracePt t="172954" x="7921625" y="2759075"/>
          <p14:tracePt t="172971" x="7885113" y="2759075"/>
          <p14:tracePt t="172988" x="7858125" y="2759075"/>
          <p14:tracePt t="173004" x="7823200" y="2759075"/>
          <p14:tracePt t="173020" x="7796213" y="2759075"/>
          <p14:tracePt t="173039" x="7715250" y="2759075"/>
          <p14:tracePt t="173054" x="7661275" y="2759075"/>
          <p14:tracePt t="173071" x="7626350" y="2759075"/>
          <p14:tracePt t="173090" x="7564438" y="2759075"/>
          <p14:tracePt t="173106" x="7537450" y="2759075"/>
          <p14:tracePt t="173121" x="7518400" y="2768600"/>
          <p14:tracePt t="173138" x="7510463" y="2768600"/>
          <p14:tracePt t="173154" x="7446963" y="2768600"/>
          <p14:tracePt t="173171" x="7375525" y="2778125"/>
          <p14:tracePt t="173188" x="7296150" y="2813050"/>
          <p14:tracePt t="173204" x="7197725" y="2830513"/>
          <p14:tracePt t="173221" x="7161213" y="2840038"/>
          <p14:tracePt t="173237" x="7135813" y="2849563"/>
          <p14:tracePt t="173256" x="7072313" y="2849563"/>
          <p14:tracePt t="173270" x="7037388" y="2849563"/>
          <p14:tracePt t="173288" x="7010400" y="2849563"/>
          <p14:tracePt t="173305" x="6965950" y="2849563"/>
          <p14:tracePt t="173320" x="6956425" y="2849563"/>
          <p14:tracePt t="173337" x="6946900" y="2849563"/>
          <p14:tracePt t="173399" x="6946900" y="2867025"/>
          <p14:tracePt t="173572" x="6946900" y="2857500"/>
          <p14:tracePt t="173595" x="6946900" y="2849563"/>
          <p14:tracePt t="173607" x="6946900" y="2840038"/>
          <p14:tracePt t="173620" x="6946900" y="2830513"/>
          <p14:tracePt t="173643" x="6946900" y="2822575"/>
          <p14:tracePt t="173655" x="6946900" y="2813050"/>
          <p14:tracePt t="173678" x="6946900" y="2803525"/>
          <p14:tracePt t="173702" x="6946900" y="2786063"/>
          <p14:tracePt t="173739" x="6946900" y="2778125"/>
          <p14:tracePt t="173775" x="6956425" y="2768600"/>
          <p14:tracePt t="173825" x="6965950" y="2768600"/>
          <p14:tracePt t="173837" x="6965950" y="2778125"/>
          <p14:tracePt t="173849" x="6983413" y="2813050"/>
          <p14:tracePt t="173862" x="6983413" y="2857500"/>
          <p14:tracePt t="173874" x="6992938" y="2894013"/>
          <p14:tracePt t="173888" x="6992938" y="2965450"/>
          <p14:tracePt t="173904" x="6992938" y="3036888"/>
          <p14:tracePt t="173922" x="6992938" y="3206750"/>
          <p14:tracePt t="173937" x="6992938" y="3251200"/>
          <p14:tracePt t="173954" x="6992938" y="3286125"/>
          <p14:tracePt t="173972" x="6992938" y="3313113"/>
          <p14:tracePt t="174044" x="6983413" y="3303588"/>
          <p14:tracePt t="174057" x="6983413" y="3295650"/>
          <p14:tracePt t="174069" x="6983413" y="3268663"/>
          <p14:tracePt t="174080" x="6983413" y="3232150"/>
          <p14:tracePt t="174094" x="6983413" y="3197225"/>
          <p14:tracePt t="174107" x="6983413" y="3125788"/>
          <p14:tracePt t="174122" x="6983413" y="3027363"/>
          <p14:tracePt t="174137" x="6983413" y="2928938"/>
          <p14:tracePt t="174153" x="6983413" y="2874963"/>
          <p14:tracePt t="174170" x="6983413" y="2830513"/>
          <p14:tracePt t="174187" x="6983413" y="2822575"/>
          <p14:tracePt t="174221" x="6983413" y="2830513"/>
          <p14:tracePt t="174237" x="6983413" y="2849563"/>
          <p14:tracePt t="174254" x="6983413" y="2894013"/>
          <p14:tracePt t="174271" x="6983413" y="3017838"/>
          <p14:tracePt t="174289" x="6983413" y="3071813"/>
          <p14:tracePt t="174306" x="6983413" y="3143250"/>
          <p14:tracePt t="174321" x="6983413" y="3170238"/>
          <p14:tracePt t="174336" x="6983413" y="3187700"/>
          <p14:tracePt t="174353" x="6983413" y="3206750"/>
          <p14:tracePt t="174370" x="6983413" y="3214688"/>
          <p14:tracePt t="174387" x="6973888" y="3214688"/>
          <p14:tracePt t="174403" x="6973888" y="3197225"/>
          <p14:tracePt t="174420" x="6973888" y="3179763"/>
          <p14:tracePt t="174436" x="6956425" y="3098800"/>
          <p14:tracePt t="174453" x="6938963" y="2813050"/>
          <p14:tracePt t="174470" x="6921500" y="2643188"/>
          <p14:tracePt t="174487" x="6902450" y="2401888"/>
          <p14:tracePt t="174504" x="6902450" y="2366963"/>
          <p14:tracePt t="174521" x="6902450" y="2339975"/>
          <p14:tracePt t="174537" x="6902450" y="2330450"/>
          <p14:tracePt t="174573" x="6902450" y="2339975"/>
          <p14:tracePt t="174584" x="6894513" y="2357438"/>
          <p14:tracePt t="174597" x="6894513" y="2384425"/>
          <p14:tracePt t="174610" x="6894513" y="2482850"/>
          <p14:tracePt t="174624" x="6894513" y="2598738"/>
          <p14:tracePt t="174637" x="6894513" y="2741613"/>
          <p14:tracePt t="174654" x="6875463" y="2840038"/>
          <p14:tracePt t="174673" x="6875463" y="2992438"/>
          <p14:tracePt t="174687" x="6858000" y="3044825"/>
          <p14:tracePt t="174705" x="6858000" y="3071813"/>
          <p14:tracePt t="174720" x="6850063" y="3089275"/>
          <p14:tracePt t="174736" x="6850063" y="3116263"/>
          <p14:tracePt t="176755" x="6902450" y="3081338"/>
          <p14:tracePt t="176771" x="7010400" y="3027363"/>
          <p14:tracePt t="176788" x="7313613" y="2894013"/>
          <p14:tracePt t="176805" x="7483475" y="2857500"/>
          <p14:tracePt t="176821" x="7608888" y="2822575"/>
          <p14:tracePt t="176838" x="7732713" y="2768600"/>
          <p14:tracePt t="176855" x="7751763" y="2768600"/>
          <p14:tracePt t="176871" x="7759700" y="2759075"/>
          <p14:tracePt t="176941" x="7742238" y="2759075"/>
          <p14:tracePt t="176958" x="7724775" y="2751138"/>
          <p14:tracePt t="176974" x="7715250" y="2751138"/>
          <p14:tracePt t="176991" x="7661275" y="2751138"/>
          <p14:tracePt t="177009" x="7599363" y="2732088"/>
          <p14:tracePt t="177024" x="7564438" y="2732088"/>
          <p14:tracePt t="177040" x="7545388" y="2732088"/>
          <p14:tracePt t="177207" x="7466013" y="2759075"/>
          <p14:tracePt t="177224" x="7412038" y="2778125"/>
          <p14:tracePt t="177241" x="7367588" y="2786063"/>
          <p14:tracePt t="177257" x="7340600" y="2786063"/>
          <p14:tracePt t="177291" x="7331075" y="2786063"/>
          <p14:tracePt t="177309" x="7323138" y="2786063"/>
          <p14:tracePt t="177425" x="7286625" y="2786063"/>
          <p14:tracePt t="177441" x="7251700" y="2786063"/>
          <p14:tracePt t="177458" x="7215188" y="2786063"/>
          <p14:tracePt t="177476" x="7180263" y="2786063"/>
          <p14:tracePt t="177490" x="7170738" y="2786063"/>
          <p14:tracePt t="177507" x="7161213" y="2786063"/>
          <p14:tracePt t="177522" x="7161213" y="2778125"/>
          <p14:tracePt t="177555" x="7161213" y="2768600"/>
          <p14:tracePt t="177608" x="7170738" y="2768600"/>
          <p14:tracePt t="177625" x="7180263" y="2768600"/>
          <p14:tracePt t="177658" x="7188200" y="2768600"/>
          <p14:tracePt t="177692" x="7207250" y="2768600"/>
          <p14:tracePt t="177726" x="7232650" y="2768600"/>
          <p14:tracePt t="177743" x="7331075" y="2751138"/>
          <p14:tracePt t="177757" x="7402513" y="2751138"/>
          <p14:tracePt t="177772" x="7545388" y="2732088"/>
          <p14:tracePt t="177790" x="7840663" y="2697163"/>
          <p14:tracePt t="177806" x="8010525" y="2679700"/>
          <p14:tracePt t="177822" x="8153400" y="2679700"/>
          <p14:tracePt t="177839" x="8439150" y="2679700"/>
          <p14:tracePt t="177856" x="8582025" y="2687638"/>
          <p14:tracePt t="177872" x="8688388" y="2706688"/>
          <p14:tracePt t="177890" x="8786813" y="2714625"/>
          <p14:tracePt t="177906" x="8804275" y="2714625"/>
          <p14:tracePt t="177923" x="8813800" y="2714625"/>
          <p14:tracePt t="177939" x="8823325" y="2714625"/>
          <p14:tracePt t="178009" x="8804275" y="2714625"/>
          <p14:tracePt t="178022" x="8796338" y="2714625"/>
          <p14:tracePt t="178037" x="8769350" y="2714625"/>
          <p14:tracePt t="178054" x="8759825" y="2714625"/>
          <p14:tracePt t="178070" x="8751888" y="2714625"/>
          <p14:tracePt t="178087" x="8680450" y="2714625"/>
          <p14:tracePt t="178104" x="8582025" y="2714625"/>
          <p14:tracePt t="178121" x="8421688" y="2714625"/>
          <p14:tracePt t="178137" x="8180388" y="2714625"/>
          <p14:tracePt t="178154" x="8081963" y="2714625"/>
          <p14:tracePt t="178171" x="8045450" y="2714625"/>
          <p14:tracePt t="178187" x="7993063" y="2714625"/>
          <p14:tracePt t="178204" x="7983538" y="2714625"/>
          <p14:tracePt t="178263" x="7974013" y="2714625"/>
          <p14:tracePt t="178275" x="7939088" y="2724150"/>
          <p14:tracePt t="178287" x="7831138" y="2741613"/>
          <p14:tracePt t="178299" x="7707313" y="2778125"/>
          <p14:tracePt t="178311" x="7581900" y="2795588"/>
          <p14:tracePt t="178325" x="7527925" y="2813050"/>
          <p14:tracePt t="178339" x="7483475" y="2813050"/>
          <p14:tracePt t="178354" x="7466013" y="2822575"/>
          <p14:tracePt t="178374" x="7446963" y="2822575"/>
          <p14:tracePt t="180508" x="7412038" y="2884488"/>
          <p14:tracePt t="180522" x="7350125" y="2955925"/>
          <p14:tracePt t="180538" x="7278688" y="3036888"/>
          <p14:tracePt t="180555" x="7188200" y="3125788"/>
          <p14:tracePt t="180571" x="6938963" y="3394075"/>
          <p14:tracePt t="180588" x="6804025" y="3527425"/>
          <p14:tracePt t="180608" x="6599238" y="3840163"/>
          <p14:tracePt t="180622" x="6527800" y="3948113"/>
          <p14:tracePt t="180639" x="6473825" y="4000500"/>
          <p14:tracePt t="180655" x="6456363" y="4054475"/>
          <p14:tracePt t="180671" x="6446838" y="4064000"/>
          <p14:tracePt t="180789" x="6446838" y="4054475"/>
          <p14:tracePt t="180800" x="6446838" y="3992563"/>
          <p14:tracePt t="180813" x="6465888" y="3884613"/>
          <p14:tracePt t="180826" x="6500813" y="3714750"/>
          <p14:tracePt t="180839" x="6500813" y="3554413"/>
          <p14:tracePt t="180855" x="6500813" y="3384550"/>
          <p14:tracePt t="180874" x="6500813" y="3187700"/>
          <p14:tracePt t="180889" x="6500813" y="3152775"/>
          <p14:tracePt t="180905" x="6500813" y="3143250"/>
          <p14:tracePt t="180922" x="6500813" y="3125788"/>
          <p14:tracePt t="180981" x="6500813" y="3135313"/>
          <p14:tracePt t="180993" x="6518275" y="3170238"/>
          <p14:tracePt t="181007" x="6527800" y="3241675"/>
          <p14:tracePt t="181022" x="6564313" y="3322638"/>
          <p14:tracePt t="181038" x="6599238" y="3421063"/>
          <p14:tracePt t="181055" x="6653213" y="3670300"/>
          <p14:tracePt t="181072" x="6661150" y="3768725"/>
          <p14:tracePt t="181090" x="6680200" y="3921125"/>
          <p14:tracePt t="181105" x="6680200" y="3948113"/>
          <p14:tracePt t="181122" x="6680200" y="3965575"/>
          <p14:tracePt t="181178" x="6680200" y="3956050"/>
          <p14:tracePt t="181190" x="6680200" y="3911600"/>
          <p14:tracePt t="181203" x="6697663" y="3778250"/>
          <p14:tracePt t="181214" x="6697663" y="3589338"/>
          <p14:tracePt t="181226" x="6697663" y="3421063"/>
          <p14:tracePt t="181240" x="6697663" y="3259138"/>
          <p14:tracePt t="181255" x="6715125" y="3179763"/>
          <p14:tracePt t="181272" x="6715125" y="3143250"/>
          <p14:tracePt t="181289" x="6715125" y="3125788"/>
          <p14:tracePt t="181349" x="6724650" y="3160713"/>
          <p14:tracePt t="181361" x="6732588" y="3214688"/>
          <p14:tracePt t="181374" x="6769100" y="3313113"/>
          <p14:tracePt t="181387" x="6786563" y="3394075"/>
          <p14:tracePt t="181399" x="6804025" y="3473450"/>
          <p14:tracePt t="181413" x="6813550" y="3544888"/>
          <p14:tracePt t="181426" x="6813550" y="3589338"/>
          <p14:tracePt t="181438" x="6813550" y="3608388"/>
          <p14:tracePt t="181454" x="6813550" y="3635375"/>
          <p14:tracePt t="181512" x="6831013" y="3635375"/>
          <p14:tracePt t="181524" x="6831013" y="3581400"/>
          <p14:tracePt t="181537" x="6840538" y="3492500"/>
          <p14:tracePt t="181548" x="6840538" y="3349625"/>
          <p14:tracePt t="181563" x="6840538" y="3206750"/>
          <p14:tracePt t="181574" x="6840538" y="3081338"/>
          <p14:tracePt t="181589" x="6840538" y="2965450"/>
          <p14:tracePt t="181605" x="6840538" y="2911475"/>
          <p14:tracePt t="181624" x="6840538" y="2867025"/>
          <p14:tracePt t="181670" x="6858000" y="2884488"/>
          <p14:tracePt t="181685" x="6858000" y="2955925"/>
          <p14:tracePt t="181697" x="6875463" y="3108325"/>
          <p14:tracePt t="181708" x="6894513" y="3268663"/>
          <p14:tracePt t="181721" x="6911975" y="3465513"/>
          <p14:tracePt t="181738" x="6911975" y="3652838"/>
          <p14:tracePt t="181754" x="6911975" y="3822700"/>
          <p14:tracePt t="181771" x="6902450" y="3956050"/>
          <p14:tracePt t="181788" x="6902450" y="3965575"/>
          <p14:tracePt t="181804" x="6902450" y="3973513"/>
          <p14:tracePt t="181843" x="6902450" y="3929063"/>
          <p14:tracePt t="181856" x="6902450" y="3778250"/>
          <p14:tracePt t="181871" x="6921500" y="3589338"/>
          <p14:tracePt t="181888" x="6921500" y="3402013"/>
          <p14:tracePt t="181905" x="6911975" y="3089275"/>
          <p14:tracePt t="181921" x="6911975" y="3009900"/>
          <p14:tracePt t="181938" x="6911975" y="2992438"/>
          <p14:tracePt t="181954" x="6894513" y="2965450"/>
          <p14:tracePt t="182013" x="6894513" y="2992438"/>
          <p14:tracePt t="182028" x="6894513" y="3063875"/>
          <p14:tracePt t="182040" x="6894513" y="3135313"/>
          <p14:tracePt t="182053" x="6894513" y="3232150"/>
          <p14:tracePt t="182065" x="6894513" y="3322638"/>
          <p14:tracePt t="182078" x="6894513" y="3446463"/>
          <p14:tracePt t="182090" x="6894513" y="3589338"/>
          <p14:tracePt t="182104" x="6894513" y="3625850"/>
          <p14:tracePt t="182121" x="6894513" y="3652838"/>
          <p14:tracePt t="182138" x="6894513" y="3670300"/>
          <p14:tracePt t="182176" x="6894513" y="3662363"/>
          <p14:tracePt t="182188" x="6902450" y="3581400"/>
          <p14:tracePt t="182204" x="6921500" y="3438525"/>
          <p14:tracePt t="182221" x="6921500" y="3295650"/>
          <p14:tracePt t="182238" x="6911975" y="3054350"/>
          <p14:tracePt t="182254" x="6911975" y="2982913"/>
          <p14:tracePt t="182271" x="6902450" y="2946400"/>
          <p14:tracePt t="182306" x="6894513" y="2946400"/>
          <p14:tracePt t="182344" x="6894513" y="2955925"/>
          <p14:tracePt t="182356" x="6894513" y="3000375"/>
          <p14:tracePt t="182369" x="6894513" y="3089275"/>
          <p14:tracePt t="182380" x="6894513" y="3187700"/>
          <p14:tracePt t="182392" x="6894513" y="3313113"/>
          <p14:tracePt t="182405" x="6894513" y="3429000"/>
          <p14:tracePt t="182421" x="6894513" y="3554413"/>
          <p14:tracePt t="182437" x="6894513" y="3670300"/>
          <p14:tracePt t="182454" x="6894513" y="3867150"/>
          <p14:tracePt t="182471" x="6894513" y="3921125"/>
          <p14:tracePt t="182488" x="6894513" y="3956050"/>
          <p14:tracePt t="182504" x="6894513" y="3973513"/>
          <p14:tracePt t="182599" x="6894513" y="3965575"/>
          <p14:tracePt t="182611" x="6894513" y="3921125"/>
          <p14:tracePt t="182624" x="6938963" y="3849688"/>
          <p14:tracePt t="182638" x="6992938" y="3724275"/>
          <p14:tracePt t="182655" x="7027863" y="3589338"/>
          <p14:tracePt t="182674" x="7027863" y="3330575"/>
          <p14:tracePt t="182688" x="7027863" y="3232150"/>
          <p14:tracePt t="182707" x="7027863" y="3152775"/>
          <p14:tracePt t="182723" x="7010400" y="3108325"/>
          <p14:tracePt t="182754" x="7000875" y="3108325"/>
          <p14:tracePt t="182805" x="7000875" y="3116263"/>
          <p14:tracePt t="182818" x="7000875" y="3170238"/>
          <p14:tracePt t="182830" x="7010400" y="3259138"/>
          <p14:tracePt t="182842" x="7010400" y="3357563"/>
          <p14:tracePt t="182854" x="7010400" y="3455988"/>
          <p14:tracePt t="182871" x="7010400" y="3554413"/>
          <p14:tracePt t="182887" x="7010400" y="3643313"/>
          <p14:tracePt t="182904" x="7010400" y="3778250"/>
          <p14:tracePt t="182921" x="7010400" y="3813175"/>
          <p14:tracePt t="182938" x="7010400" y="3822700"/>
          <p14:tracePt t="182954" x="7018338" y="3830638"/>
          <p14:tracePt t="182998" x="7018338" y="3822700"/>
          <p14:tracePt t="183010" x="7027863" y="3759200"/>
          <p14:tracePt t="183023" x="7027863" y="3662363"/>
          <p14:tracePt t="183039" x="7027863" y="3492500"/>
          <p14:tracePt t="183055" x="7027863" y="3349625"/>
          <p14:tracePt t="183072" x="7027863" y="3081338"/>
          <p14:tracePt t="183088" x="7010400" y="3027363"/>
          <p14:tracePt t="183105" x="7000875" y="3000375"/>
          <p14:tracePt t="183122" x="7000875" y="2992438"/>
          <p14:tracePt t="183170" x="7000875" y="3009900"/>
          <p14:tracePt t="183181" x="7000875" y="3036888"/>
          <p14:tracePt t="183194" x="7000875" y="3152775"/>
          <p14:tracePt t="183207" x="7010400" y="3295650"/>
          <p14:tracePt t="183221" x="7010400" y="3465513"/>
          <p14:tracePt t="183238" x="7010400" y="3625850"/>
          <p14:tracePt t="183256" x="7010400" y="3894138"/>
          <p14:tracePt t="183271" x="7010400" y="3992563"/>
          <p14:tracePt t="183288" x="7010400" y="4044950"/>
          <p14:tracePt t="183305" x="7018338" y="4081463"/>
          <p14:tracePt t="183353" x="7018338" y="4071938"/>
          <p14:tracePt t="183366" x="7018338" y="4027488"/>
          <p14:tracePt t="183378" x="7018338" y="3921125"/>
          <p14:tracePt t="183390" x="7018338" y="3706813"/>
          <p14:tracePt t="183404" x="7018338" y="3473450"/>
          <p14:tracePt t="183421" x="7010400" y="3232150"/>
          <p14:tracePt t="183438" x="6911975" y="2867025"/>
          <p14:tracePt t="183454" x="6894513" y="2786063"/>
          <p14:tracePt t="183471" x="6884988" y="2751138"/>
          <p14:tracePt t="183488" x="6884988" y="2724150"/>
          <p14:tracePt t="183534" x="6884988" y="2803525"/>
          <p14:tracePt t="183546" x="6894513" y="3000375"/>
          <p14:tracePt t="183559" x="6929438" y="3187700"/>
          <p14:tracePt t="183572" x="6946900" y="3357563"/>
          <p14:tracePt t="183588" x="6946900" y="3500438"/>
          <p14:tracePt t="183605" x="6946900" y="3598863"/>
          <p14:tracePt t="183623" x="6946900" y="3662363"/>
          <p14:tracePt t="183692" x="6946900" y="3581400"/>
          <p14:tracePt t="183704" x="6946900" y="3411538"/>
          <p14:tracePt t="183716" x="6946900" y="3224213"/>
          <p14:tracePt t="183727" x="6946900" y="3081338"/>
          <p14:tracePt t="183739" x="6938963" y="2938463"/>
          <p14:tracePt t="183754" x="6929438" y="2884488"/>
          <p14:tracePt t="183771" x="6929438" y="2857500"/>
          <p14:tracePt t="183789" x="6929438" y="2849563"/>
          <p14:tracePt t="183837" x="6929438" y="2894013"/>
          <p14:tracePt t="183849" x="6938963" y="3009900"/>
          <p14:tracePt t="183861" x="6938963" y="3152775"/>
          <p14:tracePt t="183875" x="6938963" y="3295650"/>
          <p14:tracePt t="183889" x="6938963" y="3438525"/>
          <p14:tracePt t="183906" x="6929438" y="3563938"/>
          <p14:tracePt t="183922" x="6911975" y="3679825"/>
          <p14:tracePt t="183938" x="6902450" y="3687763"/>
          <p14:tracePt t="183998" x="6902450" y="3670300"/>
          <p14:tracePt t="184012" x="6902450" y="3581400"/>
          <p14:tracePt t="184024" x="6902450" y="3295650"/>
          <p14:tracePt t="184038" x="6902450" y="3054350"/>
          <p14:tracePt t="184055" x="6884988" y="2867025"/>
          <p14:tracePt t="184072" x="6867525" y="2751138"/>
          <p14:tracePt t="184088" x="6867525" y="2741613"/>
          <p14:tracePt t="184133" x="6850063" y="2778125"/>
          <p14:tracePt t="184145" x="6850063" y="2901950"/>
          <p14:tracePt t="184160" x="6850063" y="3044825"/>
          <p14:tracePt t="184172" x="6831013" y="3214688"/>
          <p14:tracePt t="184188" x="6813550" y="3330575"/>
          <p14:tracePt t="184205" x="6804025" y="3411538"/>
          <p14:tracePt t="184222" x="6804025" y="3446463"/>
          <p14:tracePt t="184270" x="6804025" y="3421063"/>
          <p14:tracePt t="184281" x="6823075" y="3322638"/>
          <p14:tracePt t="184293" x="6840538" y="3179763"/>
          <p14:tracePt t="184306" x="6875463" y="3009900"/>
          <p14:tracePt t="184322" x="6875463" y="2840038"/>
          <p14:tracePt t="184339" x="6875463" y="2724150"/>
          <p14:tracePt t="184356" x="6875463" y="2635250"/>
          <p14:tracePt t="184374" x="6875463" y="2616200"/>
          <p14:tracePt t="184414" x="6875463" y="2635250"/>
          <p14:tracePt t="184428" x="6875463" y="2687638"/>
          <p14:tracePt t="184439" x="6875463" y="2830513"/>
          <p14:tracePt t="184454" x="6902450" y="3000375"/>
          <p14:tracePt t="184472" x="6902450" y="3197225"/>
          <p14:tracePt t="184489" x="6902450" y="3411538"/>
          <p14:tracePt t="184505" x="6902450" y="3446463"/>
          <p14:tracePt t="184524" x="6902450" y="3465513"/>
          <p14:tracePt t="184560" x="6911975" y="3465513"/>
          <p14:tracePt t="184573" x="6911975" y="3438525"/>
          <p14:tracePt t="184588" x="6911975" y="3322638"/>
          <p14:tracePt t="184605" x="6929438" y="3179763"/>
          <p14:tracePt t="184624" x="6929438" y="2867025"/>
          <p14:tracePt t="184639" x="6929438" y="2768600"/>
          <p14:tracePt t="184656" x="6921500" y="2697163"/>
          <p14:tracePt t="184672" x="6911975" y="2660650"/>
          <p14:tracePt t="184689" x="6902450" y="2660650"/>
          <p14:tracePt t="184707" x="6884988" y="2660650"/>
          <p14:tracePt t="184721" x="6884988" y="2687638"/>
          <p14:tracePt t="184738" x="6884988" y="2759075"/>
          <p14:tracePt t="184755" x="6884988" y="2874963"/>
          <p14:tracePt t="184771" x="6884988" y="3116263"/>
          <p14:tracePt t="184788" x="6884988" y="3259138"/>
          <p14:tracePt t="184805" x="6884988" y="3357563"/>
          <p14:tracePt t="184821" x="6875463" y="3527425"/>
          <p14:tracePt t="184838" x="6875463" y="3625850"/>
          <p14:tracePt t="184855" x="6875463" y="3724275"/>
          <p14:tracePt t="184871" x="6875463" y="3921125"/>
          <p14:tracePt t="184888" x="6875463" y="3992563"/>
          <p14:tracePt t="184904" x="6894513" y="4098925"/>
          <p14:tracePt t="184921" x="6921500" y="4206875"/>
          <p14:tracePt t="184938" x="6938963" y="4259263"/>
          <p14:tracePt t="184956" x="6965950" y="4322763"/>
          <p14:tracePt t="184971" x="6973888" y="4330700"/>
          <p14:tracePt t="184988" x="6992938" y="4357688"/>
          <p14:tracePt t="185004" x="7018338" y="4394200"/>
          <p14:tracePt t="185021" x="7135813" y="4456113"/>
          <p14:tracePt t="185038" x="7215188" y="4483100"/>
          <p14:tracePt t="185056" x="7446963" y="4537075"/>
          <p14:tracePt t="185072" x="7545388" y="4554538"/>
          <p14:tracePt t="185088" x="7643813" y="4591050"/>
          <p14:tracePt t="185105" x="7858125" y="4679950"/>
          <p14:tracePt t="185121" x="7966075" y="4751388"/>
          <p14:tracePt t="185138" x="8089900" y="4822825"/>
          <p14:tracePt t="185154" x="8269288" y="4902200"/>
          <p14:tracePt t="189377" x="8207375" y="4902200"/>
          <p14:tracePt t="189389" x="8081963" y="4902200"/>
          <p14:tracePt t="189403" x="7912100" y="4894263"/>
          <p14:tracePt t="189414" x="7751763" y="4894263"/>
          <p14:tracePt t="189427" x="7599363" y="4876800"/>
          <p14:tracePt t="189440" x="7456488" y="4830763"/>
          <p14:tracePt t="189455" x="7304088" y="4813300"/>
          <p14:tracePt t="189472" x="7161213" y="4759325"/>
          <p14:tracePt t="189488" x="6707188" y="4616450"/>
          <p14:tracePt t="189505" x="6350000" y="4492625"/>
          <p14:tracePt t="189522" x="6054725" y="4402138"/>
          <p14:tracePt t="189538" x="5626100" y="4340225"/>
          <p14:tracePt t="189555" x="5456238" y="4340225"/>
          <p14:tracePt t="189573" x="5126038" y="4340225"/>
          <p14:tracePt t="189588" x="4983163" y="4340225"/>
          <p14:tracePt t="189606" x="4813300" y="4340225"/>
          <p14:tracePt t="189622" x="4545013" y="4322763"/>
          <p14:tracePt t="189639" x="4429125" y="4305300"/>
          <p14:tracePt t="189655" x="4348163" y="4286250"/>
          <p14:tracePt t="190037" x="4197350" y="4313238"/>
          <p14:tracePt t="190050" x="4071938" y="4349750"/>
          <p14:tracePt t="190063" x="4017963" y="4367213"/>
          <p14:tracePt t="190077" x="3990975" y="4367213"/>
          <p14:tracePt t="190090" x="3983038" y="4376738"/>
          <p14:tracePt t="190107" x="3973513" y="4376738"/>
          <p14:tracePt t="190122" x="3965575" y="4376738"/>
          <p14:tracePt t="190138" x="3956050" y="4376738"/>
          <p14:tracePt t="190155" x="3894138" y="4376738"/>
          <p14:tracePt t="190172" x="3741738" y="4376738"/>
          <p14:tracePt t="190188" x="3724275" y="4376738"/>
          <p14:tracePt t="190205" x="3705225" y="4376738"/>
          <p14:tracePt t="190221" x="3687763" y="4376738"/>
          <p14:tracePt t="190257" x="3679825" y="4376738"/>
          <p14:tracePt t="190272" x="3643313" y="4376738"/>
          <p14:tracePt t="190289" x="3554413" y="4367213"/>
          <p14:tracePt t="190306" x="3465513" y="4367213"/>
          <p14:tracePt t="190322" x="3438525" y="4367213"/>
          <p14:tracePt t="190338" x="3429000" y="4367213"/>
          <p14:tracePt t="190355" x="3419475" y="4367213"/>
          <p14:tracePt t="190390" x="3411538" y="4367213"/>
          <p14:tracePt t="190405" x="3348038" y="4367213"/>
          <p14:tracePt t="190422" x="3268663" y="4367213"/>
          <p14:tracePt t="190438" x="3197225" y="4367213"/>
          <p14:tracePt t="190455" x="3187700" y="4367213"/>
          <p14:tracePt t="190471" x="3179763" y="4367213"/>
          <p14:tracePt t="190488" x="3160713" y="4367213"/>
          <p14:tracePt t="190584" x="3152775" y="4367213"/>
          <p14:tracePt t="190635" x="3133725" y="4367213"/>
          <p14:tracePt t="190646" x="3108325" y="4367213"/>
          <p14:tracePt t="190659" x="3089275" y="4367213"/>
          <p14:tracePt t="190672" x="3081338" y="4376738"/>
          <p14:tracePt t="190689" x="3062288" y="4376738"/>
          <p14:tracePt t="190718" x="3054350" y="4376738"/>
          <p14:tracePt t="190754" x="3044825" y="4376738"/>
          <p14:tracePt t="190766" x="3036888" y="4376738"/>
          <p14:tracePt t="190778" x="3017838" y="4376738"/>
          <p14:tracePt t="190791" x="2990850" y="4376738"/>
          <p14:tracePt t="190805" x="2973388" y="4376738"/>
          <p14:tracePt t="190822" x="2946400" y="4376738"/>
          <p14:tracePt t="190838" x="2938463" y="4376738"/>
          <p14:tracePt t="190929" x="2965450" y="4376738"/>
          <p14:tracePt t="190941" x="3036888" y="4376738"/>
          <p14:tracePt t="190956" x="3152775" y="4376738"/>
          <p14:tracePt t="190967" x="3322638" y="4376738"/>
          <p14:tracePt t="190980" x="3482975" y="4376738"/>
          <p14:tracePt t="190992" x="3625850" y="4376738"/>
          <p14:tracePt t="191006" x="3768725" y="4376738"/>
          <p14:tracePt t="191023" x="3848100" y="4376738"/>
          <p14:tracePt t="191039" x="3956050" y="4376738"/>
          <p14:tracePt t="191056" x="3983038" y="4384675"/>
          <p14:tracePt t="191073" x="4010025" y="4384675"/>
          <p14:tracePt t="191089" x="4054475" y="4394200"/>
          <p14:tracePt t="191106" x="4062413" y="4394200"/>
          <p14:tracePt t="191124" x="4081463" y="4394200"/>
          <p14:tracePt t="191140" x="4116388" y="4411663"/>
          <p14:tracePt t="191157" x="4125913" y="4411663"/>
          <p14:tracePt t="191172" x="4160838" y="4421188"/>
          <p14:tracePt t="191189" x="4197350" y="4421188"/>
          <p14:tracePt t="191205" x="4224338" y="4429125"/>
          <p14:tracePt t="191222" x="4232275" y="4429125"/>
          <p14:tracePt t="191238" x="4259263" y="4429125"/>
          <p14:tracePt t="191255" x="4268788" y="4429125"/>
          <p14:tracePt t="191271" x="4313238" y="4429125"/>
          <p14:tracePt t="191289" x="4340225" y="4429125"/>
          <p14:tracePt t="191305" x="4375150" y="4429125"/>
          <p14:tracePt t="191322" x="4429125" y="4421188"/>
          <p14:tracePt t="191338" x="4438650" y="4421188"/>
          <p14:tracePt t="191355" x="4456113" y="4421188"/>
          <p14:tracePt t="191372" x="4465638" y="4402138"/>
          <p14:tracePt t="191452" x="4465638" y="4394200"/>
          <p14:tracePt t="191524" x="4446588" y="4394200"/>
          <p14:tracePt t="191536" x="4394200" y="4394200"/>
          <p14:tracePt t="191548" x="4340225" y="4384675"/>
          <p14:tracePt t="191561" x="4259263" y="4384675"/>
          <p14:tracePt t="191574" x="4170363" y="4384675"/>
          <p14:tracePt t="191589" x="4071938" y="4384675"/>
          <p14:tracePt t="191606" x="3919538" y="4367213"/>
          <p14:tracePt t="191625" x="3608388" y="4349750"/>
          <p14:tracePt t="191639" x="3446463" y="4349750"/>
          <p14:tracePt t="191656" x="3232150" y="4322763"/>
          <p14:tracePt t="191673" x="2751138" y="4224338"/>
          <p14:tracePt t="191689" x="2581275" y="4187825"/>
          <p14:tracePt t="191706" x="2482850" y="4170363"/>
          <p14:tracePt t="191723" x="2428875" y="4162425"/>
          <p14:tracePt t="191739" x="2419350" y="4143375"/>
          <p14:tracePt t="191796" x="2428875" y="4143375"/>
          <p14:tracePt t="191809" x="2509838" y="4143375"/>
          <p14:tracePt t="191822" x="2679700" y="4162425"/>
          <p14:tracePt t="191834" x="2847975" y="4179888"/>
          <p14:tracePt t="191846" x="3017838" y="4197350"/>
          <p14:tracePt t="191858" x="3160713" y="4214813"/>
          <p14:tracePt t="191874" x="3313113" y="4251325"/>
          <p14:tracePt t="191889" x="3429000" y="4268788"/>
          <p14:tracePt t="191905" x="3633788" y="4286250"/>
          <p14:tracePt t="191922" x="3732213" y="4322763"/>
          <p14:tracePt t="191938" x="3840163" y="4349750"/>
          <p14:tracePt t="191955" x="4037013" y="4384675"/>
          <p14:tracePt t="191972" x="4071938" y="4402138"/>
          <p14:tracePt t="191988" x="4098925" y="4402138"/>
          <p14:tracePt t="192005" x="4125913" y="4402138"/>
          <p14:tracePt t="192026" x="4133850" y="4402138"/>
          <p14:tracePt t="192075" x="4116388" y="4402138"/>
          <p14:tracePt t="192086" x="4098925" y="4402138"/>
          <p14:tracePt t="192098" x="4089400" y="4402138"/>
          <p14:tracePt t="192110" x="4081463" y="4402138"/>
          <p14:tracePt t="192123" x="4027488" y="4402138"/>
          <p14:tracePt t="192138" x="3919538" y="4402138"/>
          <p14:tracePt t="192155" x="3803650" y="4402138"/>
          <p14:tracePt t="192172" x="3562350" y="4402138"/>
          <p14:tracePt t="192188" x="3536950" y="4402138"/>
          <p14:tracePt t="192206" x="3509963" y="4402138"/>
          <p14:tracePt t="192305" x="3517900" y="4402138"/>
          <p14:tracePt t="192316" x="3527425" y="4402138"/>
          <p14:tracePt t="192328" x="3571875" y="4402138"/>
          <p14:tracePt t="192342" x="3705225" y="4402138"/>
          <p14:tracePt t="192356" x="3867150" y="4402138"/>
          <p14:tracePt t="192373" x="4062413" y="4402138"/>
          <p14:tracePt t="192390" x="4394200" y="4402138"/>
          <p14:tracePt t="192406" x="4491038" y="4402138"/>
          <p14:tracePt t="192423" x="4545013" y="4402138"/>
          <p14:tracePt t="192439" x="4572000" y="4402138"/>
          <p14:tracePt t="192472" x="4572000" y="4394200"/>
          <p14:tracePt t="192496" x="4562475" y="4394200"/>
          <p14:tracePt t="192508" x="4554538" y="4384675"/>
          <p14:tracePt t="192521" x="4510088" y="4384675"/>
          <p14:tracePt t="192538" x="4429125" y="4394200"/>
          <p14:tracePt t="192556" x="4187825" y="4429125"/>
          <p14:tracePt t="192572" x="4037013" y="4448175"/>
          <p14:tracePt t="192588" x="3894138" y="4448175"/>
          <p14:tracePt t="192608" x="3803650" y="4448175"/>
          <p14:tracePt t="192623" x="3786188" y="4448175"/>
          <p14:tracePt t="192656" x="3768725" y="4448175"/>
          <p14:tracePt t="192703" x="3776663" y="4448175"/>
          <p14:tracePt t="192715" x="3786188" y="4448175"/>
          <p14:tracePt t="192727" x="3795713" y="4448175"/>
          <p14:tracePt t="192740" x="3857625" y="4448175"/>
          <p14:tracePt t="192755" x="4000500" y="4448175"/>
          <p14:tracePt t="192772" x="4143375" y="4448175"/>
          <p14:tracePt t="192788" x="4367213" y="4438650"/>
          <p14:tracePt t="192805" x="4402138" y="4438650"/>
          <p14:tracePt t="192822" x="4429125" y="4438650"/>
          <p14:tracePt t="192839" x="4438650" y="4438650"/>
          <p14:tracePt t="192885" x="4411663" y="4438650"/>
          <p14:tracePt t="192897" x="4394200" y="4438650"/>
          <p14:tracePt t="192909" x="4322763" y="4438650"/>
          <p14:tracePt t="192922" x="4268788" y="4438650"/>
          <p14:tracePt t="192938" x="4133850" y="4438650"/>
          <p14:tracePt t="192955" x="4037013" y="4438650"/>
          <p14:tracePt t="192972" x="3848100" y="4438650"/>
          <p14:tracePt t="192988" x="3697288" y="4384675"/>
          <p14:tracePt t="193005" x="3544888" y="4330700"/>
          <p14:tracePt t="193022" x="3384550" y="4278313"/>
          <p14:tracePt t="193039" x="3367088" y="4278313"/>
          <p14:tracePt t="193056" x="3367088" y="4268788"/>
          <p14:tracePt t="193096" x="3419475" y="4259263"/>
          <p14:tracePt t="193109" x="3544888" y="4241800"/>
          <p14:tracePt t="193126" x="3660775" y="4224338"/>
          <p14:tracePt t="193140" x="3803650" y="4224338"/>
          <p14:tracePt t="193158" x="4098925" y="4224338"/>
          <p14:tracePt t="193173" x="4170363" y="4224338"/>
          <p14:tracePt t="193189" x="4205288" y="4224338"/>
          <p14:tracePt t="193206" x="4232275" y="4224338"/>
          <p14:tracePt t="193241" x="4241800" y="4224338"/>
          <p14:tracePt t="193267" x="4214813" y="4233863"/>
          <p14:tracePt t="193279" x="4108450" y="4233863"/>
          <p14:tracePt t="193293" x="3894138" y="4233863"/>
          <p14:tracePt t="193307" x="3697288" y="4224338"/>
          <p14:tracePt t="193323" x="3608388" y="4224338"/>
          <p14:tracePt t="193342" x="3554413" y="4214813"/>
          <p14:tracePt t="193356" x="3544888" y="4206875"/>
          <p14:tracePt t="193438" x="3589338" y="4206875"/>
          <p14:tracePt t="193450" x="3687763" y="4187825"/>
          <p14:tracePt t="193462" x="3830638" y="4187825"/>
          <p14:tracePt t="193476" x="3990975" y="4187825"/>
          <p14:tracePt t="193490" x="4160838" y="4197350"/>
          <p14:tracePt t="193506" x="4286250" y="4197350"/>
          <p14:tracePt t="193522" x="4456113" y="4197350"/>
          <p14:tracePt t="193540" x="4483100" y="4197350"/>
          <p14:tracePt t="193558" x="4491038" y="4197350"/>
          <p14:tracePt t="193631" x="4465638" y="4197350"/>
          <p14:tracePt t="193644" x="4456113" y="4197350"/>
          <p14:tracePt t="193656" x="4446588" y="4197350"/>
          <p14:tracePt t="193668" x="4438650" y="4197350"/>
          <p14:tracePt t="193680" x="4429125" y="4197350"/>
          <p14:tracePt t="193766" x="4438650" y="4197350"/>
          <p14:tracePt t="193778" x="4446588" y="4197350"/>
          <p14:tracePt t="193792" x="4456113" y="4197350"/>
          <p14:tracePt t="193806" x="4510088" y="4197350"/>
          <p14:tracePt t="193823" x="4598988" y="4197350"/>
          <p14:tracePt t="193840" x="4857750" y="4197350"/>
          <p14:tracePt t="193857" x="4956175" y="4197350"/>
          <p14:tracePt t="193876" x="5126038" y="4214813"/>
          <p14:tracePt t="193890" x="5187950" y="4224338"/>
          <p14:tracePt t="193907" x="5224463" y="4224338"/>
          <p14:tracePt t="193923" x="5313363" y="4241800"/>
          <p14:tracePt t="193939" x="5367338" y="4259263"/>
          <p14:tracePt t="193956" x="5411788" y="4268788"/>
          <p14:tracePt t="193973" x="5429250" y="4278313"/>
          <p14:tracePt t="193990" x="5438775" y="4278313"/>
          <p14:tracePt t="194023" x="5446713" y="4286250"/>
          <p14:tracePt t="194069" x="5446713" y="4295775"/>
          <p14:tracePt t="194118" x="5446713" y="4313238"/>
          <p14:tracePt t="194155" x="5446713" y="4305300"/>
          <p14:tracePt t="194168" x="5446713" y="4295775"/>
          <p14:tracePt t="194179" x="5446713" y="4259263"/>
          <p14:tracePt t="194192" x="5465763" y="4187825"/>
          <p14:tracePt t="194207" x="5500688" y="4044950"/>
          <p14:tracePt t="194223" x="5537200" y="3894138"/>
          <p14:tracePt t="194242" x="5751513" y="3589338"/>
          <p14:tracePt t="194256" x="5857875" y="3473450"/>
          <p14:tracePt t="194273" x="6018213" y="3375025"/>
          <p14:tracePt t="194290" x="6224588" y="3295650"/>
          <p14:tracePt t="194307" x="6259513" y="3268663"/>
          <p14:tracePt t="194324" x="6286500" y="3251200"/>
          <p14:tracePt t="194340" x="6340475" y="3232150"/>
          <p14:tracePt t="194356" x="6357938" y="3214688"/>
          <p14:tracePt t="194373" x="6394450" y="3206750"/>
          <p14:tracePt t="194405" x="6402388" y="3206750"/>
          <p14:tracePt t="194456" x="6429375" y="3206750"/>
          <p14:tracePt t="194469" x="6446838" y="3206750"/>
          <p14:tracePt t="194480" x="6473825" y="3206750"/>
          <p14:tracePt t="194494" x="6492875" y="3206750"/>
          <p14:tracePt t="194505" x="6518275" y="3206750"/>
          <p14:tracePt t="194522" x="6527800" y="3206750"/>
          <p14:tracePt t="194539" x="6537325" y="3206750"/>
          <p14:tracePt t="194579" x="6545263" y="3206750"/>
          <p14:tracePt t="194616" x="6554788" y="3206750"/>
          <p14:tracePt t="194640" x="6572250" y="3206750"/>
          <p14:tracePt t="194664" x="6581775" y="3206750"/>
          <p14:tracePt t="194676" x="6589713" y="3206750"/>
          <p14:tracePt t="194689" x="6608763" y="3214688"/>
          <p14:tracePt t="194700" x="6635750" y="3214688"/>
          <p14:tracePt t="194712" x="6643688" y="3232150"/>
          <p14:tracePt t="194726" x="6653213" y="3232150"/>
          <p14:tracePt t="194760" x="6661150" y="3232150"/>
          <p14:tracePt t="194869" x="6653213" y="3232150"/>
          <p14:tracePt t="194882" x="6643688" y="3232150"/>
          <p14:tracePt t="194906" x="6616700" y="3232150"/>
          <p14:tracePt t="194919" x="6608763" y="3232150"/>
          <p14:tracePt t="194931" x="6589713" y="3232150"/>
          <p14:tracePt t="194946" x="6581775" y="3232150"/>
          <p14:tracePt t="194959" x="6572250" y="3232150"/>
          <p14:tracePt t="194973" x="6554788" y="3232150"/>
          <p14:tracePt t="194990" x="6537325" y="3232150"/>
          <p14:tracePt t="195008" x="6492875" y="3232150"/>
          <p14:tracePt t="195023" x="6456363" y="3232150"/>
          <p14:tracePt t="195040" x="6429375" y="3232150"/>
          <p14:tracePt t="195057" x="6394450" y="3232150"/>
          <p14:tracePt t="195074" x="6375400" y="3232150"/>
          <p14:tracePt t="195090" x="6367463" y="3232150"/>
          <p14:tracePt t="195109" x="6330950" y="3232150"/>
          <p14:tracePt t="195124" x="6313488" y="3232150"/>
          <p14:tracePt t="195140" x="6286500" y="3232150"/>
          <p14:tracePt t="195157" x="6259513" y="3232150"/>
          <p14:tracePt t="195173" x="6232525" y="3232150"/>
          <p14:tracePt t="195191" x="6207125" y="3232150"/>
          <p14:tracePt t="195207" x="6180138" y="3232150"/>
          <p14:tracePt t="195223" x="6170613" y="3232150"/>
          <p14:tracePt t="195240" x="6135688" y="3232150"/>
          <p14:tracePt t="195257" x="6126163" y="3232150"/>
          <p14:tracePt t="195274" x="6108700" y="3232150"/>
          <p14:tracePt t="195290" x="6072188" y="3232150"/>
          <p14:tracePt t="195306" x="6037263" y="3232150"/>
          <p14:tracePt t="195323" x="6010275" y="3232150"/>
          <p14:tracePt t="195339" x="5921375" y="3232150"/>
          <p14:tracePt t="195355" x="5884863" y="3232150"/>
          <p14:tracePt t="195372" x="5830888" y="3232150"/>
          <p14:tracePt t="195389" x="5751513" y="3224213"/>
          <p14:tracePt t="195405" x="5732463" y="3224213"/>
          <p14:tracePt t="195422" x="5599113" y="3206750"/>
          <p14:tracePt t="195439" x="5545138" y="3197225"/>
          <p14:tracePt t="195456" x="5473700" y="3197225"/>
          <p14:tracePt t="195472" x="5367338" y="3179763"/>
          <p14:tracePt t="195489" x="5340350" y="3179763"/>
          <p14:tracePt t="195505" x="5313363" y="3179763"/>
          <p14:tracePt t="195522" x="5268913" y="3179763"/>
          <p14:tracePt t="195539" x="5232400" y="3179763"/>
          <p14:tracePt t="195555" x="5108575" y="3179763"/>
          <p14:tracePt t="195572" x="5072063" y="3179763"/>
          <p14:tracePt t="195589" x="5037138" y="3179763"/>
          <p14:tracePt t="195590" x="4992688" y="3179763"/>
          <p14:tracePt t="195605" x="4956175" y="3179763"/>
          <p14:tracePt t="195622" x="4929188" y="3179763"/>
          <p14:tracePt t="195639" x="4902200" y="3179763"/>
          <p14:tracePt t="195655" x="4867275" y="3187700"/>
          <p14:tracePt t="195672" x="4840288" y="3187700"/>
          <p14:tracePt t="195689" x="4768850" y="3187700"/>
          <p14:tracePt t="195705" x="4724400" y="3197225"/>
          <p14:tracePt t="195722" x="4670425" y="3197225"/>
          <p14:tracePt t="195739" x="4652963" y="3197225"/>
          <p14:tracePt t="195755" x="4643438" y="3197225"/>
          <p14:tracePt t="195772" x="4616450" y="3197225"/>
          <p14:tracePt t="195789" x="4572000" y="3197225"/>
          <p14:tracePt t="195806" x="4554538" y="3197225"/>
          <p14:tracePt t="195822" x="4473575" y="3197225"/>
          <p14:tracePt t="195839" x="4419600" y="3197225"/>
          <p14:tracePt t="195856" x="4367213" y="3197225"/>
          <p14:tracePt t="195872" x="4348163" y="3197225"/>
          <p14:tracePt t="195889" x="4330700" y="3197225"/>
          <p14:tracePt t="195905" x="4268788" y="3197225"/>
          <p14:tracePt t="195922" x="4214813" y="3197225"/>
          <p14:tracePt t="195939" x="4179888" y="3197225"/>
          <p14:tracePt t="195955" x="4116388" y="3197225"/>
          <p14:tracePt t="195972" x="4081463" y="3197225"/>
          <p14:tracePt t="195989" x="4044950" y="3197225"/>
          <p14:tracePt t="196006" x="4027488" y="3197225"/>
          <p14:tracePt t="196022" x="3983038" y="3197225"/>
          <p14:tracePt t="196039" x="3956050" y="3197225"/>
          <p14:tracePt t="196057" x="3919538" y="3197225"/>
          <p14:tracePt t="196076" x="3830638" y="3197225"/>
          <p14:tracePt t="196090" x="3732213" y="3197225"/>
          <p14:tracePt t="196107" x="3616325" y="3197225"/>
          <p14:tracePt t="196124" x="3286125" y="3197225"/>
          <p14:tracePt t="196140" x="3089275" y="3187700"/>
          <p14:tracePt t="196157" x="2901950" y="3170238"/>
          <p14:tracePt t="196175" x="2589213" y="3152775"/>
          <p14:tracePt t="196190" x="2509838" y="3135313"/>
          <p14:tracePt t="196207" x="2455863" y="3125788"/>
          <p14:tracePt t="196223" x="2419350" y="3108325"/>
          <p14:tracePt t="196570" x="2322513" y="3108325"/>
          <p14:tracePt t="196583" x="2224088" y="3135313"/>
          <p14:tracePt t="196595" x="2152650" y="3135313"/>
          <p14:tracePt t="196608" x="2044700" y="3170238"/>
          <p14:tracePt t="196624" x="1946275" y="3170238"/>
          <p14:tracePt t="196640" x="1893888" y="3179763"/>
          <p14:tracePt t="196657" x="1847850" y="3179763"/>
          <p14:tracePt t="196673" x="1741488" y="3197225"/>
          <p14:tracePt t="196690" x="1625600" y="3197225"/>
          <p14:tracePt t="196708" x="1598613" y="3197225"/>
          <p14:tracePt t="196723" x="1490663" y="3197225"/>
          <p14:tracePt t="196739" x="1401763" y="3214688"/>
          <p14:tracePt t="196756" x="1393825" y="3224213"/>
          <p14:tracePt t="196773" x="1374775" y="3224213"/>
          <p14:tracePt t="196789" x="1366838" y="3224213"/>
          <p14:tracePt t="196824" x="1357313" y="3224213"/>
          <p14:tracePt t="196840" x="1312863" y="3224213"/>
          <p14:tracePt t="196859" x="1204913" y="3232150"/>
          <p14:tracePt t="196873" x="1179513" y="3232150"/>
          <p14:tracePt t="196890" x="1169988" y="3232150"/>
          <p14:tracePt t="196907" x="1160463" y="3232150"/>
          <p14:tracePt t="196931" x="1152525" y="3232150"/>
          <p14:tracePt t="196967" x="1098550" y="3232150"/>
          <p14:tracePt t="196978" x="1027113" y="3232150"/>
          <p14:tracePt t="196992" x="973138" y="3232150"/>
          <p14:tracePt t="197007" x="946150" y="3214688"/>
          <p14:tracePt t="197023" x="938213" y="3214688"/>
          <p14:tracePt t="197040" x="919163" y="3214688"/>
          <p14:tracePt t="197073" x="911225" y="3214688"/>
          <p14:tracePt t="197313" x="919163" y="3214688"/>
          <p14:tracePt t="197349" x="928688" y="3214688"/>
          <p14:tracePt t="197372" x="938213" y="3214688"/>
          <p14:tracePt t="197385" x="946150" y="3214688"/>
          <p14:tracePt t="197422" x="965200" y="3214688"/>
          <p14:tracePt t="199609" x="973138" y="3214688"/>
          <p14:tracePt t="199623" x="982663" y="3214688"/>
          <p14:tracePt t="199634" x="1000125" y="3214688"/>
          <p14:tracePt t="199647" x="1054100" y="3214688"/>
          <p14:tracePt t="199660" x="1143000" y="3214688"/>
          <p14:tracePt t="199674" x="1285875" y="3214688"/>
          <p14:tracePt t="199690" x="1438275" y="3214688"/>
          <p14:tracePt t="199709" x="1751013" y="3241675"/>
          <p14:tracePt t="199725" x="1919288" y="3259138"/>
          <p14:tracePt t="199741" x="2108200" y="3286125"/>
          <p14:tracePt t="199757" x="2446338" y="3322638"/>
          <p14:tracePt t="199774" x="2616200" y="3340100"/>
          <p14:tracePt t="199791" x="2830513" y="3357563"/>
          <p14:tracePt t="199808" x="2884488" y="3357563"/>
          <p14:tracePt t="199824" x="2938463" y="3357563"/>
          <p14:tracePt t="199840" x="3036888" y="3367088"/>
          <p14:tracePt t="200225" x="3071813" y="3411538"/>
          <p14:tracePt t="200237" x="3133725" y="3455988"/>
          <p14:tracePt t="200250" x="3224213" y="3509963"/>
          <p14:tracePt t="200261" x="3276600" y="3536950"/>
          <p14:tracePt t="200274" x="3340100" y="3581400"/>
          <p14:tracePt t="200290" x="3402013" y="3608388"/>
          <p14:tracePt t="200307" x="3438525" y="3635375"/>
          <p14:tracePt t="200323" x="3581400" y="3697288"/>
          <p14:tracePt t="200339" x="3643313" y="3741738"/>
          <p14:tracePt t="200357" x="3776663" y="3805238"/>
          <p14:tracePt t="200372" x="3884613" y="3840163"/>
          <p14:tracePt t="200392" x="3938588" y="3857625"/>
          <p14:tracePt t="200407" x="4071938" y="3884613"/>
          <p14:tracePt t="200423" x="4125913" y="3884613"/>
          <p14:tracePt t="200439" x="4179888" y="3884613"/>
          <p14:tracePt t="200456" x="4224338" y="3884613"/>
          <p14:tracePt t="200473" x="4232275" y="3884613"/>
          <p14:tracePt t="200490" x="4241800" y="3884613"/>
          <p14:tracePt t="200523" x="4251325" y="3884613"/>
          <p14:tracePt t="200616" x="4268788" y="3884613"/>
          <p14:tracePt t="200629" x="4276725" y="3911600"/>
          <p14:tracePt t="200640" x="4303713" y="3965575"/>
          <p14:tracePt t="200652" x="4340225" y="4044950"/>
          <p14:tracePt t="200664" x="4367213" y="4108450"/>
          <p14:tracePt t="200677" x="4384675" y="4179888"/>
          <p14:tracePt t="200691" x="4394200" y="4233863"/>
          <p14:tracePt t="200708" x="4411663" y="4313238"/>
          <p14:tracePt t="200725" x="4419600" y="4376738"/>
          <p14:tracePt t="200739" x="4438650" y="4384675"/>
          <p14:tracePt t="200773" x="4438650" y="4394200"/>
          <p14:tracePt t="213222" x="4537075" y="4376738"/>
          <p14:tracePt t="213234" x="4679950" y="4340225"/>
          <p14:tracePt t="213246" x="4848225" y="4286250"/>
          <p14:tracePt t="213258" x="5000625" y="4206875"/>
          <p14:tracePt t="213275" x="5180013" y="4125913"/>
          <p14:tracePt t="213291" x="5330825" y="4054475"/>
          <p14:tracePt t="213308" x="5608638" y="3921125"/>
          <p14:tracePt t="213324" x="5741988" y="3867150"/>
          <p14:tracePt t="213341" x="5840413" y="3830638"/>
          <p14:tracePt t="213358" x="5965825" y="3768725"/>
          <p14:tracePt t="213374" x="5992813" y="3741738"/>
          <p14:tracePt t="213391" x="6000750" y="3733800"/>
          <p14:tracePt t="213408" x="6000750" y="3724275"/>
          <p14:tracePt t="213441" x="6000750" y="3714750"/>
          <p14:tracePt t="213458" x="6000750" y="3706813"/>
          <p14:tracePt t="213486" x="6000750" y="3697288"/>
          <p14:tracePt t="213498" x="6010275" y="3697288"/>
          <p14:tracePt t="213510" x="6010275" y="3687763"/>
          <p14:tracePt t="213546" x="6010275" y="3670300"/>
          <p14:tracePt t="213571" x="6045200" y="3652838"/>
          <p14:tracePt t="213585" x="6099175" y="3608388"/>
          <p14:tracePt t="213597" x="6161088" y="3563938"/>
          <p14:tracePt t="213611" x="6224588" y="3527425"/>
          <p14:tracePt t="213625" x="6286500" y="3482975"/>
          <p14:tracePt t="213643" x="6367463" y="3455988"/>
          <p14:tracePt t="213660" x="6465888" y="3411538"/>
          <p14:tracePt t="213675" x="6500813" y="3394075"/>
          <p14:tracePt t="213691" x="6518275" y="3384550"/>
          <p14:tracePt t="213709" x="6527800" y="3375025"/>
          <p14:tracePt t="213777" x="6500813" y="3375025"/>
          <p14:tracePt t="213790" x="6492875" y="3375025"/>
          <p14:tracePt t="213802" x="6473825" y="3375025"/>
          <p14:tracePt t="213814" x="6411913" y="3367088"/>
          <p14:tracePt t="213826" x="6313488" y="3349625"/>
          <p14:tracePt t="213841" x="6215063" y="3349625"/>
          <p14:tracePt t="213857" x="6116638" y="3330575"/>
          <p14:tracePt t="213874" x="6000750" y="3330575"/>
          <p14:tracePt t="213891" x="5830888" y="3330575"/>
          <p14:tracePt t="213908" x="5778500" y="3330575"/>
          <p14:tracePt t="213924" x="5724525" y="3330575"/>
          <p14:tracePt t="213941" x="5715000" y="3330575"/>
          <p14:tracePt t="214201" x="5715000" y="3340100"/>
          <p14:tracePt t="214444" x="5724525" y="3340100"/>
          <p14:tracePt t="214631" x="5732463" y="3340100"/>
          <p14:tracePt t="214755" x="5741988" y="3340100"/>
          <p14:tracePt t="214855" x="5759450" y="3340100"/>
          <p14:tracePt t="214999" x="5768975" y="3340100"/>
          <p14:tracePt t="215169" x="5778500" y="3340100"/>
          <p14:tracePt t="216566" x="5786438" y="3340100"/>
          <p14:tracePt t="218108" x="5786438" y="3330575"/>
          <p14:tracePt t="218180" x="5786438" y="3322638"/>
          <p14:tracePt t="218376" x="5795963" y="3322638"/>
          <p14:tracePt t="218558" x="5786438" y="3322638"/>
          <p14:tracePt t="218594" x="5778500" y="3330575"/>
          <p14:tracePt t="218631" x="5768975" y="3330575"/>
          <p14:tracePt t="218680" x="5751513" y="3330575"/>
          <p14:tracePt t="218703" x="5732463" y="3330575"/>
          <p14:tracePt t="218717" x="5707063" y="3349625"/>
          <p14:tracePt t="218730" x="5688013" y="3349625"/>
          <p14:tracePt t="218743" x="5635625" y="3357563"/>
          <p14:tracePt t="218759" x="5589588" y="3357563"/>
          <p14:tracePt t="218775" x="5518150" y="3375025"/>
          <p14:tracePt t="218792" x="5251450" y="3429000"/>
          <p14:tracePt t="218809" x="5126038" y="3429000"/>
          <p14:tracePt t="218825" x="5027613" y="3446463"/>
          <p14:tracePt t="218842" x="4921250" y="3446463"/>
          <p14:tracePt t="218859" x="4902200" y="3446463"/>
          <p14:tracePt t="218876" x="4884738" y="3446463"/>
          <p14:tracePt t="218893" x="4867275" y="3455988"/>
          <p14:tracePt t="218910" x="4857750" y="3455988"/>
          <p14:tracePt t="223076" x="4929188" y="3438525"/>
          <p14:tracePt t="223089" x="5099050" y="3402013"/>
          <p14:tracePt t="223102" x="5295900" y="3357563"/>
          <p14:tracePt t="223114" x="5510213" y="3322638"/>
          <p14:tracePt t="223128" x="5724525" y="3303588"/>
          <p14:tracePt t="223143" x="5938838" y="3303588"/>
          <p14:tracePt t="223162" x="6340475" y="3303588"/>
          <p14:tracePt t="223177" x="6510338" y="3303588"/>
          <p14:tracePt t="223193" x="6680200" y="3330575"/>
          <p14:tracePt t="223212" x="6929438" y="3384550"/>
          <p14:tracePt t="223227" x="7010400" y="3421063"/>
          <p14:tracePt t="223242" x="7081838" y="3429000"/>
          <p14:tracePt t="223259" x="7180263" y="3473450"/>
          <p14:tracePt t="223276" x="7232650" y="3473450"/>
          <p14:tracePt t="223292" x="7259638" y="3482975"/>
          <p14:tracePt t="223310" x="7278688" y="3482975"/>
          <p14:tracePt t="223381" x="7251700" y="3482975"/>
          <p14:tracePt t="223393" x="7232650" y="3482975"/>
          <p14:tracePt t="223405" x="7153275" y="3438525"/>
          <p14:tracePt t="223416" x="7027863" y="3402013"/>
          <p14:tracePt t="223430" x="6875463" y="3322638"/>
          <p14:tracePt t="223444" x="6796088" y="3295650"/>
          <p14:tracePt t="223459" x="6759575" y="3278188"/>
          <p14:tracePt t="223475" x="6742113" y="3268663"/>
          <p14:tracePt t="223492" x="6742113" y="3251200"/>
          <p14:tracePt t="223509" x="6786563" y="3197225"/>
          <p14:tracePt t="223527" x="7135813" y="3036888"/>
          <p14:tracePt t="223543" x="7331075" y="2982913"/>
          <p14:tracePt t="223560" x="7510463" y="2921000"/>
          <p14:tracePt t="223577" x="7732713" y="2874963"/>
          <p14:tracePt t="223593" x="7751763" y="2874963"/>
          <p14:tracePt t="223610" x="7769225" y="2874963"/>
          <p14:tracePt t="223626" x="7778750" y="2874963"/>
          <p14:tracePt t="223650" x="7759700" y="2874963"/>
          <p14:tracePt t="223663" x="7742238" y="2874963"/>
          <p14:tracePt t="223679" x="7661275" y="2874963"/>
          <p14:tracePt t="223693" x="7545388" y="2874963"/>
          <p14:tracePt t="223710" x="7402513" y="2874963"/>
          <p14:tracePt t="223727" x="7064375" y="2894013"/>
          <p14:tracePt t="223742" x="6921500" y="2894013"/>
          <p14:tracePt t="223759" x="6850063" y="2894013"/>
          <p14:tracePt t="223776" x="6804025" y="2894013"/>
          <p14:tracePt t="223839" x="6813550" y="2894013"/>
          <p14:tracePt t="223850" x="6823075" y="2894013"/>
          <p14:tracePt t="223862" x="6858000" y="2894013"/>
          <p14:tracePt t="223875" x="6929438" y="2911475"/>
          <p14:tracePt t="223892" x="7054850" y="2946400"/>
          <p14:tracePt t="223909" x="7207250" y="2965450"/>
          <p14:tracePt t="223926" x="7608888" y="3000375"/>
          <p14:tracePt t="223943" x="7823200" y="3017838"/>
          <p14:tracePt t="223959" x="8108950" y="3017838"/>
          <p14:tracePt t="223976" x="8180388" y="3017838"/>
          <p14:tracePt t="223992" x="8224838" y="3017838"/>
          <p14:tracePt t="224009" x="8242300" y="3017838"/>
          <p14:tracePt t="224082" x="8232775" y="3017838"/>
          <p14:tracePt t="224095" x="8207375" y="3017838"/>
          <p14:tracePt t="224107" x="8135938" y="3017838"/>
          <p14:tracePt t="224119" x="7966075" y="3017838"/>
          <p14:tracePt t="224132" x="7778750" y="3000375"/>
          <p14:tracePt t="224145" x="7537450" y="2973388"/>
          <p14:tracePt t="224160" x="7304088" y="2973388"/>
          <p14:tracePt t="224176" x="7064375" y="2955925"/>
          <p14:tracePt t="224193" x="6796088" y="2938463"/>
          <p14:tracePt t="224210" x="6742113" y="2938463"/>
          <p14:tracePt t="224227" x="6732588" y="2928938"/>
          <p14:tracePt t="224260" x="6732588" y="2921000"/>
          <p14:tracePt t="224278" x="6867525" y="2901950"/>
          <p14:tracePt t="224293" x="7054850" y="2901950"/>
          <p14:tracePt t="224310" x="7269163" y="2901950"/>
          <p14:tracePt t="224327" x="7626350" y="2901950"/>
          <p14:tracePt t="224343" x="7724775" y="2911475"/>
          <p14:tracePt t="224362" x="7786688" y="2911475"/>
          <p14:tracePt t="224398" x="7786688" y="2921000"/>
          <p14:tracePt t="224423" x="7778750" y="2921000"/>
          <p14:tracePt t="224435" x="7661275" y="2938463"/>
          <p14:tracePt t="224446" x="7545388" y="2938463"/>
          <p14:tracePt t="224460" x="7402513" y="2938463"/>
          <p14:tracePt t="224477" x="7278688" y="2938463"/>
          <p14:tracePt t="224495" x="7207250" y="2938463"/>
          <p14:tracePt t="224554" x="7215188" y="2938463"/>
          <p14:tracePt t="224566" x="7251700" y="2938463"/>
          <p14:tracePt t="224579" x="7323138" y="2938463"/>
          <p14:tracePt t="224591" x="7466013" y="2938463"/>
          <p14:tracePt t="224603" x="7653338" y="2938463"/>
          <p14:tracePt t="224615" x="7823200" y="2938463"/>
          <p14:tracePt t="224629" x="7912100" y="2938463"/>
          <p14:tracePt t="224643" x="7993063" y="2938463"/>
          <p14:tracePt t="224659" x="8027988" y="2938463"/>
          <p14:tracePt t="224676" x="8045450" y="2938463"/>
          <p14:tracePt t="224713" x="8027988" y="2938463"/>
          <p14:tracePt t="224727" x="7956550" y="2938463"/>
          <p14:tracePt t="224743" x="7813675" y="2938463"/>
          <p14:tracePt t="224759" x="7385050" y="2938463"/>
          <p14:tracePt t="224776" x="7170738" y="2938463"/>
          <p14:tracePt t="224793" x="7000875" y="2938463"/>
          <p14:tracePt t="224809" x="6804025" y="2938463"/>
          <p14:tracePt t="224826" x="6786563" y="2938463"/>
          <p14:tracePt t="224869" x="6796088" y="2938463"/>
          <p14:tracePt t="224881" x="6884988" y="2938463"/>
          <p14:tracePt t="224894" x="7081838" y="2938463"/>
          <p14:tracePt t="224909" x="7313613" y="2938463"/>
          <p14:tracePt t="224926" x="7554913" y="2955925"/>
          <p14:tracePt t="224944" x="7974013" y="2955925"/>
          <p14:tracePt t="224959" x="8072438" y="2955925"/>
          <p14:tracePt t="224976" x="8126413" y="2955925"/>
          <p14:tracePt t="224993" x="8161338" y="2955925"/>
          <p14:tracePt t="225029" x="8135938" y="2955925"/>
          <p14:tracePt t="225043" x="8064500" y="2955925"/>
          <p14:tracePt t="225059" x="7894638" y="2955925"/>
          <p14:tracePt t="225076" x="7707313" y="2955925"/>
          <p14:tracePt t="225093" x="7350125" y="2955925"/>
          <p14:tracePt t="225109" x="7232650" y="2955925"/>
          <p14:tracePt t="225126" x="7153275" y="2955925"/>
          <p14:tracePt t="225143" x="7143750" y="2955925"/>
          <p14:tracePt t="225176" x="7161213" y="2955925"/>
          <p14:tracePt t="225194" x="7197725" y="2955925"/>
          <p14:tracePt t="225209" x="7323138" y="2955925"/>
          <p14:tracePt t="225226" x="7796213" y="2955925"/>
          <p14:tracePt t="225243" x="8010525" y="2955925"/>
          <p14:tracePt t="225259" x="8197850" y="2955925"/>
          <p14:tracePt t="225276" x="8421688" y="2955925"/>
          <p14:tracePt t="225293" x="8439150" y="2955925"/>
          <p14:tracePt t="225309" x="8466138" y="2955925"/>
          <p14:tracePt t="225342" x="8447088" y="2955925"/>
          <p14:tracePt t="225359" x="8313738" y="2955925"/>
          <p14:tracePt t="225376" x="8126413" y="2955925"/>
          <p14:tracePt t="225394" x="7724775" y="2955925"/>
          <p14:tracePt t="225409" x="7537450" y="2955925"/>
          <p14:tracePt t="225426" x="7367588" y="2955925"/>
          <p14:tracePt t="225443" x="7215188" y="2955925"/>
          <p14:tracePt t="225459" x="7197725" y="2955925"/>
          <p14:tracePt t="225476" x="7188200" y="2955925"/>
          <p14:tracePt t="225509" x="7197725" y="2955925"/>
          <p14:tracePt t="225526" x="7224713" y="2955925"/>
          <p14:tracePt t="225542" x="7412038" y="2955925"/>
          <p14:tracePt t="225559" x="7608888" y="2982913"/>
          <p14:tracePt t="225576" x="7850188" y="2992438"/>
          <p14:tracePt t="225592" x="7902575" y="2992438"/>
          <p14:tracePt t="225609" x="7921625" y="2992438"/>
          <p14:tracePt t="225626" x="7947025" y="2992438"/>
          <p14:tracePt t="225677" x="7921625" y="2992438"/>
          <p14:tracePt t="225688" x="7850188" y="2992438"/>
          <p14:tracePt t="225701" x="7680325" y="2992438"/>
          <p14:tracePt t="225714" x="7510463" y="2992438"/>
          <p14:tracePt t="225727" x="7323138" y="2982913"/>
          <p14:tracePt t="225744" x="7153275" y="2982913"/>
          <p14:tracePt t="225761" x="6983413" y="2973388"/>
          <p14:tracePt t="225777" x="6956425" y="2973388"/>
          <p14:tracePt t="225794" x="6946900" y="2973388"/>
          <p14:tracePt t="225837" x="6973888" y="2973388"/>
          <p14:tracePt t="225850" x="7081838" y="2955925"/>
          <p14:tracePt t="225863" x="7224713" y="2955925"/>
          <p14:tracePt t="225877" x="7439025" y="2955925"/>
          <p14:tracePt t="225893" x="7759700" y="2955925"/>
          <p14:tracePt t="225911" x="8099425" y="2955925"/>
          <p14:tracePt t="225927" x="8135938" y="2955925"/>
          <p14:tracePt t="225944" x="8161338" y="2955925"/>
          <p14:tracePt t="225960" x="8170863" y="2955925"/>
          <p14:tracePt t="225997" x="8135938" y="2955925"/>
          <p14:tracePt t="226007" x="8045450" y="2955925"/>
          <p14:tracePt t="226020" x="7902575" y="2955925"/>
          <p14:tracePt t="226033" x="7732713" y="2955925"/>
          <p14:tracePt t="226045" x="7589838" y="2973388"/>
          <p14:tracePt t="226059" x="7493000" y="2973388"/>
          <p14:tracePt t="226076" x="7439025" y="2973388"/>
          <p14:tracePt t="226093" x="7394575" y="2973388"/>
          <p14:tracePt t="226109" x="7385050" y="2973388"/>
          <p14:tracePt t="226157" x="7402513" y="2973388"/>
          <p14:tracePt t="226170" x="7412038" y="2973388"/>
          <p14:tracePt t="226206" x="7421563" y="2973388"/>
          <p14:tracePt t="226256" x="7402513" y="2973388"/>
          <p14:tracePt t="226267" x="7385050" y="2973388"/>
          <p14:tracePt t="226280" x="7296150" y="2992438"/>
          <p14:tracePt t="226294" x="7170738" y="2992438"/>
          <p14:tracePt t="226310" x="7000875" y="3009900"/>
          <p14:tracePt t="226327" x="6769100" y="3009900"/>
          <p14:tracePt t="226345" x="6099175" y="3009900"/>
          <p14:tracePt t="226360" x="5741988" y="3000375"/>
          <p14:tracePt t="226377" x="5438775" y="2973388"/>
          <p14:tracePt t="226394" x="5010150" y="2955925"/>
          <p14:tracePt t="226410" x="4929188" y="2938463"/>
          <p14:tracePt t="226427" x="4911725" y="2938463"/>
          <p14:tracePt t="226460" x="4921250" y="2938463"/>
          <p14:tracePt t="226478" x="5313363" y="2946400"/>
          <p14:tracePt t="226494" x="5608638" y="2973388"/>
          <p14:tracePt t="226511" x="5921375" y="2992438"/>
          <p14:tracePt t="226528" x="6161088" y="3009900"/>
          <p14:tracePt t="226543" x="6180138" y="3009900"/>
          <p14:tracePt t="226560" x="6197600" y="3009900"/>
          <p14:tracePt t="226577" x="6188075" y="3017838"/>
          <p14:tracePt t="226594" x="6170613" y="3017838"/>
          <p14:tracePt t="226610" x="6037263" y="3036888"/>
          <p14:tracePt t="226627" x="5465763" y="3098800"/>
          <p14:tracePt t="226644" x="5000625" y="3152775"/>
          <p14:tracePt t="226660" x="4616450" y="3152775"/>
          <p14:tracePt t="226676" x="3929063" y="3152775"/>
          <p14:tracePt t="226693" x="3670300" y="3152775"/>
          <p14:tracePt t="226711" x="3214688" y="3143250"/>
          <p14:tracePt t="226726" x="3000375" y="3125788"/>
          <p14:tracePt t="226743" x="2813050" y="3125788"/>
          <p14:tracePt t="226759" x="2670175" y="3108325"/>
          <p14:tracePt t="226776" x="2401888" y="3089275"/>
          <p14:tracePt t="226792" x="2286000" y="3089275"/>
          <p14:tracePt t="226809" x="2179638" y="3071813"/>
          <p14:tracePt t="226826" x="1982788" y="3054350"/>
          <p14:tracePt t="226842" x="1928813" y="3044825"/>
          <p14:tracePt t="226860" x="1866900" y="3027363"/>
          <p14:tracePt t="226876" x="1857375" y="3027363"/>
          <p14:tracePt t="226892" x="1857375" y="3017838"/>
          <p14:tracePt t="226909" x="1884363" y="3009900"/>
          <p14:tracePt t="226926" x="1919288" y="3009900"/>
          <p14:tracePt t="226943" x="2009775" y="2992438"/>
          <p14:tracePt t="226959" x="2536825" y="2884488"/>
          <p14:tracePt t="226976" x="2795588" y="2867025"/>
          <p14:tracePt t="226994" x="3232150" y="2840038"/>
          <p14:tracePt t="227010" x="3697288" y="2840038"/>
          <p14:tracePt t="227027" x="3768725" y="2840038"/>
          <p14:tracePt t="227046" x="3830638" y="2840038"/>
          <p14:tracePt t="227077" x="3813175" y="2840038"/>
          <p14:tracePt t="227094" x="3670300" y="2822575"/>
          <p14:tracePt t="227110" x="3473450" y="2803525"/>
          <p14:tracePt t="227127" x="3214688" y="2803525"/>
          <p14:tracePt t="227144" x="2633663" y="2803525"/>
          <p14:tracePt t="227161" x="2393950" y="2813050"/>
          <p14:tracePt t="227178" x="2205038" y="2813050"/>
          <p14:tracePt t="227194" x="2108200" y="2813050"/>
          <p14:tracePt t="227210" x="2089150" y="2813050"/>
          <p14:tracePt t="227243" x="2098675" y="2813050"/>
          <p14:tracePt t="227260" x="2108200" y="2813050"/>
          <p14:tracePt t="227278" x="2143125" y="2813050"/>
          <p14:tracePt t="227294" x="2160588" y="2813050"/>
          <p14:tracePt t="227312" x="2205038" y="2813050"/>
          <p14:tracePt t="227326" x="2232025" y="2813050"/>
          <p14:tracePt t="227343" x="2241550" y="2813050"/>
          <p14:tracePt t="247037" x="2339975" y="2813050"/>
          <p14:tracePt t="247049" x="2465388" y="2813050"/>
          <p14:tracePt t="247061" x="2581275" y="2813050"/>
          <p14:tracePt t="247073" x="2697163" y="2813050"/>
          <p14:tracePt t="247085" x="2822575" y="2830513"/>
          <p14:tracePt t="247096" x="2946400" y="2830513"/>
          <p14:tracePt t="247112" x="3062288" y="2849563"/>
          <p14:tracePt t="247128" x="3187700" y="2849563"/>
          <p14:tracePt t="247145" x="3455988" y="2884488"/>
          <p14:tracePt t="247162" x="3598863" y="2901950"/>
          <p14:tracePt t="247178" x="3724275" y="2921000"/>
          <p14:tracePt t="247195" x="3919538" y="2938463"/>
          <p14:tracePt t="247212" x="3990975" y="2938463"/>
          <p14:tracePt t="247231" x="4143375" y="2938463"/>
          <p14:tracePt t="247246" x="4214813" y="2938463"/>
          <p14:tracePt t="247263" x="4286250" y="2938463"/>
          <p14:tracePt t="247280" x="4483100" y="2938463"/>
          <p14:tracePt t="247296" x="4554538" y="2938463"/>
          <p14:tracePt t="247313" x="4652963" y="2938463"/>
          <p14:tracePt t="247330" x="4830763" y="2955925"/>
          <p14:tracePt t="247346" x="4946650" y="2973388"/>
          <p14:tracePt t="247363" x="5286375" y="2992438"/>
          <p14:tracePt t="247379" x="5473700" y="2982913"/>
          <p14:tracePt t="247396" x="5697538" y="2965450"/>
          <p14:tracePt t="247415" x="6045200" y="2965450"/>
          <p14:tracePt t="247698" x="6126163" y="2813050"/>
          <p14:tracePt t="247710" x="6224588" y="2660650"/>
          <p14:tracePt t="247723" x="6323013" y="2482850"/>
          <p14:tracePt t="247735" x="6421438" y="2303463"/>
          <p14:tracePt t="247748" x="6492875" y="2179638"/>
          <p14:tracePt t="247763" x="6581775" y="2071688"/>
          <p14:tracePt t="247780" x="6635750" y="1982788"/>
          <p14:tracePt t="247797" x="6670675" y="1946275"/>
          <p14:tracePt t="247813" x="6680200" y="1946275"/>
          <p14:tracePt t="247830" x="6688138" y="1946275"/>
          <p14:tracePt t="247845" x="6769100" y="2027238"/>
          <p14:tracePt t="247862" x="6804025" y="2152650"/>
          <p14:tracePt t="247880" x="6823075" y="2349500"/>
          <p14:tracePt t="247896" x="6840538" y="2724150"/>
          <p14:tracePt t="247913" x="6840538" y="2894013"/>
          <p14:tracePt t="247932" x="6840538" y="3009900"/>
          <p14:tracePt t="247946" x="6840538" y="3027363"/>
          <p14:tracePt t="248041" x="6850063" y="2982913"/>
          <p14:tracePt t="248053" x="6875463" y="2874963"/>
          <p14:tracePt t="248067" x="6929438" y="2751138"/>
          <p14:tracePt t="248081" x="6965950" y="2625725"/>
          <p14:tracePt t="248096" x="7000875" y="2517775"/>
          <p14:tracePt t="248113" x="7018338" y="2446338"/>
          <p14:tracePt t="248130" x="7037388" y="2401888"/>
          <p14:tracePt t="248146" x="7037388" y="2384425"/>
          <p14:tracePt t="248191" x="7037388" y="2393950"/>
          <p14:tracePt t="248203" x="7027863" y="2428875"/>
          <p14:tracePt t="248215" x="7000875" y="2500313"/>
          <p14:tracePt t="248228" x="6965950" y="2581275"/>
          <p14:tracePt t="248245" x="6929438" y="2714625"/>
          <p14:tracePt t="248262" x="6875463" y="2840038"/>
          <p14:tracePt t="248278" x="6831013" y="3017838"/>
          <p14:tracePt t="248295" x="6796088" y="3081338"/>
          <p14:tracePt t="248312" x="6796088" y="3108325"/>
          <p14:tracePt t="248386" x="6796088" y="3063875"/>
          <p14:tracePt t="248399" x="6796088" y="2992438"/>
          <p14:tracePt t="248410" x="6804025" y="2867025"/>
          <p14:tracePt t="248422" x="6840538" y="2724150"/>
          <p14:tracePt t="248434" x="6858000" y="2598738"/>
          <p14:tracePt t="248448" x="6894513" y="2473325"/>
          <p14:tracePt t="248463" x="6911975" y="2420938"/>
          <p14:tracePt t="248479" x="6921500" y="2374900"/>
          <p14:tracePt t="248496" x="6929438" y="2357438"/>
          <p14:tracePt t="248566" x="6929438" y="2393950"/>
          <p14:tracePt t="248578" x="6929438" y="2446338"/>
          <p14:tracePt t="248591" x="6929438" y="2536825"/>
          <p14:tracePt t="248602" x="6911975" y="2660650"/>
          <p14:tracePt t="248615" x="6894513" y="2803525"/>
          <p14:tracePt t="248629" x="6875463" y="2928938"/>
          <p14:tracePt t="248646" x="6875463" y="3027363"/>
          <p14:tracePt t="248663" x="6858000" y="3179763"/>
          <p14:tracePt t="248679" x="6858000" y="3214688"/>
          <p14:tracePt t="248697" x="6858000" y="3241675"/>
          <p14:tracePt t="248714" x="6858000" y="3251200"/>
          <p14:tracePt t="248786" x="6858000" y="3187700"/>
          <p14:tracePt t="248799" x="6867525" y="3063875"/>
          <p14:tracePt t="248811" x="6884988" y="2921000"/>
          <p14:tracePt t="248823" x="6884988" y="2751138"/>
          <p14:tracePt t="248834" x="6902450" y="2608263"/>
          <p14:tracePt t="248847" x="6921500" y="2500313"/>
          <p14:tracePt t="248862" x="6921500" y="2446338"/>
          <p14:tracePt t="248878" x="6921500" y="2428875"/>
          <p14:tracePt t="248896" x="6921500" y="2420938"/>
          <p14:tracePt t="248913" x="6921500" y="2411413"/>
          <p14:tracePt t="249005" x="6921500" y="2420938"/>
          <p14:tracePt t="249017" x="6921500" y="2428875"/>
          <p14:tracePt t="249030" x="6921500" y="2438400"/>
          <p14:tracePt t="249046" x="6921500" y="2473325"/>
          <p14:tracePt t="249065" x="6921500" y="2581275"/>
          <p14:tracePt t="249080" x="6911975" y="2652713"/>
          <p14:tracePt t="249096" x="6911975" y="2732088"/>
          <p14:tracePt t="249100" x="6902450" y="2786063"/>
          <p14:tracePt t="249115" x="6902450" y="2840038"/>
          <p14:tracePt t="249130" x="6902450" y="2874963"/>
          <p14:tracePt t="249146" x="6902450" y="2911475"/>
          <p14:tracePt t="249163" x="6884988" y="2946400"/>
          <p14:tracePt t="249180" x="6884988" y="2955925"/>
          <p14:tracePt t="249197" x="6884988" y="2965450"/>
          <p14:tracePt t="249260" x="6884988" y="2955925"/>
          <p14:tracePt t="249271" x="6884988" y="2884488"/>
          <p14:tracePt t="249283" x="6884988" y="2786063"/>
          <p14:tracePt t="249296" x="6884988" y="2616200"/>
          <p14:tracePt t="249312" x="6884988" y="2455863"/>
          <p14:tracePt t="249329" x="6894513" y="2286000"/>
          <p14:tracePt t="249345" x="6894513" y="2000250"/>
          <p14:tracePt t="249362" x="6894513" y="1946275"/>
          <p14:tracePt t="249379" x="6894513" y="1911350"/>
          <p14:tracePt t="249395" x="6894513" y="1884363"/>
          <p14:tracePt t="249416" x="6894513" y="1874838"/>
          <p14:tracePt t="249457" x="6894513" y="1911350"/>
          <p14:tracePt t="249469" x="6894513" y="1965325"/>
          <p14:tracePt t="249482" x="6894513" y="2036763"/>
          <p14:tracePt t="249493" x="6884988" y="2206625"/>
          <p14:tracePt t="249505" x="6884988" y="2322513"/>
          <p14:tracePt t="249518" x="6884988" y="2446338"/>
          <p14:tracePt t="249531" x="6884988" y="2536825"/>
          <p14:tracePt t="249545" x="6884988" y="2635250"/>
          <p14:tracePt t="249562" x="6884988" y="2714625"/>
          <p14:tracePt t="249579" x="6884988" y="2768600"/>
          <p14:tracePt t="249596" x="6884988" y="2867025"/>
          <p14:tracePt t="249613" x="6884988" y="2911475"/>
          <p14:tracePt t="249630" x="6884988" y="2965450"/>
          <p14:tracePt t="249646" x="6884988" y="2982913"/>
          <p14:tracePt t="251028" x="6796088" y="2928938"/>
          <p14:tracePt t="251040" x="6724650" y="2867025"/>
          <p14:tracePt t="251051" x="6688138" y="2840038"/>
          <p14:tracePt t="251064" x="6661150" y="2813050"/>
          <p14:tracePt t="251079" x="6653213" y="2803525"/>
          <p14:tracePt t="251100" x="6653213" y="2795588"/>
          <p14:tracePt t="251124" x="6653213" y="2759075"/>
          <p14:tracePt t="251136" x="6653213" y="2687638"/>
          <p14:tracePt t="251148" x="6680200" y="2581275"/>
          <p14:tracePt t="251162" x="6715125" y="2455863"/>
          <p14:tracePt t="251179" x="6751638" y="2330450"/>
          <p14:tracePt t="251196" x="6796088" y="2251075"/>
          <p14:tracePt t="251212" x="6858000" y="2125663"/>
          <p14:tracePt t="251229" x="6867525" y="2089150"/>
          <p14:tracePt t="251246" x="6946900" y="2017713"/>
          <p14:tracePt t="251262" x="7010400" y="1973263"/>
          <p14:tracePt t="251279" x="7072313" y="1928813"/>
          <p14:tracePt t="251295" x="7242175" y="1812925"/>
          <p14:tracePt t="251312" x="7331075" y="1758950"/>
          <p14:tracePt t="251329" x="7510463" y="1714500"/>
          <p14:tracePt t="251345" x="7608888" y="1697038"/>
          <p14:tracePt t="251362" x="7707313" y="1679575"/>
          <p14:tracePt t="251379" x="7902575" y="1679575"/>
          <p14:tracePt t="251396" x="8001000" y="1679575"/>
          <p14:tracePt t="251412" x="8081963" y="1687513"/>
          <p14:tracePt t="251429" x="8242300" y="1768475"/>
          <p14:tracePt t="251448" x="8350250" y="1822450"/>
          <p14:tracePt t="251465" x="8537575" y="1955800"/>
          <p14:tracePt t="251481" x="8643938" y="2009775"/>
          <p14:tracePt t="251497" x="8707438" y="2054225"/>
          <p14:tracePt t="251513" x="8831263" y="2170113"/>
          <p14:tracePt t="251530" x="8894763" y="2214563"/>
          <p14:tracePt t="251549" x="8966200" y="2295525"/>
          <p14:tracePt t="251563" x="8974138" y="2339975"/>
          <p14:tracePt t="251580" x="8974138" y="2411413"/>
          <p14:tracePt t="251598" x="8974138" y="2554288"/>
          <p14:tracePt t="251614" x="8939213" y="2660650"/>
          <p14:tracePt t="251629" x="8885238" y="2741613"/>
          <p14:tracePt t="251646" x="8769350" y="2911475"/>
          <p14:tracePt t="251662" x="8707438" y="2982913"/>
          <p14:tracePt t="251679" x="8616950" y="3063875"/>
          <p14:tracePt t="251696" x="8331200" y="3259138"/>
          <p14:tracePt t="251712" x="8153400" y="3330575"/>
          <p14:tracePt t="251730" x="7813675" y="3465513"/>
          <p14:tracePt t="251745" x="7635875" y="3527425"/>
          <p14:tracePt t="251762" x="7446963" y="3563938"/>
          <p14:tracePt t="251779" x="7135813" y="3581400"/>
          <p14:tracePt t="251796" x="6983413" y="3571875"/>
          <p14:tracePt t="251812" x="6831013" y="3500438"/>
          <p14:tracePt t="251829" x="6545263" y="3251200"/>
          <p14:tracePt t="251846" x="6429375" y="3044825"/>
          <p14:tracePt t="251862" x="6303963" y="2867025"/>
          <p14:tracePt t="251879" x="6180138" y="2571750"/>
          <p14:tracePt t="251896" x="6161088" y="2465388"/>
          <p14:tracePt t="251912" x="6207125" y="2241550"/>
          <p14:tracePt t="251929" x="6278563" y="2135188"/>
          <p14:tracePt t="251946" x="6384925" y="2027238"/>
          <p14:tracePt t="251964" x="6715125" y="1785938"/>
          <p14:tracePt t="251980" x="6911975" y="1687513"/>
          <p14:tracePt t="251998" x="7259638" y="1616075"/>
          <p14:tracePt t="252014" x="7402513" y="1598613"/>
          <p14:tracePt t="252032" x="7572375" y="1598613"/>
          <p14:tracePt t="252047" x="7635875" y="1633538"/>
          <p14:tracePt t="252063" x="7680325" y="1670050"/>
          <p14:tracePt t="252082" x="7759700" y="1839913"/>
          <p14:tracePt t="252096" x="7759700" y="1955800"/>
          <p14:tracePt t="252114" x="7759700" y="2098675"/>
          <p14:tracePt t="252130" x="7759700" y="2241550"/>
          <p14:tracePt t="252147" x="7653338" y="2589213"/>
          <p14:tracePt t="252165" x="7554913" y="2768600"/>
          <p14:tracePt t="252181" x="7439025" y="2921000"/>
          <p14:tracePt t="252196" x="7072313" y="3241675"/>
          <p14:tracePt t="252213" x="6921500" y="3340100"/>
          <p14:tracePt t="252229" x="6840538" y="3394075"/>
          <p14:tracePt t="252246" x="6786563" y="3411538"/>
          <p14:tracePt t="252262" x="6778625" y="3411538"/>
          <p14:tracePt t="252279" x="6751638" y="3402013"/>
          <p14:tracePt t="252295" x="6483350" y="3214688"/>
          <p14:tracePt t="252312" x="6375400" y="3125788"/>
          <p14:tracePt t="252329" x="6313488" y="3063875"/>
          <p14:tracePt t="252346" x="6259513" y="2884488"/>
          <p14:tracePt t="252363" x="6269038" y="2759075"/>
          <p14:tracePt t="252379" x="6350000" y="2608263"/>
          <p14:tracePt t="252396" x="6572250" y="2339975"/>
          <p14:tracePt t="252413" x="6707188" y="2206625"/>
          <p14:tracePt t="252429" x="6867525" y="2089150"/>
          <p14:tracePt t="252446" x="7170738" y="1938338"/>
          <p14:tracePt t="252463" x="7296150" y="1901825"/>
          <p14:tracePt t="252479" x="7412038" y="1901825"/>
          <p14:tracePt t="252496" x="7608888" y="1901825"/>
          <p14:tracePt t="252513" x="7661275" y="1920875"/>
          <p14:tracePt t="252529" x="7697788" y="1982788"/>
          <p14:tracePt t="252546" x="7732713" y="2251075"/>
          <p14:tracePt t="252563" x="7697788" y="2446338"/>
          <p14:tracePt t="252579" x="7599363" y="2643188"/>
          <p14:tracePt t="252595" x="7304088" y="3027363"/>
          <p14:tracePt t="252612" x="7143750" y="3179763"/>
          <p14:tracePt t="252630" x="6992938" y="3295650"/>
          <p14:tracePt t="252646" x="6778625" y="3402013"/>
          <p14:tracePt t="252663" x="6724650" y="3402013"/>
          <p14:tracePt t="252679" x="6572250" y="3384550"/>
          <p14:tracePt t="252696" x="6537325" y="3367088"/>
          <p14:tracePt t="252714" x="6510338" y="3357563"/>
          <p14:tracePt t="252730" x="6500813" y="3295650"/>
          <p14:tracePt t="252746" x="6438900" y="3143250"/>
          <p14:tracePt t="252762" x="6402388" y="3017838"/>
          <p14:tracePt t="252779" x="6438900" y="2616200"/>
          <p14:tracePt t="252796" x="6537325" y="2393950"/>
          <p14:tracePt t="252812" x="6884988" y="2009775"/>
          <p14:tracePt t="252829" x="7037388" y="1911350"/>
          <p14:tracePt t="252846" x="7188200" y="1857375"/>
          <p14:tracePt t="252862" x="7358063" y="1857375"/>
          <p14:tracePt t="252879" x="7412038" y="1874838"/>
          <p14:tracePt t="252897" x="7466013" y="1973263"/>
          <p14:tracePt t="252912" x="7483475" y="2027238"/>
          <p14:tracePt t="252929" x="7500938" y="2125663"/>
          <p14:tracePt t="252946" x="7456488" y="2374900"/>
          <p14:tracePt t="252962" x="7358063" y="2509838"/>
          <p14:tracePt t="252979" x="7224713" y="2616200"/>
          <p14:tracePt t="252996" x="6921500" y="2813050"/>
          <p14:tracePt t="253012" x="6813550" y="2867025"/>
          <p14:tracePt t="253029" x="6751638" y="2874963"/>
          <p14:tracePt t="253301" x="6742113" y="2874963"/>
          <p14:tracePt t="253323" x="6732588" y="2874963"/>
          <p14:tracePt t="253335" x="6724650" y="2874963"/>
          <p14:tracePt t="253348" x="6697663" y="2874963"/>
          <p14:tracePt t="253360" x="6680200" y="2874963"/>
          <p14:tracePt t="253372" x="6670675" y="2874963"/>
          <p14:tracePt t="253384" x="6661150" y="2874963"/>
          <p14:tracePt t="253397" x="6643688" y="2874963"/>
          <p14:tracePt t="253421" x="6635750" y="2874963"/>
          <p14:tracePt t="253446" x="6626225" y="2874963"/>
          <p14:tracePt t="253457" x="6616700" y="2874963"/>
          <p14:tracePt t="253469" x="6581775" y="2884488"/>
          <p14:tracePt t="253482" x="6527800" y="2884488"/>
          <p14:tracePt t="253496" x="6438900" y="2884488"/>
          <p14:tracePt t="253512" x="6367463" y="2884488"/>
          <p14:tracePt t="253529" x="6286500" y="2884488"/>
          <p14:tracePt t="253546" x="6215063" y="2884488"/>
          <p14:tracePt t="253562" x="6180138" y="2884488"/>
          <p14:tracePt t="253580" x="6126163" y="2884488"/>
          <p14:tracePt t="253597" x="5992813" y="2874963"/>
          <p14:tracePt t="253613" x="5894388" y="2857500"/>
          <p14:tracePt t="253630" x="5697538" y="2840038"/>
          <p14:tracePt t="253646" x="5643563" y="2840038"/>
          <p14:tracePt t="253663" x="5572125" y="2830513"/>
          <p14:tracePt t="253679" x="5429250" y="2813050"/>
          <p14:tracePt t="253696" x="5303838" y="2795588"/>
          <p14:tracePt t="253713" x="5108575" y="2759075"/>
          <p14:tracePt t="253730" x="4259263" y="2652713"/>
          <p14:tracePt t="253746" x="3741738" y="2563813"/>
          <p14:tracePt t="253764" x="2813050" y="2428875"/>
          <p14:tracePt t="253779" x="2509838" y="2401888"/>
          <p14:tracePt t="253796" x="2312988" y="2366963"/>
          <p14:tracePt t="253814" x="2197100" y="2366963"/>
          <p14:tracePt t="254193" x="2027238" y="2366963"/>
          <p14:tracePt t="254205" x="1768475" y="2366963"/>
          <p14:tracePt t="254218" x="1509713" y="2366963"/>
          <p14:tracePt t="254232" x="1214438" y="2374900"/>
          <p14:tracePt t="254247" x="973138" y="2401888"/>
          <p14:tracePt t="254264" x="830263" y="2420938"/>
          <p14:tracePt t="254280" x="714375" y="2420938"/>
          <p14:tracePt t="254297" x="704850" y="2420938"/>
          <p14:tracePt t="287418" x="642938" y="2455863"/>
          <p14:tracePt t="287430" x="490538" y="2554288"/>
          <p14:tracePt t="287442" x="312738" y="2635250"/>
          <p14:tracePt t="287454" x="61913" y="2714625"/>
          <p14:tracePt t="287479" x="0" y="2884488"/>
          <p14:tracePt t="287491" x="0" y="2928938"/>
          <p14:tracePt t="287502" x="0" y="2946400"/>
          <p14:tracePt t="287516" x="0" y="2982913"/>
          <p14:tracePt t="287551" x="0" y="3000375"/>
          <p14:tracePt t="287600" x="17463" y="3000375"/>
          <p14:tracePt t="287612" x="115888" y="2992438"/>
          <p14:tracePt t="287626" x="258763" y="2938463"/>
          <p14:tracePt t="287637" x="438150" y="2894013"/>
          <p14:tracePt t="287651" x="669925" y="2857500"/>
          <p14:tracePt t="287668" x="911225" y="2813050"/>
          <p14:tracePt t="287686" x="1339850" y="2795588"/>
          <p14:tracePt t="287701" x="1527175" y="2795588"/>
          <p14:tracePt t="287720" x="1724025" y="2795588"/>
          <p14:tracePt t="287735" x="2108200" y="2928938"/>
          <p14:tracePt t="287751" x="2312988" y="3027363"/>
          <p14:tracePt t="287767" x="2482850" y="3143250"/>
          <p14:tracePt t="287783" x="2822575" y="3455988"/>
          <p14:tracePt t="287800" x="2946400" y="3635375"/>
          <p14:tracePt t="287817" x="3044825" y="3840163"/>
          <p14:tracePt t="287833" x="3116263" y="4037013"/>
          <p14:tracePt t="288269" x="3286125" y="4054475"/>
          <p14:tracePt t="288282" x="3455988" y="4071938"/>
          <p14:tracePt t="288293" x="3581400" y="4090988"/>
          <p14:tracePt t="288307" x="3660775" y="4098925"/>
          <p14:tracePt t="288320" x="3697288" y="4098925"/>
          <p14:tracePt t="288334" x="3705225" y="4116388"/>
          <p14:tracePt t="288356" x="3714750" y="4125913"/>
          <p14:tracePt t="288369" x="3714750" y="4162425"/>
          <p14:tracePt t="288384" x="3687763" y="4197350"/>
          <p14:tracePt t="288401" x="3660775" y="4241800"/>
          <p14:tracePt t="288418" x="3517900" y="4330700"/>
          <p14:tracePt t="288434" x="3438525" y="4367213"/>
          <p14:tracePt t="288450" x="3402013" y="4394200"/>
          <p14:tracePt t="288467" x="3348038" y="4402138"/>
          <p14:tracePt t="288483" x="3330575" y="4402138"/>
          <p14:tracePt t="288517" x="3303588" y="4394200"/>
          <p14:tracePt t="288533" x="3303588" y="4367213"/>
          <p14:tracePt t="288550" x="3295650" y="4357688"/>
          <p14:tracePt t="288567" x="3295650" y="4349750"/>
          <p14:tracePt t="288600" x="3295650" y="4340225"/>
          <p14:tracePt t="288638" x="3330575" y="4340225"/>
          <p14:tracePt t="288651" x="3394075" y="4367213"/>
          <p14:tracePt t="288663" x="3446463" y="4384675"/>
          <p14:tracePt t="288675" x="3482975" y="4402138"/>
          <p14:tracePt t="288690" x="3490913" y="4411663"/>
          <p14:tracePt t="288704" x="3509963" y="4421188"/>
          <p14:tracePt t="288719" x="3517900" y="4421188"/>
          <p14:tracePt t="288750" x="3490913" y="4421188"/>
          <p14:tracePt t="288763" x="3473450" y="4421188"/>
          <p14:tracePt t="288777" x="3429000" y="4421188"/>
          <p14:tracePt t="288788" x="3357563" y="4421188"/>
          <p14:tracePt t="288802" x="3286125" y="4421188"/>
          <p14:tracePt t="288818" x="3187700" y="4421188"/>
          <p14:tracePt t="288834" x="3116263" y="4411663"/>
          <p14:tracePt t="288851" x="2973388" y="4402138"/>
          <p14:tracePt t="288867" x="2938463" y="4402138"/>
          <p14:tracePt t="288883" x="2928938" y="4402138"/>
          <p14:tracePt t="288949" x="2938463" y="4402138"/>
          <p14:tracePt t="288961" x="2965450" y="4402138"/>
          <p14:tracePt t="288973" x="2973388" y="4402138"/>
          <p14:tracePt t="288985" x="2982913" y="4411663"/>
          <p14:tracePt t="289008" x="3000375" y="4411663"/>
          <p14:tracePt t="289021" x="3009900" y="4421188"/>
          <p14:tracePt t="289034" x="3036888" y="4421188"/>
          <p14:tracePt t="289050" x="3054350" y="4421188"/>
          <p14:tracePt t="289066" x="3071813" y="4421188"/>
          <p14:tracePt t="289083" x="3081338" y="4429125"/>
          <p14:tracePt t="289131" x="3081338" y="4438650"/>
          <p14:tracePt t="289205" x="3062288" y="4438650"/>
          <p14:tracePt t="289216" x="3044825" y="4438650"/>
          <p14:tracePt t="289228" x="3036888" y="4438650"/>
          <p14:tracePt t="289240" x="3027363" y="4438650"/>
          <p14:tracePt t="289253" x="3017838" y="4438650"/>
          <p14:tracePt t="289276" x="3000375" y="4438650"/>
          <p14:tracePt t="289289" x="3000375" y="4429125"/>
          <p14:tracePt t="289323" x="3000375" y="4421188"/>
          <p14:tracePt t="289373" x="3009900" y="4421188"/>
          <p14:tracePt t="289385" x="3017838" y="4421188"/>
          <p14:tracePt t="289396" x="3027363" y="4421188"/>
          <p14:tracePt t="289409" x="3036888" y="4421188"/>
          <p14:tracePt t="289421" x="3044825" y="4421188"/>
          <p14:tracePt t="289434" x="3071813" y="4421188"/>
          <p14:tracePt t="289451" x="3089275" y="4421188"/>
          <p14:tracePt t="289469" x="3152775" y="4421188"/>
          <p14:tracePt t="289484" x="3187700" y="4421188"/>
          <p14:tracePt t="289501" x="3197225" y="4421188"/>
          <p14:tracePt t="289519" x="3224213" y="4421188"/>
          <p14:tracePt t="289551" x="3232150" y="4421188"/>
          <p14:tracePt t="291555" x="3224213" y="4421188"/>
          <p14:tracePt t="291567" x="3205163" y="4421188"/>
          <p14:tracePt t="291580" x="3197225" y="4421188"/>
          <p14:tracePt t="291592" x="3187700" y="4421188"/>
          <p14:tracePt t="291605" x="3179763" y="4421188"/>
          <p14:tracePt t="291618" x="3170238" y="4421188"/>
          <p14:tracePt t="291642" x="3160713" y="4411663"/>
          <p14:tracePt t="291654" x="3125788" y="4394200"/>
          <p14:tracePt t="291668" x="3044825" y="4357688"/>
          <p14:tracePt t="291685" x="2990850" y="4349750"/>
          <p14:tracePt t="291701" x="2946400" y="4330700"/>
          <p14:tracePt t="291861" x="2955925" y="4330700"/>
          <p14:tracePt t="291873" x="2965450" y="4330700"/>
          <p14:tracePt t="291898" x="2990850" y="4330700"/>
          <p14:tracePt t="291911" x="3027363" y="4330700"/>
          <p14:tracePt t="291923" x="3054350" y="4330700"/>
          <p14:tracePt t="291936" x="3071813" y="4330700"/>
          <p14:tracePt t="291950" x="3098800" y="4349750"/>
          <p14:tracePt t="291967" x="3108325" y="4349750"/>
          <p14:tracePt t="291984" x="3116263" y="4349750"/>
          <p14:tracePt t="292000" x="3125788" y="4357688"/>
          <p14:tracePt t="292054" x="3116263" y="4357688"/>
          <p14:tracePt t="292066" x="3108325" y="4357688"/>
          <p14:tracePt t="292078" x="3098800" y="4357688"/>
          <p14:tracePt t="292090" x="3089275" y="4357688"/>
          <p14:tracePt t="292103" x="3071813" y="4357688"/>
          <p14:tracePt t="292117" x="3054350" y="4357688"/>
          <p14:tracePt t="292134" x="3036888" y="4357688"/>
          <p14:tracePt t="292151" x="3000375" y="4340225"/>
          <p14:tracePt t="292168" x="2990850" y="4340225"/>
          <p14:tracePt t="292184" x="2973388" y="4340225"/>
          <p14:tracePt t="292201" x="2965450" y="4330700"/>
          <p14:tracePt t="292299" x="2982913" y="4330700"/>
          <p14:tracePt t="292311" x="2990850" y="4330700"/>
          <p14:tracePt t="292324" x="3027363" y="4349750"/>
          <p14:tracePt t="292337" x="3081338" y="4357688"/>
          <p14:tracePt t="292351" x="3133725" y="4376738"/>
          <p14:tracePt t="292367" x="3187700" y="4376738"/>
          <p14:tracePt t="292384" x="3224213" y="4384675"/>
          <p14:tracePt t="292401" x="3268663" y="4384675"/>
          <p14:tracePt t="292417" x="3276600" y="4394200"/>
          <p14:tracePt t="292434" x="3295650" y="4394200"/>
          <p14:tracePt t="292450" x="3303588" y="4394200"/>
          <p14:tracePt t="294018" x="3411538" y="4411663"/>
          <p14:tracePt t="294030" x="3562350" y="4429125"/>
          <p14:tracePt t="294042" x="3705225" y="4448175"/>
          <p14:tracePt t="294054" x="3803650" y="4465638"/>
          <p14:tracePt t="294070" x="3884613" y="4465638"/>
          <p14:tracePt t="294084" x="3983038" y="4483100"/>
          <p14:tracePt t="294103" x="4125913" y="4519613"/>
          <p14:tracePt t="294117" x="4187825" y="4527550"/>
          <p14:tracePt t="294134" x="4241800" y="4527550"/>
          <p14:tracePt t="294151" x="4259263" y="4545013"/>
          <p14:tracePt t="294168" x="4286250" y="4545013"/>
          <p14:tracePt t="294243" x="4295775" y="4545013"/>
          <p14:tracePt t="294389" x="4276725" y="4545013"/>
          <p14:tracePt t="294401" x="4268788" y="4537075"/>
          <p14:tracePt t="294414" x="4259263" y="4537075"/>
          <p14:tracePt t="294427" x="4251325" y="4537075"/>
          <p14:tracePt t="294440" x="4232275" y="4537075"/>
          <p14:tracePt t="294452" x="4152900" y="4519613"/>
          <p14:tracePt t="294468" x="4037013" y="4519613"/>
          <p14:tracePt t="294485" x="3965575" y="4519613"/>
          <p14:tracePt t="294502" x="3741738" y="4519613"/>
          <p14:tracePt t="294518" x="3687763" y="4519613"/>
          <p14:tracePt t="294535" x="3652838" y="4519613"/>
          <p14:tracePt t="294552" x="3616325" y="4519613"/>
          <p14:tracePt t="294568" x="3554413" y="4519613"/>
          <p14:tracePt t="294584" x="3500438" y="4519613"/>
          <p14:tracePt t="294601" x="3348038" y="4554538"/>
          <p14:tracePt t="294618" x="3205163" y="4554538"/>
          <p14:tracePt t="294634" x="3036888" y="4572000"/>
          <p14:tracePt t="294652" x="2705100" y="4572000"/>
          <p14:tracePt t="294667" x="2652713" y="4564063"/>
          <p14:tracePt t="294684" x="2509838" y="4564063"/>
          <p14:tracePt t="294701" x="2438400" y="4564063"/>
          <p14:tracePt t="294718" x="2330450" y="4572000"/>
          <p14:tracePt t="294734" x="2268538" y="4581525"/>
          <p14:tracePt t="294750" x="2197100" y="4598988"/>
          <p14:tracePt t="294767" x="2133600" y="4616450"/>
          <p14:tracePt t="294784" x="2108200" y="4625975"/>
          <p14:tracePt t="294817" x="2098675" y="4625975"/>
          <p14:tracePt t="294834" x="2098675" y="4635500"/>
          <p14:tracePt t="294851" x="2036763" y="4643438"/>
          <p14:tracePt t="294868" x="2000250" y="4643438"/>
          <p14:tracePt t="294884" x="1946275" y="4662488"/>
          <p14:tracePt t="294901" x="1857375" y="4670425"/>
          <p14:tracePt t="294918" x="1812925" y="4687888"/>
          <p14:tracePt t="294935" x="1751013" y="4687888"/>
          <p14:tracePt t="294951" x="1697038" y="4697413"/>
          <p14:tracePt t="294968" x="1660525" y="4697413"/>
          <p14:tracePt t="294984" x="1554163" y="4724400"/>
          <p14:tracePt t="295001" x="1500188" y="4724400"/>
          <p14:tracePt t="295019" x="1446213" y="4741863"/>
          <p14:tracePt t="295034" x="1384300" y="4741863"/>
          <p14:tracePt t="295051" x="1374775" y="4741863"/>
          <p14:tracePt t="295084" x="1374775" y="4751388"/>
          <p14:tracePt t="295123" x="1374775" y="4759325"/>
          <p14:tracePt t="295147" x="1384300" y="4759325"/>
          <p14:tracePt t="295159" x="1393825" y="4759325"/>
          <p14:tracePt t="295172" x="1401763" y="4759325"/>
          <p14:tracePt t="295186" x="1428750" y="4759325"/>
          <p14:tracePt t="295201" x="1438275" y="4759325"/>
          <p14:tracePt t="295218" x="1473200" y="4778375"/>
          <p14:tracePt t="295234" x="1544638" y="4786313"/>
          <p14:tracePt t="295251" x="1598613" y="4786313"/>
          <p14:tracePt t="295267" x="1670050" y="4805363"/>
          <p14:tracePt t="295284" x="1847850" y="4822825"/>
          <p14:tracePt t="295301" x="1965325" y="4822825"/>
          <p14:tracePt t="295317" x="2071688" y="4830763"/>
          <p14:tracePt t="295334" x="2259013" y="4830763"/>
          <p14:tracePt t="295351" x="2384425" y="4830763"/>
          <p14:tracePt t="295367" x="2625725" y="4830763"/>
          <p14:tracePt t="295384" x="2741613" y="4830763"/>
          <p14:tracePt t="295401" x="2867025" y="4830763"/>
          <p14:tracePt t="295417" x="3125788" y="4830763"/>
          <p14:tracePt t="295434" x="3224213" y="4830763"/>
          <p14:tracePt t="295451" x="3322638" y="4830763"/>
          <p14:tracePt t="295467" x="3517900" y="4830763"/>
          <p14:tracePt t="295484" x="3633788" y="4830763"/>
          <p14:tracePt t="295501" x="3857625" y="4830763"/>
          <p14:tracePt t="295517" x="3938588" y="4849813"/>
          <p14:tracePt t="295536" x="3990975" y="4849813"/>
          <p14:tracePt t="295552" x="4054475" y="4867275"/>
          <p14:tracePt t="295569" x="4071938" y="4876800"/>
          <p14:tracePt t="295585" x="4098925" y="4876800"/>
          <p14:tracePt t="295602" x="4143375" y="4884738"/>
          <p14:tracePt t="295619" x="4187825" y="4902200"/>
          <p14:tracePt t="295636" x="4224338" y="4902200"/>
          <p14:tracePt t="295652" x="4268788" y="4911725"/>
          <p14:tracePt t="295668" x="4276725" y="4911725"/>
          <p14:tracePt t="295685" x="4303713" y="4911725"/>
          <p14:tracePt t="295702" x="4322763" y="4911725"/>
          <p14:tracePt t="295720" x="4348163" y="4921250"/>
          <p14:tracePt t="295736" x="4375150" y="4921250"/>
          <p14:tracePt t="295751" x="4402138" y="4921250"/>
          <p14:tracePt t="295768" x="4419600" y="4921250"/>
          <p14:tracePt t="295784" x="4473575" y="4921250"/>
          <p14:tracePt t="295801" x="4491038" y="4921250"/>
          <p14:tracePt t="295819" x="4545013" y="4894263"/>
          <p14:tracePt t="295834" x="4562475" y="4894263"/>
          <p14:tracePt t="295851" x="4572000" y="4884738"/>
          <p14:tracePt t="295868" x="4589463" y="4884738"/>
          <p14:tracePt t="295884" x="4598988" y="4876800"/>
          <p14:tracePt t="295901" x="4616450" y="4876800"/>
          <p14:tracePt t="296598" x="4652963" y="4884738"/>
          <p14:tracePt t="296610" x="4697413" y="4911725"/>
          <p14:tracePt t="296622" x="4724400" y="4921250"/>
          <p14:tracePt t="296635" x="4741863" y="4921250"/>
          <p14:tracePt t="296652" x="4768850" y="4921250"/>
          <p14:tracePt t="296669" x="4776788" y="4921250"/>
          <p14:tracePt t="296685" x="4822825" y="4921250"/>
          <p14:tracePt t="296702" x="4875213" y="4921250"/>
          <p14:tracePt t="296720" x="4911725" y="4921250"/>
          <p14:tracePt t="296736" x="4973638" y="4921250"/>
          <p14:tracePt t="296752" x="4983163" y="4902200"/>
          <p14:tracePt t="296769" x="4992688" y="4894263"/>
          <p14:tracePt t="296785" x="5018088" y="4876800"/>
          <p14:tracePt t="296801" x="5027613" y="4840288"/>
          <p14:tracePt t="296819" x="5081588" y="4778375"/>
          <p14:tracePt t="296835" x="5108575" y="4751388"/>
          <p14:tracePt t="296851" x="5135563" y="4706938"/>
          <p14:tracePt t="296868" x="5170488" y="4670425"/>
          <p14:tracePt t="296901" x="5180013" y="4662488"/>
          <p14:tracePt t="296918" x="5180013" y="4652963"/>
          <p14:tracePt t="296939" x="5180013" y="4643438"/>
          <p14:tracePt t="296952" x="5180013" y="4635500"/>
          <p14:tracePt t="296976" x="5170488" y="4625975"/>
          <p14:tracePt t="296987" x="5160963" y="4625975"/>
          <p14:tracePt t="297001" x="5160963" y="4608513"/>
          <p14:tracePt t="297018" x="5143500" y="4608513"/>
          <p14:tracePt t="297034" x="5135563" y="4598988"/>
          <p14:tracePt t="297051" x="5126038" y="4598988"/>
          <p14:tracePt t="297068" x="5126038" y="4591050"/>
          <p14:tracePt t="297087" x="5116513" y="4591050"/>
          <p14:tracePt t="297103" x="5089525" y="4581525"/>
          <p14:tracePt t="297119" x="5072063" y="4572000"/>
          <p14:tracePt t="297135" x="5045075" y="4572000"/>
          <p14:tracePt t="297152" x="5027613" y="4554538"/>
          <p14:tracePt t="297169" x="5018088" y="4545013"/>
          <p14:tracePt t="297202" x="5000625" y="4537075"/>
          <p14:tracePt t="297219" x="4983163" y="4537075"/>
          <p14:tracePt t="297237" x="4929188" y="4527550"/>
          <p14:tracePt t="297252" x="4921250" y="4519613"/>
          <p14:tracePt t="297270" x="4911725" y="4519613"/>
          <p14:tracePt t="297285" x="4902200" y="4519613"/>
          <p14:tracePt t="297302" x="4902200" y="4510088"/>
          <p14:tracePt t="297321" x="4884738" y="4510088"/>
          <p14:tracePt t="297345" x="4875213" y="4510088"/>
          <p14:tracePt t="297357" x="4857750" y="4510088"/>
          <p14:tracePt t="297368" x="4830763" y="4510088"/>
          <p14:tracePt t="297385" x="4795838" y="4510088"/>
          <p14:tracePt t="297402" x="4768850" y="4510088"/>
          <p14:tracePt t="297418" x="4724400" y="4510088"/>
          <p14:tracePt t="297451" x="4714875" y="4510088"/>
          <p14:tracePt t="297512" x="4714875" y="4519613"/>
          <p14:tracePt t="297524" x="4705350" y="4527550"/>
          <p14:tracePt t="297536" x="4697413" y="4537075"/>
          <p14:tracePt t="297548" x="4687888" y="4545013"/>
          <p14:tracePt t="297560" x="4679950" y="4554538"/>
          <p14:tracePt t="297572" x="4660900" y="4581525"/>
          <p14:tracePt t="297585" x="4643438" y="4591050"/>
          <p14:tracePt t="297608" x="4625975" y="4598988"/>
          <p14:tracePt t="297620" x="4616450" y="4616450"/>
          <p14:tracePt t="297645" x="4608513" y="4616450"/>
          <p14:tracePt t="297708" x="4608513" y="4625975"/>
          <p14:tracePt t="297768" x="4608513" y="4635500"/>
          <p14:tracePt t="297779" x="4608513" y="4652963"/>
          <p14:tracePt t="297791" x="4608513" y="4679950"/>
          <p14:tracePt t="297804" x="4598988" y="4714875"/>
          <p14:tracePt t="297818" x="4598988" y="4751388"/>
          <p14:tracePt t="297835" x="4581525" y="4813300"/>
          <p14:tracePt t="297851" x="4581525" y="4830763"/>
          <p14:tracePt t="297869" x="4581525" y="4884738"/>
          <p14:tracePt t="297886" x="4581525" y="4902200"/>
          <p14:tracePt t="297919" x="4581525" y="4911725"/>
          <p14:tracePt t="297943" x="4589463" y="4921250"/>
          <p14:tracePt t="297956" x="4589463" y="4929188"/>
          <p14:tracePt t="297969" x="4608513" y="4929188"/>
          <p14:tracePt t="297993" x="4616450" y="4929188"/>
          <p14:tracePt t="298005" x="4625975" y="4948238"/>
          <p14:tracePt t="298020" x="4633913" y="4948238"/>
          <p14:tracePt t="298036" x="4670425" y="4956175"/>
          <p14:tracePt t="298052" x="4705350" y="4983163"/>
          <p14:tracePt t="298069" x="4803775" y="5010150"/>
          <p14:tracePt t="298086" x="4830763" y="5019675"/>
          <p14:tracePt t="298103" x="4857750" y="5019675"/>
          <p14:tracePt t="298119" x="4867275" y="5019675"/>
          <p14:tracePt t="298136" x="4884738" y="5019675"/>
          <p14:tracePt t="298153" x="4911725" y="5027613"/>
          <p14:tracePt t="298185" x="4921250" y="5027613"/>
          <p14:tracePt t="298202" x="4929188" y="5027613"/>
          <p14:tracePt t="298227" x="4946650" y="5027613"/>
          <p14:tracePt t="298239" x="4956175" y="5027613"/>
          <p14:tracePt t="298252" x="4973638" y="5027613"/>
          <p14:tracePt t="298269" x="4983163" y="5027613"/>
          <p14:tracePt t="298286" x="4992688" y="5019675"/>
          <p14:tracePt t="298302" x="5027613" y="5010150"/>
          <p14:tracePt t="298319" x="5054600" y="4992688"/>
          <p14:tracePt t="298337" x="5099050" y="4973638"/>
          <p14:tracePt t="298351" x="5126038" y="4948238"/>
          <p14:tracePt t="298368" x="5153025" y="4929188"/>
          <p14:tracePt t="298385" x="5160963" y="4911725"/>
          <p14:tracePt t="298401" x="5187950" y="4884738"/>
          <p14:tracePt t="298418" x="5187950" y="4876800"/>
          <p14:tracePt t="298435" x="5197475" y="4867275"/>
          <p14:tracePt t="298451" x="5207000" y="4849813"/>
          <p14:tracePt t="298468" x="5207000" y="4830763"/>
          <p14:tracePt t="298484" x="5207000" y="4805363"/>
          <p14:tracePt t="298501" x="5207000" y="4795838"/>
          <p14:tracePt t="298518" x="5207000" y="4778375"/>
          <p14:tracePt t="298535" x="5207000" y="4751388"/>
          <p14:tracePt t="298552" x="5207000" y="4741863"/>
          <p14:tracePt t="298568" x="5207000" y="4733925"/>
          <p14:tracePt t="298585" x="5207000" y="4724400"/>
          <p14:tracePt t="298601" x="5207000" y="4714875"/>
          <p14:tracePt t="298618" x="5207000" y="4697413"/>
          <p14:tracePt t="298634" x="5197475" y="4679950"/>
          <p14:tracePt t="298651" x="5180013" y="4662488"/>
          <p14:tracePt t="298668" x="5160963" y="4643438"/>
          <p14:tracePt t="298684" x="5160963" y="4635500"/>
          <p14:tracePt t="298701" x="5153025" y="4616450"/>
          <p14:tracePt t="298720" x="5143500" y="4616450"/>
          <p14:tracePt t="298736" x="5143500" y="4608513"/>
          <p14:tracePt t="298753" x="5135563" y="4608513"/>
          <p14:tracePt t="298770" x="5116513" y="4598988"/>
          <p14:tracePt t="298786" x="5108575" y="4598988"/>
          <p14:tracePt t="298802" x="5089525" y="4581525"/>
          <p14:tracePt t="298819" x="5072063" y="4572000"/>
          <p14:tracePt t="298836" x="5054600" y="4554538"/>
          <p14:tracePt t="298852" x="5027613" y="4537075"/>
          <p14:tracePt t="298869" x="5018088" y="4527550"/>
          <p14:tracePt t="298886" x="5010150" y="4527550"/>
          <p14:tracePt t="298902" x="4992688" y="4519613"/>
          <p14:tracePt t="298919" x="4973638" y="4510088"/>
          <p14:tracePt t="298936" x="4965700" y="4492625"/>
          <p14:tracePt t="298952" x="4938713" y="4492625"/>
          <p14:tracePt t="298969" x="4938713" y="4483100"/>
          <p14:tracePt t="298986" x="4929188" y="4483100"/>
          <p14:tracePt t="299003" x="4921250" y="4483100"/>
          <p14:tracePt t="299039" x="4911725" y="4483100"/>
          <p14:tracePt t="299053" x="4902200" y="4483100"/>
          <p14:tracePt t="299068" x="4894263" y="4473575"/>
          <p14:tracePt t="299085" x="4857750" y="4473575"/>
          <p14:tracePt t="299101" x="4822825" y="4465638"/>
          <p14:tracePt t="299118" x="4759325" y="4465638"/>
          <p14:tracePt t="299135" x="4751388" y="4465638"/>
          <p14:tracePt t="299152" x="4724400" y="4465638"/>
          <p14:tracePt t="299168" x="4705350" y="4465638"/>
          <p14:tracePt t="299201" x="4697413" y="4465638"/>
          <p14:tracePt t="299218" x="4643438" y="4473575"/>
          <p14:tracePt t="299234" x="4608513" y="4492625"/>
          <p14:tracePt t="299251" x="4581525" y="4500563"/>
          <p14:tracePt t="299268" x="4545013" y="4527550"/>
          <p14:tracePt t="299284" x="4537075" y="4527550"/>
          <p14:tracePt t="299301" x="4527550" y="4537075"/>
          <p14:tracePt t="299318" x="4518025" y="4537075"/>
          <p14:tracePt t="299336" x="4518025" y="4545013"/>
          <p14:tracePt t="299371" x="4510088" y="4545013"/>
          <p14:tracePt t="299386" x="4510088" y="4554538"/>
          <p14:tracePt t="299421" x="4510088" y="4564063"/>
          <p14:tracePt t="299458" x="4510088" y="4572000"/>
          <p14:tracePt t="299497" x="4510088" y="4581525"/>
          <p14:tracePt t="299522" x="4510088" y="4598988"/>
          <p14:tracePt t="299560" x="4510088" y="4608513"/>
          <p14:tracePt t="299584" x="4510088" y="4616450"/>
          <p14:tracePt t="299596" x="4510088" y="4625975"/>
          <p14:tracePt t="299608" x="4518025" y="4635500"/>
          <p14:tracePt t="299621" x="4518025" y="4662488"/>
          <p14:tracePt t="299636" x="4537075" y="4679950"/>
          <p14:tracePt t="299653" x="4537075" y="4687888"/>
          <p14:tracePt t="299669" x="4545013" y="4724400"/>
          <p14:tracePt t="299685" x="4554538" y="4733925"/>
          <p14:tracePt t="299718" x="4554538" y="4741863"/>
          <p14:tracePt t="299735" x="4562475" y="4741863"/>
          <p14:tracePt t="299751" x="4562475" y="4751388"/>
          <p14:tracePt t="299780" x="4572000" y="4768850"/>
          <p14:tracePt t="299794" x="4581525" y="4768850"/>
          <p14:tracePt t="299806" x="4598988" y="4786313"/>
          <p14:tracePt t="299819" x="4616450" y="4813300"/>
          <p14:tracePt t="299834" x="4643438" y="4840288"/>
          <p14:tracePt t="299851" x="4670425" y="4867275"/>
          <p14:tracePt t="299868" x="4751388" y="4929188"/>
          <p14:tracePt t="299886" x="4795838" y="4956175"/>
          <p14:tracePt t="299903" x="4813300" y="4973638"/>
          <p14:tracePt t="299919" x="4848225" y="4992688"/>
          <p14:tracePt t="299936" x="4875213" y="4992688"/>
          <p14:tracePt t="299954" x="4902200" y="5000625"/>
          <p14:tracePt t="299969" x="4911725" y="5010150"/>
          <p14:tracePt t="299987" x="4946650" y="5010150"/>
          <p14:tracePt t="300003" x="5027613" y="5010150"/>
          <p14:tracePt t="300020" x="5081588" y="5010150"/>
          <p14:tracePt t="300036" x="5135563" y="5010150"/>
          <p14:tracePt t="300053" x="5224463" y="5010150"/>
          <p14:tracePt t="300069" x="5259388" y="5010150"/>
          <p14:tracePt t="300088" x="5295900" y="5010150"/>
          <p14:tracePt t="300102" x="5313363" y="5010150"/>
          <p14:tracePt t="300119" x="5330825" y="5000625"/>
          <p14:tracePt t="300137" x="5340350" y="5000625"/>
          <p14:tracePt t="300152" x="5349875" y="4992688"/>
          <p14:tracePt t="300169" x="5357813" y="4983163"/>
          <p14:tracePt t="300186" x="5384800" y="4938713"/>
          <p14:tracePt t="300203" x="5402263" y="4911725"/>
          <p14:tracePt t="300220" x="5421313" y="4884738"/>
          <p14:tracePt t="300235" x="5429250" y="4849813"/>
          <p14:tracePt t="300252" x="5438775" y="4840288"/>
          <p14:tracePt t="300269" x="5438775" y="4830763"/>
          <p14:tracePt t="300285" x="5438775" y="4822825"/>
          <p14:tracePt t="300318" x="5438775" y="4813300"/>
          <p14:tracePt t="300335" x="5429250" y="4805363"/>
          <p14:tracePt t="300351" x="5421313" y="4805363"/>
          <p14:tracePt t="300368" x="5411788" y="4795838"/>
          <p14:tracePt t="300385" x="5394325" y="4768850"/>
          <p14:tracePt t="300401" x="5357813" y="4741863"/>
          <p14:tracePt t="300418" x="5322888" y="4706938"/>
          <p14:tracePt t="300435" x="5295900" y="4697413"/>
          <p14:tracePt t="300451" x="5286375" y="4687888"/>
          <p14:tracePt t="300468" x="5268913" y="4662488"/>
          <p14:tracePt t="300485" x="5251450" y="4662488"/>
          <p14:tracePt t="300501" x="5232400" y="4652963"/>
          <p14:tracePt t="300520" x="5197475" y="4635500"/>
          <p14:tracePt t="300536" x="5180013" y="4616450"/>
          <p14:tracePt t="300554" x="5143500" y="4608513"/>
          <p14:tracePt t="300569" x="5116513" y="4598988"/>
          <p14:tracePt t="300586" x="5108575" y="4591050"/>
          <p14:tracePt t="300604" x="5045075" y="4564063"/>
          <p14:tracePt t="300619" x="5027613" y="4564063"/>
          <p14:tracePt t="300636" x="5000625" y="4554538"/>
          <p14:tracePt t="300652" x="4965700" y="4537075"/>
          <p14:tracePt t="300669" x="4965700" y="4527550"/>
          <p14:tracePt t="300686" x="4956175" y="4527550"/>
          <p14:tracePt t="300703" x="4946650" y="4527550"/>
          <p14:tracePt t="300718" x="4938713" y="4527550"/>
          <p14:tracePt t="300735" x="4902200" y="4519613"/>
          <p14:tracePt t="300752" x="4840288" y="4510088"/>
          <p14:tracePt t="300768" x="4830763" y="4510088"/>
          <p14:tracePt t="300785" x="4786313" y="4492625"/>
          <p14:tracePt t="300802" x="4776788" y="4492625"/>
          <p14:tracePt t="300818" x="4768850" y="4492625"/>
          <p14:tracePt t="300835" x="4741863" y="4492625"/>
          <p14:tracePt t="300852" x="4724400" y="4492625"/>
          <p14:tracePt t="300869" x="4697413" y="4492625"/>
          <p14:tracePt t="300886" x="4652963" y="4492625"/>
          <p14:tracePt t="300902" x="4643438" y="4500563"/>
          <p14:tracePt t="300920" x="4625975" y="4500563"/>
          <p14:tracePt t="300952" x="4625975" y="4510088"/>
          <p14:tracePt t="300971" x="4625975" y="4519613"/>
          <p14:tracePt t="300986" x="4616450" y="4527550"/>
          <p14:tracePt t="301002" x="4608513" y="4545013"/>
          <p14:tracePt t="301019" x="4572000" y="4572000"/>
          <p14:tracePt t="301036" x="4554538" y="4581525"/>
          <p14:tracePt t="301053" x="4554538" y="4591050"/>
          <p14:tracePt t="301069" x="4537075" y="4598988"/>
          <p14:tracePt t="301086" x="4537075" y="4616450"/>
          <p14:tracePt t="301119" x="4527550" y="4616450"/>
          <p14:tracePt t="301136" x="4527550" y="4625975"/>
          <p14:tracePt t="301204" x="4527550" y="4635500"/>
          <p14:tracePt t="303003" x="4429125" y="4635500"/>
          <p14:tracePt t="303015" x="4286250" y="4635500"/>
          <p14:tracePt t="303026" x="4116388" y="4625975"/>
          <p14:tracePt t="303038" x="4027488" y="4625975"/>
          <p14:tracePt t="303052" x="3929063" y="4625975"/>
          <p14:tracePt t="303068" x="3848100" y="4625975"/>
          <p14:tracePt t="303086" x="3562350" y="4625975"/>
          <p14:tracePt t="303102" x="3394075" y="4625975"/>
          <p14:tracePt t="303119" x="3179763" y="4608513"/>
          <p14:tracePt t="303135" x="2965450" y="4581525"/>
          <p14:tracePt t="303152" x="2581275" y="4545013"/>
          <p14:tracePt t="303168" x="2419350" y="4545013"/>
          <p14:tracePt t="303186" x="2251075" y="4545013"/>
          <p14:tracePt t="303203" x="1982788" y="4554538"/>
          <p14:tracePt t="303219" x="1866900" y="4554538"/>
          <p14:tracePt t="303553" x="1803400" y="4581525"/>
          <p14:tracePt t="303566" x="1697038" y="4652963"/>
          <p14:tracePt t="303579" x="1571625" y="4714875"/>
          <p14:tracePt t="303592" x="1490663" y="4759325"/>
          <p14:tracePt t="303604" x="1411288" y="4795838"/>
          <p14:tracePt t="303619" x="1384300" y="4805363"/>
          <p14:tracePt t="303635" x="1357313" y="4822825"/>
          <p14:tracePt t="303652" x="1347788" y="4830763"/>
          <p14:tracePt t="303669" x="1339850" y="4840288"/>
          <p14:tracePt t="303703" x="1339850" y="4849813"/>
          <p14:tracePt t="303766" x="1339850" y="4884738"/>
          <p14:tracePt t="303778" x="1322388" y="4921250"/>
          <p14:tracePt t="303790" x="1312863" y="4948238"/>
          <p14:tracePt t="303804" x="1312863" y="4956175"/>
          <p14:tracePt t="303820" x="1312863" y="4965700"/>
          <p14:tracePt t="303836" x="1312863" y="4973638"/>
          <p14:tracePt t="303855" x="1312863" y="5010150"/>
          <p14:tracePt t="303886" x="1312863" y="5019675"/>
          <p14:tracePt t="303939" x="1322388" y="5019675"/>
          <p14:tracePt t="303963" x="1347788" y="5019675"/>
          <p14:tracePt t="303976" x="1366838" y="5027613"/>
          <p14:tracePt t="303989" x="1411288" y="5045075"/>
          <p14:tracePt t="304003" x="1465263" y="5054600"/>
          <p14:tracePt t="304020" x="1500188" y="5072063"/>
          <p14:tracePt t="304036" x="1554163" y="5072063"/>
          <p14:tracePt t="304053" x="1652588" y="5081588"/>
          <p14:tracePt t="304070" x="1687513" y="5081588"/>
          <p14:tracePt t="304086" x="1758950" y="5081588"/>
          <p14:tracePt t="304105" x="1928813" y="5099050"/>
          <p14:tracePt t="304119" x="2027238" y="5099050"/>
          <p14:tracePt t="304136" x="2125663" y="5099050"/>
          <p14:tracePt t="304153" x="2490788" y="5135563"/>
          <p14:tracePt t="304169" x="2608263" y="5153025"/>
          <p14:tracePt t="304186" x="2732088" y="5153025"/>
          <p14:tracePt t="304202" x="2847975" y="5170488"/>
          <p14:tracePt t="304219" x="3071813" y="5207000"/>
          <p14:tracePt t="304235" x="3170238" y="5207000"/>
          <p14:tracePt t="304252" x="3251200" y="5224463"/>
          <p14:tracePt t="304723" x="3286125" y="5224463"/>
          <p14:tracePt t="304736" x="3330575" y="5214938"/>
          <p14:tracePt t="304749" x="3384550" y="5214938"/>
          <p14:tracePt t="304761" x="3419475" y="5214938"/>
          <p14:tracePt t="304773" x="3455988" y="5207000"/>
          <p14:tracePt t="304786" x="3500438" y="5207000"/>
          <p14:tracePt t="304802" x="3517900" y="5207000"/>
          <p14:tracePt t="304819" x="3527425" y="5207000"/>
          <p14:tracePt t="304835" x="3536950" y="5207000"/>
          <p14:tracePt t="304852" x="3562350" y="5197475"/>
          <p14:tracePt t="304869" x="3571875" y="5197475"/>
          <p14:tracePt t="304885" x="3616325" y="5197475"/>
          <p14:tracePt t="304902" x="3625850" y="5197475"/>
          <p14:tracePt t="304919" x="3652838" y="5197475"/>
          <p14:tracePt t="304936" x="3660775" y="5197475"/>
          <p14:tracePt t="304952" x="3670300" y="5197475"/>
          <p14:tracePt t="304985" x="3670300" y="5187950"/>
          <p14:tracePt t="304997" x="3679825" y="5187950"/>
          <p14:tracePt t="305022" x="3687763" y="5187950"/>
          <p14:tracePt t="305057" x="3687763" y="5170488"/>
          <p14:tracePt t="305133" x="3687763" y="5162550"/>
          <p14:tracePt t="305206" x="3687763" y="5153025"/>
          <p14:tracePt t="305318" x="3697288" y="5153025"/>
          <p14:tracePt t="305341" x="3705225" y="5153025"/>
          <p14:tracePt t="305354" x="3724275" y="5153025"/>
          <p14:tracePt t="305378" x="3732213" y="5153025"/>
          <p14:tracePt t="305391" x="3741738" y="5153025"/>
          <p14:tracePt t="305416" x="3751263" y="5143500"/>
          <p14:tracePt t="305467" x="3759200" y="5143500"/>
          <p14:tracePt t="305493" x="3759200" y="5135563"/>
          <p14:tracePt t="305520" x="3759200" y="5126038"/>
          <p14:tracePt t="305532" x="3759200" y="5116513"/>
          <p14:tracePt t="305557" x="3759200" y="5099050"/>
          <p14:tracePt t="305570" x="3759200" y="5091113"/>
          <p14:tracePt t="305583" x="3759200" y="5081588"/>
          <p14:tracePt t="305609" x="3759200" y="5072063"/>
          <p14:tracePt t="305648" x="3759200" y="5064125"/>
          <p14:tracePt t="305686" x="3759200" y="5054600"/>
          <p14:tracePt t="305710" x="3759200" y="5045075"/>
          <p14:tracePt t="305722" x="3759200" y="5037138"/>
          <p14:tracePt t="305747" x="3759200" y="5019675"/>
          <p14:tracePt t="305782" x="3759200" y="5010150"/>
          <p14:tracePt t="305806" x="3751263" y="5010150"/>
          <p14:tracePt t="305855" x="3741738" y="5010150"/>
          <p14:tracePt t="305879" x="3732213" y="5010150"/>
          <p14:tracePt t="305892" x="3732213" y="5027613"/>
          <p14:tracePt t="305903" x="3714750" y="5027613"/>
          <p14:tracePt t="305915" x="3714750" y="5037138"/>
          <p14:tracePt t="305941" x="3714750" y="5045075"/>
          <p14:tracePt t="305954" x="3705225" y="5054600"/>
          <p14:tracePt t="305967" x="3705225" y="5064125"/>
          <p14:tracePt t="305980" x="3705225" y="5072063"/>
          <p14:tracePt t="305992" x="3705225" y="5081588"/>
          <p14:tracePt t="306005" x="3697288" y="5091113"/>
          <p14:tracePt t="306031" x="3697288" y="5108575"/>
          <p14:tracePt t="306145" x="3697288" y="5099050"/>
          <p14:tracePt t="306156" x="3697288" y="5091113"/>
          <p14:tracePt t="306168" x="3697288" y="5081588"/>
          <p14:tracePt t="306181" x="3697288" y="5064125"/>
          <p14:tracePt t="306193" x="3697288" y="5054600"/>
          <p14:tracePt t="306205" x="3697288" y="5045075"/>
          <p14:tracePt t="306220" x="3697288" y="5019675"/>
          <p14:tracePt t="306236" x="3697288" y="5000625"/>
          <p14:tracePt t="306253" x="3697288" y="4973638"/>
          <p14:tracePt t="306286" x="3697288" y="4965700"/>
          <p14:tracePt t="306417" x="3687763" y="4965700"/>
          <p14:tracePt t="306429" x="3687763" y="4973638"/>
          <p14:tracePt t="306453" x="3687763" y="4992688"/>
          <p14:tracePt t="306478" x="3687763" y="5000625"/>
          <p14:tracePt t="306503" x="3687763" y="5010150"/>
          <p14:tracePt t="306540" x="3687763" y="5019675"/>
          <p14:tracePt t="306564" x="3687763" y="5027613"/>
          <p14:tracePt t="306603" x="3687763" y="5037138"/>
          <p14:tracePt t="306630" x="3687763" y="5045075"/>
          <p14:tracePt t="306642" x="3679825" y="5045075"/>
          <p14:tracePt t="306655" x="3679825" y="5064125"/>
          <p14:tracePt t="306679" x="3679825" y="5072063"/>
          <p14:tracePt t="306716" x="3679825" y="5081588"/>
          <p14:tracePt t="306838" x="3679825" y="5072063"/>
          <p14:tracePt t="306851" x="3679825" y="5045075"/>
          <p14:tracePt t="306862" x="3679825" y="5037138"/>
          <p14:tracePt t="306874" x="3679825" y="5027613"/>
          <p14:tracePt t="306887" x="3670300" y="5019675"/>
          <p14:tracePt t="306903" x="3670300" y="5010150"/>
          <p14:tracePt t="306920" x="3670300" y="4992688"/>
          <p14:tracePt t="306936" x="3670300" y="4983163"/>
          <p14:tracePt t="306959" x="3670300" y="4973638"/>
          <p14:tracePt t="307095" x="3670300" y="4983163"/>
          <p14:tracePt t="307109" x="3670300" y="5000625"/>
          <p14:tracePt t="307124" x="3670300" y="5010150"/>
          <p14:tracePt t="307147" x="3670300" y="5019675"/>
          <p14:tracePt t="307173" x="3670300" y="5027613"/>
          <p14:tracePt t="307197" x="3670300" y="5037138"/>
          <p14:tracePt t="307210" x="3660775" y="5037138"/>
          <p14:tracePt t="307235" x="3660775" y="5045075"/>
          <p14:tracePt t="307334" x="3660775" y="5037138"/>
          <p14:tracePt t="307345" x="3660775" y="5019675"/>
          <p14:tracePt t="307358" x="3660775" y="5000625"/>
          <p14:tracePt t="307372" x="3660775" y="4992688"/>
          <p14:tracePt t="307386" x="3660775" y="4983163"/>
          <p14:tracePt t="307404" x="3660775" y="4973638"/>
          <p14:tracePt t="307421" x="3660775" y="4965700"/>
          <p14:tracePt t="307437" x="3660775" y="4956175"/>
          <p14:tracePt t="307472" x="3660775" y="4948238"/>
          <p14:tracePt t="307578" x="3660775" y="4965700"/>
          <p14:tracePt t="307590" x="3660775" y="4973638"/>
          <p14:tracePt t="307603" x="3660775" y="4983163"/>
          <p14:tracePt t="307617" x="3660775" y="5000625"/>
          <p14:tracePt t="307629" x="3660775" y="5010150"/>
          <p14:tracePt t="307640" x="3660775" y="5019675"/>
          <p14:tracePt t="307665" x="3660775" y="5027613"/>
          <p14:tracePt t="307690" x="3660775" y="5037138"/>
          <p14:tracePt t="307714" x="3660775" y="5045075"/>
          <p14:tracePt t="307750" x="3660775" y="5054600"/>
          <p14:tracePt t="307862" x="3660775" y="5045075"/>
          <p14:tracePt t="307874" x="3660775" y="5037138"/>
          <p14:tracePt t="307887" x="3660775" y="5027613"/>
          <p14:tracePt t="307899" x="3660775" y="5000625"/>
          <p14:tracePt t="307911" x="3660775" y="4965700"/>
          <p14:tracePt t="307923" x="3660775" y="4929188"/>
          <p14:tracePt t="307936" x="3660775" y="4902200"/>
          <p14:tracePt t="307953" x="3660775" y="4884738"/>
          <p14:tracePt t="307970" x="3660775" y="4857750"/>
          <p14:tracePt t="307987" x="3660775" y="4840288"/>
          <p14:tracePt t="308003" x="3660775" y="4830763"/>
          <p14:tracePt t="308095" x="3660775" y="4840288"/>
          <p14:tracePt t="308109" x="3660775" y="4849813"/>
          <p14:tracePt t="308121" x="3660775" y="4857750"/>
          <p14:tracePt t="308134" x="3660775" y="4884738"/>
          <p14:tracePt t="308145" x="3660775" y="4902200"/>
          <p14:tracePt t="308158" x="3660775" y="4929188"/>
          <p14:tracePt t="308170" x="3660775" y="4948238"/>
          <p14:tracePt t="308186" x="3660775" y="4992688"/>
          <p14:tracePt t="308202" x="3660775" y="5045075"/>
          <p14:tracePt t="308219" x="3660775" y="5116513"/>
          <p14:tracePt t="308235" x="3660775" y="5143500"/>
          <p14:tracePt t="308252" x="3660775" y="5162550"/>
          <p14:tracePt t="308269" x="3660775" y="5180013"/>
          <p14:tracePt t="308285" x="3660775" y="5197475"/>
          <p14:tracePt t="308368" x="3660775" y="5187950"/>
          <p14:tracePt t="308380" x="3660775" y="5180013"/>
          <p14:tracePt t="308392" x="3660775" y="5170488"/>
          <p14:tracePt t="308405" x="3660775" y="5162550"/>
          <p14:tracePt t="308420" x="3660775" y="5153025"/>
          <p14:tracePt t="308438" x="3660775" y="5143500"/>
          <p14:tracePt t="308454" x="3660775" y="5108575"/>
          <p14:tracePt t="308469" x="3660775" y="5099050"/>
          <p14:tracePt t="308502" x="3660775" y="5081588"/>
          <p14:tracePt t="308519" x="3660775" y="5072063"/>
          <p14:tracePt t="308536" x="3660775" y="5064125"/>
          <p14:tracePt t="308553" x="3660775" y="5045075"/>
          <p14:tracePt t="308586" x="3660775" y="5037138"/>
          <p14:tracePt t="308637" x="3652838" y="5037138"/>
          <p14:tracePt t="308662" x="3652838" y="5054600"/>
          <p14:tracePt t="308675" x="3643313" y="5072063"/>
          <p14:tracePt t="308688" x="3643313" y="5081588"/>
          <p14:tracePt t="308700" x="3643313" y="5108575"/>
          <p14:tracePt t="308712" x="3643313" y="5116513"/>
          <p14:tracePt t="308725" x="3643313" y="5126038"/>
          <p14:tracePt t="308737" x="3643313" y="5135563"/>
          <p14:tracePt t="308761" x="3643313" y="5143500"/>
          <p14:tracePt t="308774" x="3625850" y="5143500"/>
          <p14:tracePt t="308851" x="3625850" y="5135563"/>
          <p14:tracePt t="308863" x="3625850" y="5108575"/>
          <p14:tracePt t="308875" x="3625850" y="5054600"/>
          <p14:tracePt t="308888" x="3633788" y="5000625"/>
          <p14:tracePt t="308903" x="3643313" y="4948238"/>
          <p14:tracePt t="308920" x="3643313" y="4921250"/>
          <p14:tracePt t="308937" x="3660775" y="4876800"/>
          <p14:tracePt t="308954" x="3660775" y="4867275"/>
          <p14:tracePt t="308988" x="3660775" y="4857750"/>
          <p14:tracePt t="309050" x="3660775" y="4867275"/>
          <p14:tracePt t="309062" x="3660775" y="4876800"/>
          <p14:tracePt t="309075" x="3652838" y="4876800"/>
          <p14:tracePt t="309089" x="3652838" y="4884738"/>
          <p14:tracePt t="309104" x="3652838" y="4894263"/>
          <p14:tracePt t="309120" x="3652838" y="4911725"/>
          <p14:tracePt t="309137" x="3652838" y="4929188"/>
          <p14:tracePt t="309154" x="3652838" y="4938713"/>
          <p14:tracePt t="309170" x="3633788" y="4965700"/>
          <p14:tracePt t="309187" x="3633788" y="5010150"/>
          <p14:tracePt t="309204" x="3625850" y="5064125"/>
          <p14:tracePt t="309221" x="3608388" y="5116513"/>
          <p14:tracePt t="309236" x="3544888" y="5259388"/>
          <p14:tracePt t="309253" x="3500438" y="5322888"/>
          <p14:tracePt t="309269" x="3473450" y="5357813"/>
          <p14:tracePt t="309286" x="3429000" y="5394325"/>
          <p14:tracePt t="309303" x="3411538" y="5394325"/>
          <p14:tracePt t="309319" x="3402013" y="5394325"/>
          <p14:tracePt t="309336" x="3394075" y="5394325"/>
          <p14:tracePt t="309352" x="3384550" y="5394325"/>
          <p14:tracePt t="309369" x="3375025" y="5394325"/>
          <p14:tracePt t="309408" x="3375025" y="5384800"/>
          <p14:tracePt t="309447" x="3367088" y="5384800"/>
          <p14:tracePt t="309523" x="3357563" y="5384800"/>
          <p14:tracePt t="309537" x="3330575" y="5411788"/>
          <p14:tracePt t="309548" x="3303588" y="5429250"/>
          <p14:tracePt t="309560" x="3268663" y="5448300"/>
          <p14:tracePt t="309573" x="3241675" y="5473700"/>
          <p14:tracePt t="309587" x="3214688" y="5483225"/>
          <p14:tracePt t="309603" x="3205163" y="5483225"/>
          <p14:tracePt t="309622" x="3187700" y="5492750"/>
          <p14:tracePt t="309637" x="3187700" y="5500688"/>
          <p14:tracePt t="309654" x="3160713" y="5519738"/>
          <p14:tracePt t="309671" x="3116263" y="5537200"/>
          <p14:tracePt t="309687" x="3089275" y="5554663"/>
          <p14:tracePt t="309704" x="3081338" y="5564188"/>
          <p14:tracePt t="309720" x="3071813" y="5564188"/>
          <p14:tracePt t="309737" x="3054350" y="5572125"/>
          <p14:tracePt t="309753" x="3027363" y="5572125"/>
          <p14:tracePt t="309769" x="3000375" y="5581650"/>
          <p14:tracePt t="309786" x="2928938" y="5599113"/>
          <p14:tracePt t="309803" x="2901950" y="5608638"/>
          <p14:tracePt t="309820" x="2857500" y="5608638"/>
          <p14:tracePt t="309836" x="2847975" y="5608638"/>
          <p14:tracePt t="309869" x="2803525" y="5608638"/>
          <p14:tracePt t="309886" x="2759075" y="5608638"/>
          <p14:tracePt t="309902" x="2741613" y="5608638"/>
          <p14:tracePt t="309919" x="2697163" y="5608638"/>
          <p14:tracePt t="309936" x="2679700" y="5608638"/>
          <p14:tracePt t="309954" x="2652713" y="5599113"/>
          <p14:tracePt t="309969" x="2643188" y="5591175"/>
          <p14:tracePt t="309986" x="2608263" y="5591175"/>
          <p14:tracePt t="310003" x="2581275" y="5572125"/>
          <p14:tracePt t="310019" x="2536825" y="5564188"/>
          <p14:tracePt t="310036" x="2527300" y="5554663"/>
          <p14:tracePt t="310053" x="2517775" y="5546725"/>
          <p14:tracePt t="310069" x="2490788" y="5546725"/>
          <p14:tracePt t="310086" x="2490788" y="5527675"/>
          <p14:tracePt t="310103" x="2473325" y="5519738"/>
          <p14:tracePt t="310119" x="2465388" y="5510213"/>
          <p14:tracePt t="310136" x="2428875" y="5492750"/>
          <p14:tracePt t="310152" x="2374900" y="5438775"/>
          <p14:tracePt t="310169" x="2357438" y="5429250"/>
          <p14:tracePt t="310186" x="2339975" y="5402263"/>
          <p14:tracePt t="310219" x="2339975" y="5394325"/>
          <p14:tracePt t="310237" x="2339975" y="5384800"/>
          <p14:tracePt t="310261" x="2339975" y="5376863"/>
          <p14:tracePt t="310287" x="2347913" y="5376863"/>
          <p14:tracePt t="310299" x="2347913" y="5367338"/>
          <p14:tracePt t="310322" x="2357438" y="5367338"/>
          <p14:tracePt t="310335" x="2357438" y="5357813"/>
          <p14:tracePt t="310348" x="2374900" y="5330825"/>
          <p14:tracePt t="310361" x="2393950" y="5305425"/>
          <p14:tracePt t="310374" x="2411413" y="5278438"/>
          <p14:tracePt t="310387" x="2438400" y="5259388"/>
          <p14:tracePt t="310403" x="2455863" y="5233988"/>
          <p14:tracePt t="310419" x="2465388" y="5224463"/>
          <p14:tracePt t="310436" x="2473325" y="5214938"/>
          <p14:tracePt t="310452" x="2482850" y="5214938"/>
          <p14:tracePt t="310469" x="2490788" y="5197475"/>
          <p14:tracePt t="310486" x="2517775" y="5187950"/>
          <p14:tracePt t="310503" x="2536825" y="5180013"/>
          <p14:tracePt t="310519" x="2554288" y="5170488"/>
          <p14:tracePt t="310536" x="2562225" y="5170488"/>
          <p14:tracePt t="310553" x="2581275" y="5162550"/>
          <p14:tracePt t="310569" x="2608263" y="5143500"/>
          <p14:tracePt t="310586" x="2633663" y="5143500"/>
          <p14:tracePt t="310602" x="2670175" y="5126038"/>
          <p14:tracePt t="310619" x="2697163" y="5126038"/>
          <p14:tracePt t="310636" x="2741613" y="5099050"/>
          <p14:tracePt t="310653" x="2768600" y="5099050"/>
          <p14:tracePt t="310669" x="2786063" y="5091113"/>
          <p14:tracePt t="310686" x="2813050" y="5091113"/>
          <p14:tracePt t="310703" x="2847975" y="5072063"/>
          <p14:tracePt t="310719" x="2894013" y="5064125"/>
          <p14:tracePt t="310736" x="2901950" y="5064125"/>
          <p14:tracePt t="310754" x="2928938" y="5064125"/>
          <p14:tracePt t="310769" x="2938463" y="5064125"/>
          <p14:tracePt t="310786" x="2946400" y="5064125"/>
          <p14:tracePt t="310803" x="2965450" y="5064125"/>
          <p14:tracePt t="310819" x="3000375" y="5064125"/>
          <p14:tracePt t="310836" x="3027363" y="5064125"/>
          <p14:tracePt t="310853" x="3071813" y="5064125"/>
          <p14:tracePt t="310870" x="3089275" y="5064125"/>
          <p14:tracePt t="310886" x="3098800" y="5064125"/>
          <p14:tracePt t="310903" x="3125788" y="5064125"/>
          <p14:tracePt t="310919" x="3133725" y="5064125"/>
          <p14:tracePt t="310936" x="3143250" y="5064125"/>
          <p14:tracePt t="310953" x="3160713" y="5064125"/>
          <p14:tracePt t="310969" x="3170238" y="5064125"/>
          <p14:tracePt t="310987" x="3197225" y="5064125"/>
          <p14:tracePt t="311003" x="3205163" y="5064125"/>
          <p14:tracePt t="311019" x="3214688" y="5072063"/>
          <p14:tracePt t="311036" x="3224213" y="5072063"/>
          <p14:tracePt t="311053" x="3232150" y="5081588"/>
          <p14:tracePt t="311071" x="3232150" y="5091113"/>
          <p14:tracePt t="311087" x="3251200" y="5116513"/>
          <p14:tracePt t="311104" x="3268663" y="5126038"/>
          <p14:tracePt t="311120" x="3276600" y="5135563"/>
          <p14:tracePt t="311137" x="3303588" y="5153025"/>
          <p14:tracePt t="311154" x="3322638" y="5162550"/>
          <p14:tracePt t="311171" x="3322638" y="5180013"/>
          <p14:tracePt t="311187" x="3340100" y="5187950"/>
          <p14:tracePt t="311203" x="3348038" y="5197475"/>
          <p14:tracePt t="311220" x="3357563" y="5214938"/>
          <p14:tracePt t="311237" x="3394075" y="5251450"/>
          <p14:tracePt t="311254" x="3419475" y="5278438"/>
          <p14:tracePt t="311273" x="3438525" y="5313363"/>
          <p14:tracePt t="311287" x="3446463" y="5322888"/>
          <p14:tracePt t="311304" x="3446463" y="5330825"/>
          <p14:tracePt t="311322" x="3446463" y="5340350"/>
          <p14:tracePt t="311346" x="3446463" y="5349875"/>
          <p14:tracePt t="311372" x="3446463" y="5357813"/>
          <p14:tracePt t="311407" x="3446463" y="5376863"/>
          <p14:tracePt t="311443" x="3446463" y="5384800"/>
          <p14:tracePt t="311455" x="3438525" y="5384800"/>
          <p14:tracePt t="311478" x="3429000" y="5384800"/>
          <p14:tracePt t="311502" x="3429000" y="5394325"/>
          <p14:tracePt t="311514" x="3419475" y="5394325"/>
          <p14:tracePt t="311538" x="3411538" y="5394325"/>
          <p14:tracePt t="311550" x="3411538" y="5402263"/>
          <p14:tracePt t="311563" x="3384550" y="5429250"/>
          <p14:tracePt t="311575" x="3375025" y="5448300"/>
          <p14:tracePt t="311590" x="3367088" y="5456238"/>
          <p14:tracePt t="311603" x="3340100" y="5483225"/>
          <p14:tracePt t="311619" x="3330575" y="5510213"/>
          <p14:tracePt t="311636" x="3322638" y="5519738"/>
          <p14:tracePt t="311653" x="3303588" y="5527675"/>
          <p14:tracePt t="311669" x="3295650" y="5537200"/>
          <p14:tracePt t="311686" x="3286125" y="5537200"/>
          <p14:tracePt t="311702" x="3276600" y="5546725"/>
          <p14:tracePt t="311719" x="3268663" y="5546725"/>
          <p14:tracePt t="311736" x="3251200" y="5554663"/>
          <p14:tracePt t="311753" x="3224213" y="5554663"/>
          <p14:tracePt t="311770" x="3214688" y="5554663"/>
          <p14:tracePt t="311786" x="3187700" y="5572125"/>
          <p14:tracePt t="311803" x="3160713" y="5581650"/>
          <p14:tracePt t="311819" x="3133725" y="5581650"/>
          <p14:tracePt t="311836" x="3108325" y="5591175"/>
          <p14:tracePt t="311853" x="3081338" y="5591175"/>
          <p14:tracePt t="311870" x="3054350" y="5591175"/>
          <p14:tracePt t="311887" x="3027363" y="5599113"/>
          <p14:tracePt t="311903" x="3000375" y="5599113"/>
          <p14:tracePt t="311920" x="2982913" y="5599113"/>
          <p14:tracePt t="311937" x="2973388" y="5599113"/>
          <p14:tracePt t="311953" x="2938463" y="5599113"/>
          <p14:tracePt t="311970" x="2919413" y="5599113"/>
          <p14:tracePt t="311987" x="2894013" y="5599113"/>
          <p14:tracePt t="312004" x="2874963" y="5599113"/>
          <p14:tracePt t="312020" x="2847975" y="5599113"/>
          <p14:tracePt t="312036" x="2840038" y="5599113"/>
          <p14:tracePt t="312053" x="2795588" y="5599113"/>
          <p14:tracePt t="312069" x="2786063" y="5599113"/>
          <p14:tracePt t="312087" x="2751138" y="5591175"/>
          <p14:tracePt t="312103" x="2741613" y="5591175"/>
          <p14:tracePt t="312120" x="2732088" y="5581650"/>
          <p14:tracePt t="312136" x="2724150" y="5581650"/>
          <p14:tracePt t="312153" x="2724150" y="5572125"/>
          <p14:tracePt t="312169" x="2714625" y="5572125"/>
          <p14:tracePt t="312186" x="2714625" y="5564188"/>
          <p14:tracePt t="312203" x="2705100" y="5564188"/>
          <p14:tracePt t="312220" x="2705100" y="5546725"/>
          <p14:tracePt t="312236" x="2697163" y="5537200"/>
          <p14:tracePt t="312253" x="2697163" y="5527675"/>
          <p14:tracePt t="312271" x="2679700" y="5519738"/>
          <p14:tracePt t="312304" x="2670175" y="5510213"/>
          <p14:tracePt t="312323" x="2670175" y="5500688"/>
          <p14:tracePt t="312358" x="2660650" y="5492750"/>
          <p14:tracePt t="312395" x="2660650" y="5473700"/>
          <p14:tracePt t="312431" x="2660650" y="5465763"/>
          <p14:tracePt t="312455" x="2660650" y="5456238"/>
          <p14:tracePt t="312479" x="2652713" y="5438775"/>
          <p14:tracePt t="312491" x="2652713" y="5421313"/>
          <p14:tracePt t="312505" x="2652713" y="5402263"/>
          <p14:tracePt t="312521" x="2633663" y="5376863"/>
          <p14:tracePt t="312538" x="2633663" y="5367338"/>
          <p14:tracePt t="312555" x="2633663" y="5349875"/>
          <p14:tracePt t="312571" x="2633663" y="5340350"/>
          <p14:tracePt t="312588" x="2633663" y="5330825"/>
          <p14:tracePt t="312605" x="2633663" y="5313363"/>
          <p14:tracePt t="312639" x="2633663" y="5305425"/>
          <p14:tracePt t="312712" x="2643188" y="5295900"/>
          <p14:tracePt t="312725" x="2652713" y="5295900"/>
          <p14:tracePt t="312737" x="2660650" y="5295900"/>
          <p14:tracePt t="312748" x="2670175" y="5286375"/>
          <p14:tracePt t="312761" x="2679700" y="5286375"/>
          <p14:tracePt t="312772" x="2687638" y="5286375"/>
          <p14:tracePt t="312787" x="2697163" y="5286375"/>
          <p14:tracePt t="312804" x="2714625" y="5286375"/>
          <p14:tracePt t="312821" x="2714625" y="5278438"/>
          <p14:tracePt t="312838" x="2732088" y="5278438"/>
          <p14:tracePt t="312854" x="2741613" y="5278438"/>
          <p14:tracePt t="312872" x="2803525" y="5278438"/>
          <p14:tracePt t="312888" x="2822575" y="5278438"/>
          <p14:tracePt t="312904" x="2867025" y="5278438"/>
          <p14:tracePt t="312922" x="2894013" y="5278438"/>
          <p14:tracePt t="312937" x="2919413" y="5278438"/>
          <p14:tracePt t="312954" x="2938463" y="5278438"/>
          <p14:tracePt t="312970" x="2973388" y="5286375"/>
          <p14:tracePt t="312987" x="3009900" y="5305425"/>
          <p14:tracePt t="313004" x="3036888" y="5313363"/>
          <p14:tracePt t="313021" x="3081338" y="5330825"/>
          <p14:tracePt t="313038" x="3089275" y="5330825"/>
          <p14:tracePt t="313054" x="3108325" y="5340350"/>
          <p14:tracePt t="313071" x="3125788" y="5340350"/>
          <p14:tracePt t="313143" x="3133725" y="5340350"/>
          <p14:tracePt t="313180" x="3143250" y="5340350"/>
          <p14:tracePt t="313192" x="3152775" y="5322888"/>
          <p14:tracePt t="313204" x="3179763" y="5313363"/>
          <p14:tracePt t="313216" x="3205163" y="5286375"/>
          <p14:tracePt t="313228" x="3251200" y="5241925"/>
          <p14:tracePt t="313240" x="3276600" y="5207000"/>
          <p14:tracePt t="313254" x="3313113" y="5187950"/>
          <p14:tracePt t="313269" x="3340100" y="5170488"/>
          <p14:tracePt t="313286" x="3348038" y="5153025"/>
          <p14:tracePt t="313303" x="3367088" y="5143500"/>
          <p14:tracePt t="313319" x="3367088" y="5135563"/>
          <p14:tracePt t="313336" x="3375025" y="5135563"/>
          <p14:tracePt t="313353" x="3394075" y="5126038"/>
          <p14:tracePt t="313369" x="3394075" y="5116513"/>
          <p14:tracePt t="313386" x="3411538" y="5091113"/>
          <p14:tracePt t="313403" x="3446463" y="5045075"/>
          <p14:tracePt t="313420" x="3465513" y="5019675"/>
          <p14:tracePt t="313437" x="3473450" y="5010150"/>
          <p14:tracePt t="313454" x="3482975" y="4992688"/>
          <p14:tracePt t="313487" x="3490913" y="4992688"/>
          <p14:tracePt t="313503" x="3490913" y="4973638"/>
          <p14:tracePt t="313961" x="3482975" y="4973638"/>
          <p14:tracePt t="314035" x="3473450" y="4973638"/>
          <p14:tracePt t="314072" x="3473450" y="4983163"/>
          <p14:tracePt t="314097" x="3465513" y="4992688"/>
          <p14:tracePt t="314135" x="3446463" y="5000625"/>
          <p14:tracePt t="314172" x="3438525" y="5000625"/>
          <p14:tracePt t="314186" x="3438525" y="5010150"/>
          <p14:tracePt t="314210" x="3429000" y="5010150"/>
          <p14:tracePt t="314233" x="3419475" y="5010150"/>
          <p14:tracePt t="314260" x="3419475" y="5019675"/>
          <p14:tracePt t="314272" x="3411538" y="5019675"/>
          <p14:tracePt t="314283" x="3402013" y="5019675"/>
          <p14:tracePt t="314295" x="3375025" y="5027613"/>
          <p14:tracePt t="314307" x="3348038" y="5054600"/>
          <p14:tracePt t="314320" x="3313113" y="5072063"/>
          <p14:tracePt t="314336" x="3268663" y="5099050"/>
          <p14:tracePt t="314353" x="3232150" y="5108575"/>
          <p14:tracePt t="314370" x="3170238" y="5143500"/>
          <p14:tracePt t="314386" x="3160713" y="5162550"/>
          <p14:tracePt t="314403" x="3125788" y="5170488"/>
          <p14:tracePt t="314420" x="3071813" y="5197475"/>
          <p14:tracePt t="314436" x="3054350" y="5197475"/>
          <p14:tracePt t="314453" x="3017838" y="5214938"/>
          <p14:tracePt t="314470" x="3009900" y="5224463"/>
          <p14:tracePt t="314488" x="2990850" y="5224463"/>
          <p14:tracePt t="314505" x="2965450" y="5233988"/>
          <p14:tracePt t="314521" x="2955925" y="5233988"/>
          <p14:tracePt t="314554" x="2946400" y="5241925"/>
          <p14:tracePt t="314571" x="2938463" y="5241925"/>
          <p14:tracePt t="314587" x="2928938" y="5241925"/>
          <p14:tracePt t="314604" x="2919413" y="5241925"/>
          <p14:tracePt t="314621" x="2901950" y="5241925"/>
          <p14:tracePt t="314639" x="2894013" y="5259388"/>
          <p14:tracePt t="314654" x="2884488" y="5259388"/>
          <p14:tracePt t="314688" x="2874963" y="5259388"/>
          <p14:tracePt t="314725" x="2867025" y="5259388"/>
          <p14:tracePt t="314796" x="2857500" y="5259388"/>
          <p14:tracePt t="314854" x="2847975" y="5259388"/>
          <p14:tracePt t="314931" x="2847975" y="5268913"/>
          <p14:tracePt t="315055" x="2847975" y="5278438"/>
          <p14:tracePt t="315156" x="2847975" y="5286375"/>
          <p14:tracePt t="315278" x="2847975" y="5295900"/>
          <p14:tracePt t="315291" x="2830513" y="5295900"/>
          <p14:tracePt t="315386" x="2830513" y="5305425"/>
          <p14:tracePt t="315482" x="2830513" y="5313363"/>
          <p14:tracePt t="315495" x="2822575" y="5313363"/>
          <p14:tracePt t="315756" x="2822575" y="5330825"/>
          <p14:tracePt t="315991" x="2822575" y="5340350"/>
          <p14:tracePt t="317222" x="2830513" y="5340350"/>
          <p14:tracePt t="317293" x="2840038" y="5340350"/>
          <p14:tracePt t="317353" x="2847975" y="5340350"/>
          <p14:tracePt t="317400" x="2847975" y="5322888"/>
          <p14:tracePt t="317425" x="2857500" y="5322888"/>
          <p14:tracePt t="317463" x="2867025" y="5322888"/>
          <p14:tracePt t="317475" x="2874963" y="5313363"/>
          <p14:tracePt t="317489" x="2901950" y="5313363"/>
          <p14:tracePt t="317501" x="2919413" y="5305425"/>
          <p14:tracePt t="317514" x="2946400" y="5305425"/>
          <p14:tracePt t="317526" x="2982913" y="5286375"/>
          <p14:tracePt t="317541" x="3036888" y="5286375"/>
          <p14:tracePt t="317556" x="3089275" y="5286375"/>
          <p14:tracePt t="317571" x="3133725" y="5286375"/>
          <p14:tracePt t="317588" x="3187700" y="5286375"/>
          <p14:tracePt t="317605" x="3259138" y="5286375"/>
          <p14:tracePt t="317620" x="3286125" y="5286375"/>
          <p14:tracePt t="317637" x="3303588" y="5286375"/>
          <p14:tracePt t="317654" x="3367088" y="5286375"/>
          <p14:tracePt t="317670" x="3394075" y="5286375"/>
          <p14:tracePt t="317687" x="3429000" y="5286375"/>
          <p14:tracePt t="317703" x="3473450" y="5286375"/>
          <p14:tracePt t="317720" x="3509963" y="5286375"/>
          <p14:tracePt t="317737" x="3554413" y="5286375"/>
          <p14:tracePt t="317753" x="3598863" y="5286375"/>
          <p14:tracePt t="317770" x="3616325" y="5286375"/>
          <p14:tracePt t="317787" x="3652838" y="5286375"/>
          <p14:tracePt t="317805" x="3660775" y="5286375"/>
          <p14:tracePt t="317823" x="3705225" y="5295900"/>
          <p14:tracePt t="317838" x="3714750" y="5295900"/>
          <p14:tracePt t="317854" x="3724275" y="5305425"/>
          <p14:tracePt t="317870" x="3741738" y="5305425"/>
          <p14:tracePt t="317904" x="3759200" y="5305425"/>
          <p14:tracePt t="317924" x="3759200" y="5313363"/>
          <p14:tracePt t="317938" x="3768725" y="5313363"/>
          <p14:tracePt t="323189" x="3768725" y="5305425"/>
          <p14:tracePt t="323213" x="3768725" y="5295900"/>
          <p14:tracePt t="323225" x="3768725" y="5278438"/>
          <p14:tracePt t="323238" x="3768725" y="5251450"/>
          <p14:tracePt t="323250" x="3768725" y="5170488"/>
          <p14:tracePt t="323263" x="3803650" y="5027613"/>
          <p14:tracePt t="323275" x="3848100" y="4830763"/>
          <p14:tracePt t="323288" x="3884613" y="4564063"/>
          <p14:tracePt t="323304" x="3956050" y="4278313"/>
          <p14:tracePt t="323321" x="3973513" y="4019550"/>
          <p14:tracePt t="323337" x="4037013" y="3608388"/>
          <p14:tracePt t="323354" x="4054475" y="3482975"/>
          <p14:tracePt t="323371" x="4062413" y="3411538"/>
          <p14:tracePt t="323387" x="4062413" y="3367088"/>
          <p14:tracePt t="323404" x="4062413" y="3349625"/>
          <p14:tracePt t="323437" x="4062413" y="3340100"/>
          <p14:tracePt t="323559" x="4071938" y="3340100"/>
          <p14:tracePt t="323596" x="4089400" y="3340100"/>
          <p14:tracePt t="323657" x="4098925" y="3340100"/>
          <p14:tracePt t="323671" x="4108450" y="3357563"/>
          <p14:tracePt t="323684" x="4116388" y="3375025"/>
          <p14:tracePt t="323695" x="4125913" y="3384550"/>
          <p14:tracePt t="323709" x="4152900" y="3411538"/>
          <p14:tracePt t="323722" x="4160838" y="3429000"/>
          <p14:tracePt t="323741" x="4170363" y="3446463"/>
          <p14:tracePt t="323757" x="4170363" y="3455988"/>
          <p14:tracePt t="323771" x="4179888" y="3455988"/>
          <p14:tracePt t="323788" x="4179888" y="3465513"/>
          <p14:tracePt t="323841" x="4197350" y="3465513"/>
          <p14:tracePt t="323879" x="4205288" y="3429000"/>
          <p14:tracePt t="323891" x="4214813" y="3375025"/>
          <p14:tracePt t="323905" x="4251325" y="3295650"/>
          <p14:tracePt t="323917" x="4268788" y="3187700"/>
          <p14:tracePt t="323929" x="4286250" y="3089275"/>
          <p14:tracePt t="323942" x="4286250" y="3017838"/>
          <p14:tracePt t="323954" x="4286250" y="2965450"/>
          <p14:tracePt t="323972" x="4286250" y="2911475"/>
          <p14:tracePt t="323989" x="4286250" y="2874963"/>
          <p14:tracePt t="324006" x="4286250" y="2849563"/>
          <p14:tracePt t="324023" x="4286250" y="2840038"/>
          <p14:tracePt t="324135" x="4286250" y="2867025"/>
          <p14:tracePt t="324149" x="4286250" y="2884488"/>
          <p14:tracePt t="324160" x="4286250" y="2928938"/>
          <p14:tracePt t="324173" x="4286250" y="2965450"/>
          <p14:tracePt t="324189" x="4286250" y="3017838"/>
          <p14:tracePt t="324207" x="4286250" y="3179763"/>
          <p14:tracePt t="324223" x="4286250" y="3232150"/>
          <p14:tracePt t="324239" x="4286250" y="3259138"/>
          <p14:tracePt t="324255" x="4286250" y="3278188"/>
          <p14:tracePt t="324271" x="4286250" y="3303588"/>
          <p14:tracePt t="324367" x="4286250" y="3278188"/>
          <p14:tracePt t="324380" x="4286250" y="3241675"/>
          <p14:tracePt t="324392" x="4286250" y="3170238"/>
          <p14:tracePt t="324405" x="4303713" y="3063875"/>
          <p14:tracePt t="324634" x="4303713" y="3081338"/>
          <p14:tracePt t="324648" x="4303713" y="3116263"/>
          <p14:tracePt t="324660" x="4303713" y="3187700"/>
          <p14:tracePt t="324674" x="4303713" y="3268663"/>
          <p14:tracePt t="324689" x="4303713" y="3340100"/>
          <p14:tracePt t="324706" x="4303713" y="3411538"/>
          <p14:tracePt t="324724" x="4303713" y="3500438"/>
          <p14:tracePt t="324740" x="4303713" y="3509963"/>
          <p14:tracePt t="324755" x="4303713" y="3527425"/>
          <p14:tracePt t="324771" x="4303713" y="3536950"/>
          <p14:tracePt t="324845" x="4303713" y="3509963"/>
          <p14:tracePt t="325134" x="4340225" y="3375025"/>
          <p14:tracePt t="325146" x="4375150" y="3206750"/>
          <p14:tracePt t="325158" x="4394200" y="3036888"/>
          <p14:tracePt t="325172" x="4411663" y="2894013"/>
          <p14:tracePt t="325189" x="4446588" y="2768600"/>
          <p14:tracePt t="325208" x="4473575" y="2670175"/>
          <p14:tracePt t="325222" x="4473575" y="2643188"/>
          <p14:tracePt t="325239" x="4473575" y="2635250"/>
          <p14:tracePt t="325257" x="4483100" y="2625725"/>
          <p14:tracePt t="325350" x="4483100" y="2635250"/>
          <p14:tracePt t="325362" x="4483100" y="2652713"/>
          <p14:tracePt t="325373" x="4483100" y="2697163"/>
          <p14:tracePt t="325386" x="4483100" y="2768600"/>
          <p14:tracePt t="325399" x="4483100" y="2867025"/>
          <p14:tracePt t="325413" x="4483100" y="3009900"/>
          <p14:tracePt t="325425" x="4483100" y="3152775"/>
          <p14:tracePt t="325439" x="4483100" y="3268663"/>
          <p14:tracePt t="325456" x="4483100" y="3394075"/>
          <p14:tracePt t="325471" x="4483100" y="3465513"/>
          <p14:tracePt t="325488" x="4483100" y="3544888"/>
          <p14:tracePt t="325504" x="4483100" y="3554413"/>
          <p14:tracePt t="325587" x="4483100" y="3527425"/>
          <p14:tracePt t="325599" x="4483100" y="3438525"/>
          <p14:tracePt t="325612" x="4483100" y="3268663"/>
          <p14:tracePt t="325624" x="4483100" y="3054350"/>
          <p14:tracePt t="325637" x="4483100" y="2822575"/>
          <p14:tracePt t="325656" x="4483100" y="2500313"/>
          <p14:tracePt t="325675" x="4491038" y="2206625"/>
          <p14:tracePt t="325689" x="4491038" y="2187575"/>
          <p14:tracePt t="325705" x="4491038" y="2160588"/>
          <p14:tracePt t="325764" x="4491038" y="2179638"/>
          <p14:tracePt t="325776" x="4491038" y="2187575"/>
          <p14:tracePt t="325788" x="4491038" y="2232025"/>
          <p14:tracePt t="325799" x="4491038" y="2322513"/>
          <p14:tracePt t="325811" x="4491038" y="2420938"/>
          <p14:tracePt t="325826" x="4491038" y="2544763"/>
          <p14:tracePt t="325840" x="4491038" y="2635250"/>
          <p14:tracePt t="325856" x="4483100" y="2759075"/>
          <p14:tracePt t="325872" x="4465638" y="2884488"/>
          <p14:tracePt t="325888" x="4438650" y="3000375"/>
          <p14:tracePt t="325905" x="4438650" y="3036888"/>
          <p14:tracePt t="325921" x="4438650" y="3044825"/>
          <p14:tracePt t="325938" x="4419600" y="3063875"/>
          <p14:tracePt t="325985" x="4419600" y="3054350"/>
          <p14:tracePt t="325999" x="4419600" y="3036888"/>
          <p14:tracePt t="326012" x="4411663" y="2921000"/>
          <p14:tracePt t="326024" x="4411663" y="2687638"/>
          <p14:tracePt t="326038" x="4384675" y="2251075"/>
          <p14:tracePt t="326055" x="4340225" y="1928813"/>
          <p14:tracePt t="326072" x="4286250" y="1633538"/>
          <p14:tracePt t="326088" x="4268788" y="1581150"/>
          <p14:tracePt t="326105" x="4259263" y="1571625"/>
          <p14:tracePt t="326121" x="4259263" y="1562100"/>
          <p14:tracePt t="326171" x="4259263" y="1598613"/>
          <p14:tracePt t="326182" x="4259263" y="1633538"/>
          <p14:tracePt t="326194" x="4259263" y="1704975"/>
          <p14:tracePt t="326207" x="4268788" y="1803400"/>
          <p14:tracePt t="326221" x="4268788" y="1973263"/>
          <p14:tracePt t="326238" x="4268788" y="2116138"/>
          <p14:tracePt t="326256" x="4286250" y="2241550"/>
          <p14:tracePt t="326273" x="4303713" y="2509838"/>
          <p14:tracePt t="326289" x="4303713" y="2608263"/>
          <p14:tracePt t="326307" x="4303713" y="2778125"/>
          <p14:tracePt t="326322" x="4303713" y="2830513"/>
          <p14:tracePt t="326339" x="4303713" y="2867025"/>
          <p14:tracePt t="326356" x="4303713" y="2874963"/>
          <p14:tracePt t="326372" x="4303713" y="2894013"/>
          <p14:tracePt t="326456" x="4303713" y="2884488"/>
          <p14:tracePt t="326472" x="4313238" y="2803525"/>
          <p14:tracePt t="326484" x="4367213" y="2679700"/>
          <p14:tracePt t="326496" x="4411663" y="2527300"/>
          <p14:tracePt t="326509" x="4411663" y="2384425"/>
          <p14:tracePt t="326523" x="4411663" y="2268538"/>
          <p14:tracePt t="326539" x="4411663" y="2214563"/>
          <p14:tracePt t="326557" x="4411663" y="2160588"/>
          <p14:tracePt t="326644" x="4419600" y="2160588"/>
          <p14:tracePt t="326656" x="4419600" y="2179638"/>
          <p14:tracePt t="326668" x="4419600" y="2232025"/>
          <p14:tracePt t="326681" x="4438650" y="2357438"/>
          <p14:tracePt t="326693" x="4456113" y="2527300"/>
          <p14:tracePt t="326706" x="4473575" y="2724150"/>
          <p14:tracePt t="326721" x="4473575" y="2911475"/>
          <p14:tracePt t="326738" x="4473575" y="3081338"/>
          <p14:tracePt t="326754" x="4473575" y="3313113"/>
          <p14:tracePt t="326771" x="4473575" y="3394075"/>
          <p14:tracePt t="326788" x="4473575" y="3429000"/>
          <p14:tracePt t="326805" x="4473575" y="3465513"/>
          <p14:tracePt t="326882" x="4473575" y="3446463"/>
          <p14:tracePt t="326894" x="4473575" y="3438525"/>
          <p14:tracePt t="326906" x="4473575" y="3429000"/>
          <p14:tracePt t="326922" x="4473575" y="3421063"/>
          <p14:tracePt t="326939" x="4473575" y="3384550"/>
          <p14:tracePt t="326956" x="4473575" y="3349625"/>
          <p14:tracePt t="326989" x="4473575" y="3340100"/>
          <p14:tracePt t="327066" x="4473575" y="3357563"/>
          <p14:tracePt t="327090" x="4473575" y="3367088"/>
          <p14:tracePt t="327487" x="4429125" y="3509963"/>
          <p14:tracePt t="327499" x="4348163" y="3706813"/>
          <p14:tracePt t="327511" x="4286250" y="3902075"/>
          <p14:tracePt t="327525" x="4232275" y="4081463"/>
          <p14:tracePt t="327539" x="4179888" y="4206875"/>
          <p14:tracePt t="327556" x="4116388" y="4330700"/>
          <p14:tracePt t="327572" x="4037013" y="4519613"/>
          <p14:tracePt t="327589" x="4000500" y="4598988"/>
          <p14:tracePt t="327605" x="3973513" y="4778375"/>
          <p14:tracePt t="327621" x="3956050" y="4830763"/>
          <p14:tracePt t="327638" x="3946525" y="4876800"/>
          <p14:tracePt t="327655" x="3929063" y="4902200"/>
          <p14:tracePt t="327671" x="3919538" y="4921250"/>
          <p14:tracePt t="327688" x="3919538" y="4929188"/>
          <p14:tracePt t="327729" x="3919538" y="4938713"/>
          <p14:tracePt t="327790" x="3919538" y="4948238"/>
          <p14:tracePt t="327802" x="3919538" y="4965700"/>
          <p14:tracePt t="327815" x="3911600" y="5010150"/>
          <p14:tracePt t="327827" x="3911600" y="5027613"/>
          <p14:tracePt t="327841" x="3894138" y="5054600"/>
          <p14:tracePt t="327854" x="3894138" y="5081588"/>
          <p14:tracePt t="327871" x="3884613" y="5099050"/>
          <p14:tracePt t="327888" x="3884613" y="5116513"/>
          <p14:tracePt t="327904" x="3875088" y="5162550"/>
          <p14:tracePt t="327921" x="3875088" y="5170488"/>
          <p14:tracePt t="327938" x="3857625" y="5214938"/>
          <p14:tracePt t="327955" x="3857625" y="5233988"/>
          <p14:tracePt t="327972" x="3848100" y="5259388"/>
          <p14:tracePt t="327989" x="3848100" y="5278438"/>
          <p14:tracePt t="328022" x="3848100" y="5295900"/>
          <p14:tracePt t="328039" x="3848100" y="5313363"/>
          <p14:tracePt t="328056" x="3848100" y="5322888"/>
          <p14:tracePt t="328073" x="3848100" y="5330825"/>
          <p14:tracePt t="328112" x="3840163" y="5330825"/>
          <p14:tracePt t="328406" x="3830638" y="5330825"/>
          <p14:tracePt t="328593" x="3830638" y="5322888"/>
          <p14:tracePt t="328607" x="3840163" y="5286375"/>
          <p14:tracePt t="328618" x="3867150" y="5241925"/>
          <p14:tracePt t="328629" x="3929063" y="5187950"/>
          <p14:tracePt t="328641" x="4017963" y="5099050"/>
          <p14:tracePt t="328655" x="4108450" y="5010150"/>
          <p14:tracePt t="328672" x="4197350" y="4938713"/>
          <p14:tracePt t="328689" x="4303713" y="4867275"/>
          <p14:tracePt t="328705" x="4419600" y="4795838"/>
          <p14:tracePt t="328722" x="4483100" y="4751388"/>
          <p14:tracePt t="328738" x="4545013" y="4714875"/>
          <p14:tracePt t="328755" x="4608513" y="4679950"/>
          <p14:tracePt t="328772" x="4616450" y="4670425"/>
          <p14:tracePt t="328789" x="4633913" y="4662488"/>
          <p14:tracePt t="328805" x="4652963" y="4662488"/>
          <p14:tracePt t="328876" x="4660900" y="4662488"/>
          <p14:tracePt t="328939" x="4670425" y="4662488"/>
          <p14:tracePt t="328951" x="4679950" y="4662488"/>
          <p14:tracePt t="328963" x="4714875" y="4662488"/>
          <p14:tracePt t="328975" x="4724400" y="4670425"/>
          <p14:tracePt t="328989" x="4741863" y="4670425"/>
          <p14:tracePt t="329012" x="4759325" y="4670425"/>
          <p14:tracePt t="329036" x="4768850" y="4670425"/>
          <p14:tracePt t="329124" x="4768850" y="4679950"/>
          <p14:tracePt t="329197" x="4768850" y="4687888"/>
          <p14:tracePt t="329257" x="4768850" y="4697413"/>
          <p14:tracePt t="329477" x="4768850" y="4706938"/>
          <p14:tracePt t="329603" x="4751388" y="4706938"/>
          <p14:tracePt t="329747" x="4741863" y="4706938"/>
          <p14:tracePt t="329991" x="4732338" y="4706938"/>
          <p14:tracePt t="331344" x="4724400" y="4706938"/>
          <p14:tracePt t="332617" x="4714875" y="4706938"/>
          <p14:tracePt t="332641" x="4705350" y="4706938"/>
          <p14:tracePt t="332653" x="4697413" y="4714875"/>
          <p14:tracePt t="332666" x="4660900" y="4741863"/>
          <p14:tracePt t="332676" x="4616450" y="4786313"/>
          <p14:tracePt t="332689" x="4554538" y="4849813"/>
          <p14:tracePt t="332705" x="4465638" y="4921250"/>
          <p14:tracePt t="332722" x="4375150" y="5027613"/>
          <p14:tracePt t="332739" x="4205288" y="5180013"/>
          <p14:tracePt t="332755" x="4133850" y="5251450"/>
          <p14:tracePt t="332772" x="4098925" y="5286375"/>
          <p14:tracePt t="332789" x="4044950" y="5313363"/>
          <p14:tracePt t="332805" x="4037013" y="5322888"/>
          <p14:tracePt t="332822" x="4027488" y="5330825"/>
          <p14:tracePt t="332856" x="4017963" y="5340350"/>
          <p14:tracePt t="338374" x="4062413" y="5295900"/>
          <p14:tracePt t="338387" x="4133850" y="5187950"/>
          <p14:tracePt t="338400" x="4197350" y="5108575"/>
          <p14:tracePt t="338412" x="4268788" y="5000625"/>
          <p14:tracePt t="338425" x="4340225" y="4894263"/>
          <p14:tracePt t="338439" x="4411663" y="4805363"/>
          <p14:tracePt t="338456" x="4483100" y="4714875"/>
          <p14:tracePt t="338473" x="4545013" y="4635500"/>
          <p14:tracePt t="338489" x="4705350" y="4438650"/>
          <p14:tracePt t="338506" x="4803775" y="4330700"/>
          <p14:tracePt t="338523" x="4867275" y="4259263"/>
          <p14:tracePt t="338539" x="4902200" y="4233863"/>
          <p14:tracePt t="338556" x="4911725" y="4233863"/>
          <p14:tracePt t="338573" x="4911725" y="4214813"/>
          <p14:tracePt t="338615" x="4921250" y="4214813"/>
          <p14:tracePt t="338753" x="4929188" y="4206875"/>
          <p14:tracePt t="338776" x="4938713" y="4206875"/>
          <p14:tracePt t="338787" x="4946650" y="4197350"/>
          <p14:tracePt t="338799" x="4973638" y="4187825"/>
          <p14:tracePt t="338811" x="4983163" y="4187825"/>
          <p14:tracePt t="338824" x="4992688" y="4187825"/>
          <p14:tracePt t="338840" x="5000625" y="4187825"/>
          <p14:tracePt t="356984" x="4965700" y="4187825"/>
          <p14:tracePt t="356996" x="4911725" y="4170363"/>
          <p14:tracePt t="357009" x="4759325" y="4116388"/>
          <p14:tracePt t="357022" x="4608513" y="4064000"/>
          <p14:tracePt t="357034" x="4411663" y="3983038"/>
          <p14:tracePt t="357046" x="4286250" y="3929063"/>
          <p14:tracePt t="357059" x="4205288" y="3876675"/>
          <p14:tracePt t="357076" x="4098925" y="3822700"/>
          <p14:tracePt t="357095" x="4044950" y="3778250"/>
          <p14:tracePt t="357109" x="4037013" y="3759200"/>
          <p14:tracePt t="357126" x="4037013" y="3733800"/>
          <p14:tracePt t="357142" x="4054475" y="3598863"/>
          <p14:tracePt t="357159" x="4108450" y="3492500"/>
          <p14:tracePt t="357176" x="4205288" y="3384550"/>
          <p14:tracePt t="357193" x="4446588" y="3116263"/>
          <p14:tracePt t="357209" x="4581525" y="2982913"/>
          <p14:tracePt t="357227" x="4741863" y="2867025"/>
          <p14:tracePt t="357243" x="5045075" y="2714625"/>
          <p14:tracePt t="357259" x="5170488" y="2660650"/>
          <p14:tracePt t="357277" x="5330825" y="2616200"/>
          <p14:tracePt t="357293" x="5367338" y="2598738"/>
          <p14:tracePt t="357311" x="5456238" y="2598738"/>
          <p14:tracePt t="357326" x="5483225" y="2589213"/>
          <p14:tracePt t="357342" x="5518150" y="2589213"/>
          <p14:tracePt t="357359" x="5581650" y="2589213"/>
          <p14:tracePt t="357375" x="5626100" y="2589213"/>
          <p14:tracePt t="357392" x="5643563" y="2589213"/>
          <p14:tracePt t="357409" x="5724525" y="2608263"/>
          <p14:tracePt t="357425" x="5751513" y="2616200"/>
          <p14:tracePt t="357442" x="5786438" y="2625725"/>
          <p14:tracePt t="357458" x="5867400" y="2652713"/>
          <p14:tracePt t="357475" x="5902325" y="2670175"/>
          <p14:tracePt t="357492" x="5956300" y="2679700"/>
          <p14:tracePt t="357508" x="5973763" y="2679700"/>
          <p14:tracePt t="357525" x="5983288" y="2679700"/>
          <p14:tracePt t="357542" x="6018213" y="2697163"/>
          <p14:tracePt t="357559" x="6054725" y="2697163"/>
          <p14:tracePt t="357575" x="6099175" y="2724150"/>
          <p14:tracePt t="357592" x="6232525" y="2768600"/>
          <p14:tracePt t="357609" x="6269038" y="2778125"/>
          <p14:tracePt t="357625" x="6303963" y="2795588"/>
          <p14:tracePt t="357642" x="6303963" y="2803525"/>
          <p14:tracePt t="357659" x="6303963" y="2813050"/>
          <p14:tracePt t="358015" x="6350000" y="2813050"/>
          <p14:tracePt t="358028" x="6402388" y="2813050"/>
          <p14:tracePt t="358040" x="6456363" y="2813050"/>
          <p14:tracePt t="358052" x="6483350" y="2813050"/>
          <p14:tracePt t="358064" x="6518275" y="2813050"/>
          <p14:tracePt t="358076" x="6527800" y="2813050"/>
          <p14:tracePt t="358091" x="6537325" y="2813050"/>
          <p14:tracePt t="358114" x="6554788" y="2813050"/>
          <p14:tracePt t="358126" x="6572250" y="2813050"/>
          <p14:tracePt t="358141" x="6599238" y="2822575"/>
          <p14:tracePt t="358158" x="6616700" y="2822575"/>
          <p14:tracePt t="358175" x="6643688" y="2830513"/>
          <p14:tracePt t="358192" x="6653213" y="2830513"/>
          <p14:tracePt t="358208" x="6661150" y="2830513"/>
          <p14:tracePt t="358252" x="6670675" y="2830513"/>
          <p14:tracePt t="358302" x="6680200" y="2830513"/>
          <p14:tracePt t="358362" x="6688138" y="2830513"/>
          <p14:tracePt t="358374" x="6715125" y="2849563"/>
          <p14:tracePt t="358386" x="6732588" y="2849563"/>
          <p14:tracePt t="358398" x="6759575" y="2857500"/>
          <p14:tracePt t="358410" x="6796088" y="2857500"/>
          <p14:tracePt t="358426" x="6813550" y="2867025"/>
          <p14:tracePt t="358443" x="6831013" y="2867025"/>
          <p14:tracePt t="358460" x="6840538" y="2867025"/>
          <p14:tracePt t="358482" x="6850063" y="2867025"/>
          <p14:tracePt t="358620" x="6840538" y="2867025"/>
          <p14:tracePt t="358632" x="6831013" y="2867025"/>
          <p14:tracePt t="358645" x="6823075" y="2867025"/>
          <p14:tracePt t="358659" x="6804025" y="2867025"/>
          <p14:tracePt t="358676" x="6796088" y="2857500"/>
          <p14:tracePt t="358693" x="6769100" y="2857500"/>
          <p14:tracePt t="358709" x="6724650" y="2840038"/>
          <p14:tracePt t="358726" x="6670675" y="2840038"/>
          <p14:tracePt t="358743" x="6483350" y="2830513"/>
          <p14:tracePt t="358759" x="6340475" y="2830513"/>
          <p14:tracePt t="358778" x="6099175" y="2830513"/>
          <p14:tracePt t="358793" x="5956300" y="2830513"/>
          <p14:tracePt t="358809" x="5813425" y="2830513"/>
          <p14:tracePt t="358826" x="5554663" y="2830513"/>
          <p14:tracePt t="358843" x="5473700" y="2830513"/>
          <p14:tracePt t="358859" x="5421313" y="2830513"/>
          <p14:tracePt t="358877" x="5394325" y="2830513"/>
          <p14:tracePt t="358893" x="5375275" y="2830513"/>
          <p14:tracePt t="359056" x="5384800" y="2830513"/>
          <p14:tracePt t="359104" x="5394325" y="2830513"/>
          <p14:tracePt t="359140" x="5402263" y="2830513"/>
          <p14:tracePt t="359340" x="5411788" y="2830513"/>
          <p14:tracePt t="363178" x="5473700" y="2830513"/>
          <p14:tracePt t="363189" x="5572125" y="2813050"/>
          <p14:tracePt t="363201" x="5626100" y="2813050"/>
          <p14:tracePt t="363214" x="5697538" y="2795588"/>
          <p14:tracePt t="363227" x="5778500" y="2795588"/>
          <p14:tracePt t="363243" x="5849938" y="2795588"/>
          <p14:tracePt t="363260" x="5921375" y="2795588"/>
          <p14:tracePt t="363276" x="6018213" y="2803525"/>
          <p14:tracePt t="363293" x="6054725" y="2803525"/>
          <p14:tracePt t="363310" x="6072188" y="2803525"/>
          <p14:tracePt t="363327" x="6108700" y="2803525"/>
          <p14:tracePt t="363344" x="6116638" y="2803525"/>
          <p14:tracePt t="363362" x="6180138" y="2803525"/>
          <p14:tracePt t="363376" x="6232525" y="2803525"/>
          <p14:tracePt t="363393" x="6269038" y="2803525"/>
          <p14:tracePt t="363410" x="6323013" y="2803525"/>
          <p14:tracePt t="363427" x="6411913" y="2803525"/>
          <p14:tracePt t="363444" x="6456363" y="2803525"/>
          <p14:tracePt t="363459" x="6473825" y="2803525"/>
          <p14:tracePt t="363476" x="6492875" y="2803525"/>
          <p14:tracePt t="363492" x="6510338" y="2803525"/>
          <p14:tracePt t="363547" x="6518275" y="2803525"/>
          <p14:tracePt t="363560" x="6537325" y="2803525"/>
          <p14:tracePt t="363572" x="6564313" y="2803525"/>
          <p14:tracePt t="363583" x="6581775" y="2813050"/>
          <p14:tracePt t="363598" x="6626225" y="2822575"/>
          <p14:tracePt t="363610" x="6680200" y="2840038"/>
          <p14:tracePt t="363625" x="6707188" y="2849563"/>
          <p14:tracePt t="363642" x="6724650" y="2849563"/>
          <p14:tracePt t="363659" x="6732588" y="2857500"/>
          <p14:tracePt t="363676" x="6751638" y="2857500"/>
          <p14:tracePt t="363910" x="6742113" y="2857500"/>
          <p14:tracePt t="363922" x="6742113" y="2849563"/>
          <p14:tracePt t="363947" x="6732588" y="2849563"/>
          <p14:tracePt t="363984" x="6724650" y="2849563"/>
          <p14:tracePt t="364008" x="6715125" y="2849563"/>
          <p14:tracePt t="364032" x="6707188" y="2849563"/>
          <p14:tracePt t="364055" x="6697663" y="2849563"/>
          <p14:tracePt t="364092" x="6688138" y="2849563"/>
          <p14:tracePt t="364129" x="6670675" y="2849563"/>
          <p14:tracePt t="364166" x="6661150" y="2849563"/>
          <p14:tracePt t="364189" x="6661150" y="2840038"/>
          <p14:tracePt t="364201" x="6653213" y="2840038"/>
          <p14:tracePt t="364251" x="6643688" y="2840038"/>
          <p14:tracePt t="364303" x="6635750" y="2840038"/>
          <p14:tracePt t="364377" x="6626225" y="2840038"/>
          <p14:tracePt t="364450" x="6616700" y="2840038"/>
          <p14:tracePt t="364497" x="6616700" y="2830513"/>
          <p14:tracePt t="364521" x="6599238" y="2830513"/>
          <p14:tracePt t="364546" x="6589713" y="2830513"/>
          <p14:tracePt t="364559" x="6581775" y="2830513"/>
          <p14:tracePt t="364570" x="6572250" y="2830513"/>
          <p14:tracePt t="364595" x="6564313" y="2822575"/>
          <p14:tracePt t="364609" x="6537325" y="2822575"/>
          <p14:tracePt t="364620" x="6518275" y="2822575"/>
          <p14:tracePt t="364632" x="6492875" y="2822575"/>
          <p14:tracePt t="364646" x="6473825" y="2822575"/>
          <p14:tracePt t="364660" x="6438900" y="2822575"/>
          <p14:tracePt t="364677" x="6384925" y="2822575"/>
          <p14:tracePt t="364693" x="6340475" y="2822575"/>
          <p14:tracePt t="364709" x="6269038" y="2822575"/>
          <p14:tracePt t="364726" x="6224588" y="2822575"/>
          <p14:tracePt t="364742" x="6170613" y="2822575"/>
          <p14:tracePt t="364759" x="6072188" y="2822575"/>
          <p14:tracePt t="364776" x="6027738" y="2822575"/>
          <p14:tracePt t="364792" x="5992813" y="2822575"/>
          <p14:tracePt t="364809" x="5929313" y="2822575"/>
          <p14:tracePt t="364826" x="5894388" y="2822575"/>
          <p14:tracePt t="364843" x="5849938" y="2803525"/>
          <p14:tracePt t="364859" x="5680075" y="2778125"/>
          <p14:tracePt t="364876" x="5608638" y="2778125"/>
          <p14:tracePt t="364892" x="5510213" y="2759075"/>
          <p14:tracePt t="364909" x="5411788" y="2741613"/>
          <p14:tracePt t="364926" x="5375275" y="2732088"/>
          <p14:tracePt t="364942" x="5330825" y="2732088"/>
          <p14:tracePt t="364959" x="5286375" y="2732088"/>
          <p14:tracePt t="364976" x="5278438" y="2732088"/>
          <p14:tracePt t="364992" x="5259388" y="2732088"/>
          <p14:tracePt t="365009" x="5224463" y="2732088"/>
          <p14:tracePt t="365026" x="5187950" y="2732088"/>
          <p14:tracePt t="365043" x="5099050" y="2732088"/>
          <p14:tracePt t="365059" x="5045075" y="2732088"/>
          <p14:tracePt t="365077" x="5000625" y="2732088"/>
          <p14:tracePt t="365096" x="4956175" y="2732088"/>
          <p14:tracePt t="365110" x="4938713" y="2732088"/>
          <p14:tracePt t="365127" x="4911725" y="2732088"/>
          <p14:tracePt t="365144" x="4894263" y="2732088"/>
          <p14:tracePt t="365160" x="4840288" y="2732088"/>
          <p14:tracePt t="365177" x="4803775" y="2732088"/>
          <p14:tracePt t="365194" x="4759325" y="2732088"/>
          <p14:tracePt t="365210" x="4705350" y="2732088"/>
          <p14:tracePt t="365228" x="4670425" y="2732088"/>
          <p14:tracePt t="365245" x="4518025" y="2741613"/>
          <p14:tracePt t="365261" x="4419600" y="2759075"/>
          <p14:tracePt t="365277" x="4322763" y="2768600"/>
          <p14:tracePt t="365293" x="4224338" y="2768600"/>
          <p14:tracePt t="365309" x="4062413" y="2803525"/>
          <p14:tracePt t="365326" x="4010025" y="2803525"/>
          <p14:tracePt t="365343" x="3973513" y="2813050"/>
          <p14:tracePt t="365659" x="3884613" y="2813050"/>
          <p14:tracePt t="365672" x="3786188" y="2813050"/>
          <p14:tracePt t="365684" x="3670300" y="2813050"/>
          <p14:tracePt t="365697" x="3571875" y="2813050"/>
          <p14:tracePt t="365710" x="3500438" y="2813050"/>
          <p14:tracePt t="365727" x="3446463" y="2813050"/>
          <p14:tracePt t="365745" x="3340100" y="2813050"/>
          <p14:tracePt t="365761" x="3268663" y="2813050"/>
          <p14:tracePt t="365776" x="3170238" y="2813050"/>
          <p14:tracePt t="365793" x="3017838" y="2813050"/>
          <p14:tracePt t="365809" x="2965450" y="2813050"/>
          <p14:tracePt t="365826" x="2928938" y="2813050"/>
          <p14:tracePt t="365843" x="2894013" y="2813050"/>
          <p14:tracePt t="365859" x="2874963" y="2813050"/>
          <p14:tracePt t="365876" x="2847975" y="2813050"/>
          <p14:tracePt t="365893" x="2786063" y="2813050"/>
          <p14:tracePt t="365909" x="2751138" y="2813050"/>
          <p14:tracePt t="365926" x="2714625" y="2813050"/>
          <p14:tracePt t="365943" x="2633663" y="2813050"/>
          <p14:tracePt t="365959" x="2581275" y="2813050"/>
          <p14:tracePt t="365976" x="2544763" y="2813050"/>
          <p14:tracePt t="365992" x="2438400" y="2813050"/>
          <p14:tracePt t="366009" x="2401888" y="2795588"/>
          <p14:tracePt t="366027" x="2295525" y="2786063"/>
          <p14:tracePt t="366042" x="2251075" y="2768600"/>
          <p14:tracePt t="366059" x="2214563" y="2768600"/>
          <p14:tracePt t="366076" x="2187575" y="2768600"/>
          <p14:tracePt t="366093" x="2143125" y="2759075"/>
          <p14:tracePt t="366109" x="2133600" y="2759075"/>
          <p14:tracePt t="366126" x="2125663" y="2759075"/>
          <p14:tracePt t="366143" x="2062163" y="2759075"/>
          <p14:tracePt t="366160" x="2027238" y="2759075"/>
          <p14:tracePt t="366177" x="1990725" y="2759075"/>
          <p14:tracePt t="366194" x="1928813" y="2759075"/>
          <p14:tracePt t="366210" x="1919288" y="2759075"/>
          <p14:tracePt t="366229" x="1884363" y="2759075"/>
          <p14:tracePt t="366244" x="1874838" y="2759075"/>
          <p14:tracePt t="366260" x="1866900" y="2759075"/>
          <p14:tracePt t="366303" x="1857375" y="2759075"/>
          <p14:tracePt t="366387" x="1857375" y="2768600"/>
          <p14:tracePt t="366398" x="1839913" y="2768600"/>
          <p14:tracePt t="366445" x="1830388" y="2768600"/>
          <p14:tracePt t="366469" x="1822450" y="2768600"/>
          <p14:tracePt t="366485" x="1803400" y="2786063"/>
          <p14:tracePt t="366498" x="1758950" y="2786063"/>
          <p14:tracePt t="366510" x="1741488" y="2786063"/>
          <p14:tracePt t="366522" x="1714500" y="2795588"/>
          <p14:tracePt t="366535" x="1704975" y="2795588"/>
          <p14:tracePt t="366549" x="1687513" y="2795588"/>
          <p14:tracePt t="366560" x="1670050" y="2803525"/>
          <p14:tracePt t="366576" x="1660525" y="2803525"/>
          <p14:tracePt t="366594" x="1652588" y="2803525"/>
          <p14:tracePt t="366610" x="1643063" y="2803525"/>
          <p14:tracePt t="366634" x="1633538" y="2803525"/>
          <p14:tracePt t="366672" x="1625600" y="2803525"/>
          <p14:tracePt t="366697" x="1616075" y="2803525"/>
          <p14:tracePt t="366709" x="1598613" y="2803525"/>
          <p14:tracePt t="366720" x="1589088" y="2803525"/>
          <p14:tracePt t="366734" x="1581150" y="2803525"/>
          <p14:tracePt t="366746" x="1571625" y="2803525"/>
          <p14:tracePt t="366760" x="1562100" y="2803525"/>
          <p14:tracePt t="366777" x="1554163" y="2813050"/>
          <p14:tracePt t="366794" x="1544638" y="2813050"/>
          <p14:tracePt t="366810" x="1527175" y="2813050"/>
          <p14:tracePt t="366827" x="1517650" y="2813050"/>
          <p14:tracePt t="366845" x="1500188" y="2813050"/>
          <p14:tracePt t="366860" x="1500188" y="2822575"/>
          <p14:tracePt t="366877" x="1490663" y="2822575"/>
          <p14:tracePt t="366895" x="1482725" y="2822575"/>
          <p14:tracePt t="366932" x="1473200" y="2822575"/>
          <p14:tracePt t="367064" x="1473200" y="2830513"/>
          <p14:tracePt t="367284" x="1482725" y="2830513"/>
          <p14:tracePt t="367357" x="1490663" y="2830513"/>
          <p14:tracePt t="367405" x="1500188" y="2830513"/>
          <p14:tracePt t="367482" x="1509713" y="2830513"/>
          <p14:tracePt t="367555" x="1517650" y="2830513"/>
          <p14:tracePt t="367631" x="1536700" y="2830513"/>
          <p14:tracePt t="367752" x="1544638" y="2830513"/>
          <p14:tracePt t="367897" x="1554163" y="2830513"/>
          <p14:tracePt t="367909" x="1554163" y="2822575"/>
          <p14:tracePt t="367933" x="1562100" y="2822575"/>
          <p14:tracePt t="367946" x="1571625" y="2822575"/>
          <p14:tracePt t="367958" x="1598613" y="2822575"/>
          <p14:tracePt t="367970" x="1616075" y="2822575"/>
          <p14:tracePt t="367983" x="1652588" y="2822575"/>
          <p14:tracePt t="367995" x="1697038" y="2822575"/>
          <p14:tracePt t="368010" x="1714500" y="2822575"/>
          <p14:tracePt t="368027" x="1758950" y="2822575"/>
          <p14:tracePt t="368046" x="1812925" y="2822575"/>
          <p14:tracePt t="368060" x="1839913" y="2822575"/>
          <p14:tracePt t="368077" x="1866900" y="2830513"/>
          <p14:tracePt t="368094" x="1911350" y="2830513"/>
          <p14:tracePt t="368109" x="1928813" y="2830513"/>
          <p14:tracePt t="368126" x="1955800" y="2830513"/>
          <p14:tracePt t="368143" x="1965325" y="2830513"/>
          <p14:tracePt t="368159" x="2027238" y="2840038"/>
          <p14:tracePt t="368176" x="2062163" y="2840038"/>
          <p14:tracePt t="368193" x="2098675" y="2849563"/>
          <p14:tracePt t="368209" x="2197100" y="2867025"/>
          <p14:tracePt t="368227" x="2232025" y="2867025"/>
          <p14:tracePt t="368244" x="2330450" y="2894013"/>
          <p14:tracePt t="368261" x="2366963" y="2901950"/>
          <p14:tracePt t="368277" x="2438400" y="2921000"/>
          <p14:tracePt t="368294" x="2598738" y="2965450"/>
          <p14:tracePt t="368311" x="2679700" y="2982913"/>
          <p14:tracePt t="368327" x="2776538" y="3000375"/>
          <p14:tracePt t="368345" x="2946400" y="3017838"/>
          <p14:tracePt t="368361" x="3027363" y="3027363"/>
          <p14:tracePt t="368380" x="3133725" y="3044825"/>
          <p14:tracePt t="368394" x="3170238" y="3044825"/>
          <p14:tracePt t="368411" x="3197225" y="3044825"/>
          <p14:tracePt t="368429" x="3241675" y="3044825"/>
          <p14:tracePt t="368444" x="3251200" y="3044825"/>
          <p14:tracePt t="368460" x="3276600" y="3044825"/>
          <p14:tracePt t="368477" x="3295650" y="3044825"/>
          <p14:tracePt t="368510" x="3303588" y="3044825"/>
          <p14:tracePt t="368527" x="3313113" y="3044825"/>
          <p14:tracePt t="368544" x="3322638" y="3044825"/>
          <p14:tracePt t="368561" x="3330575" y="3044825"/>
          <p14:tracePt t="368578" x="3348038" y="3044825"/>
          <p14:tracePt t="368595" x="3357563" y="3044825"/>
          <p14:tracePt t="368623" x="3367088" y="3044825"/>
          <p14:tracePt t="368647" x="3375025" y="3044825"/>
          <p14:tracePt t="368659" x="3384550" y="3044825"/>
          <p14:tracePt t="368672" x="3394075" y="3044825"/>
          <p14:tracePt t="368685" x="3402013" y="3044825"/>
          <p14:tracePt t="368712" x="3419475" y="3044825"/>
          <p14:tracePt t="368772" x="3429000" y="3044825"/>
          <p14:tracePt t="368870" x="3438525" y="3044825"/>
          <p14:tracePt t="369130" x="3446463" y="3044825"/>
          <p14:tracePt t="369194" x="3455988" y="3044825"/>
          <p14:tracePt t="369229" x="3465513" y="3044825"/>
          <p14:tracePt t="369306" x="3473450" y="3044825"/>
          <p14:tracePt t="369384" x="3490913" y="3044825"/>
          <p14:tracePt t="400220" x="3500438" y="3044825"/>
          <p14:tracePt t="400233" x="3544888" y="3044825"/>
          <p14:tracePt t="400244" x="3643313" y="3063875"/>
          <p14:tracePt t="400257" x="3795713" y="3081338"/>
          <p14:tracePt t="400271" x="3983038" y="3098800"/>
          <p14:tracePt t="400283" x="4152900" y="3116263"/>
          <p14:tracePt t="400297" x="4322763" y="3135313"/>
          <p14:tracePt t="400314" x="4483100" y="3135313"/>
          <p14:tracePt t="400331" x="4724400" y="3135313"/>
          <p14:tracePt t="400347" x="5037138" y="3135313"/>
          <p14:tracePt t="400363" x="5180013" y="3135313"/>
          <p14:tracePt t="400380" x="5295900" y="3135313"/>
          <p14:tracePt t="400397" x="5608638" y="3160713"/>
          <p14:tracePt t="400413" x="5778500" y="3160713"/>
          <p14:tracePt t="400430" x="6064250" y="3197225"/>
          <p14:tracePt t="400447" x="6161088" y="3197225"/>
          <p14:tracePt t="400465" x="6259513" y="3197225"/>
          <p14:tracePt t="400482" x="6323013" y="3197225"/>
          <p14:tracePt t="400498" x="6340475" y="3197225"/>
          <p14:tracePt t="400517" x="6367463" y="3197225"/>
          <p14:tracePt t="400531" x="6394450" y="3197225"/>
          <p14:tracePt t="400549" x="6429375" y="3197225"/>
          <p14:tracePt t="400565" x="6492875" y="3197225"/>
          <p14:tracePt t="400580" x="6510338" y="3187700"/>
          <p14:tracePt t="400597" x="6537325" y="3179763"/>
          <p14:tracePt t="400614" x="6599238" y="3152775"/>
          <p14:tracePt t="400630" x="6643688" y="3143250"/>
          <p14:tracePt t="400649" x="6697663" y="3108325"/>
          <p14:tracePt t="400665" x="6831013" y="3063875"/>
          <p14:tracePt t="400681" x="6875463" y="3036888"/>
          <p14:tracePt t="400698" x="6956425" y="3009900"/>
          <p14:tracePt t="400714" x="6965950" y="3009900"/>
          <p14:tracePt t="400731" x="6973888" y="3000375"/>
          <p14:tracePt t="400764" x="6973888" y="2992438"/>
          <p14:tracePt t="400784" x="6965950" y="2992438"/>
          <p14:tracePt t="400798" x="6938963" y="2992438"/>
          <p14:tracePt t="400814" x="6867525" y="2982913"/>
          <p14:tracePt t="400833" x="6626225" y="2965450"/>
          <p14:tracePt t="400848" x="6500813" y="2946400"/>
          <p14:tracePt t="400865" x="6357938" y="2928938"/>
          <p14:tracePt t="400882" x="6207125" y="2911475"/>
          <p14:tracePt t="400897" x="6037263" y="2894013"/>
          <p14:tracePt t="400914" x="5983288" y="2874963"/>
          <p14:tracePt t="400931" x="5849938" y="2857500"/>
          <p14:tracePt t="400947" x="5724525" y="2849563"/>
          <p14:tracePt t="400965" x="5429250" y="2786063"/>
          <p14:tracePt t="400981" x="5268913" y="2768600"/>
          <p14:tracePt t="400997" x="5116513" y="2751138"/>
          <p14:tracePt t="401014" x="4875213" y="2751138"/>
          <p14:tracePt t="401030" x="4759325" y="2732088"/>
          <p14:tracePt t="401047" x="4633913" y="2732088"/>
          <p14:tracePt t="401063" x="4491038" y="2732088"/>
          <p14:tracePt t="401080" x="4205288" y="2732088"/>
          <p14:tracePt t="401097" x="4081463" y="2732088"/>
          <p14:tracePt t="401113" x="3990975" y="2732088"/>
          <p14:tracePt t="401130" x="3679825" y="2732088"/>
          <p14:tracePt t="401147" x="3509963" y="2732088"/>
          <p14:tracePt t="401163" x="3322638" y="2741613"/>
          <p14:tracePt t="401181" x="2938463" y="2741613"/>
          <p14:tracePt t="401197" x="2795588" y="2759075"/>
          <p14:tracePt t="401215" x="2509838" y="2778125"/>
          <p14:tracePt t="401231" x="2339975" y="2803525"/>
          <p14:tracePt t="401247" x="2187575" y="2822575"/>
          <p14:tracePt t="401264" x="1946275" y="2874963"/>
          <p14:tracePt t="401281" x="1847850" y="2874963"/>
          <p14:tracePt t="401299" x="1714500" y="2884488"/>
          <p14:tracePt t="401315" x="1643063" y="2884488"/>
          <p14:tracePt t="401331" x="1562100" y="2901950"/>
          <p14:tracePt t="401349" x="1455738" y="2928938"/>
          <p14:tracePt t="401365" x="1401763" y="2946400"/>
          <p14:tracePt t="404901" x="1446213" y="2946400"/>
          <p14:tracePt t="404913" x="1536700" y="2938463"/>
          <p14:tracePt t="404925" x="1633538" y="2921000"/>
          <p14:tracePt t="404937" x="1758950" y="2884488"/>
          <p14:tracePt t="404949" x="1866900" y="2849563"/>
          <p14:tracePt t="404964" x="1990725" y="2830513"/>
          <p14:tracePt t="404981" x="2116138" y="2795588"/>
          <p14:tracePt t="404997" x="2214563" y="2778125"/>
          <p14:tracePt t="405014" x="2411413" y="2751138"/>
          <p14:tracePt t="405031" x="2490788" y="2732088"/>
          <p14:tracePt t="405047" x="2616200" y="2732088"/>
          <p14:tracePt t="405064" x="2687638" y="2732088"/>
          <p14:tracePt t="405081" x="2768600" y="2732088"/>
          <p14:tracePt t="405097" x="2894013" y="2732088"/>
          <p14:tracePt t="405114" x="2946400" y="2732088"/>
          <p14:tracePt t="405131" x="3036888" y="2732088"/>
          <p14:tracePt t="405147" x="3062288" y="2732088"/>
          <p14:tracePt t="405167" x="3071813" y="2751138"/>
          <p14:tracePt t="405181" x="3089275" y="2751138"/>
          <p14:tracePt t="405197" x="3116263" y="2759075"/>
          <p14:tracePt t="405214" x="3143250" y="2759075"/>
          <p14:tracePt t="405231" x="3214688" y="2786063"/>
          <p14:tracePt t="405248" x="3268663" y="2786063"/>
          <p14:tracePt t="405264" x="3330575" y="2795588"/>
          <p14:tracePt t="405281" x="3438525" y="2813050"/>
          <p14:tracePt t="405297" x="3509963" y="2830513"/>
          <p14:tracePt t="405314" x="3554413" y="2840038"/>
          <p14:tracePt t="405331" x="3598863" y="2840038"/>
          <p14:tracePt t="405347" x="3608388" y="2840038"/>
          <p14:tracePt t="405364" x="3616325" y="2840038"/>
          <p14:tracePt t="405424" x="3625850" y="2840038"/>
          <p14:tracePt t="405510" x="3633788" y="2830513"/>
          <p14:tracePt t="405523" x="3660775" y="2795588"/>
          <p14:tracePt t="405534" x="3705225" y="2751138"/>
          <p14:tracePt t="405547" x="3741738" y="2714625"/>
          <p14:tracePt t="405564" x="3786188" y="2652713"/>
          <p14:tracePt t="405581" x="3875088" y="2581275"/>
          <p14:tracePt t="405597" x="4027488" y="2465388"/>
          <p14:tracePt t="405614" x="4108450" y="2420938"/>
          <p14:tracePt t="405631" x="4170363" y="2384425"/>
          <p14:tracePt t="405632" x="4251325" y="2357438"/>
          <p14:tracePt t="405647" x="4303713" y="2357438"/>
          <p14:tracePt t="405665" x="4357688" y="2322513"/>
          <p14:tracePt t="405681" x="4402138" y="2322513"/>
          <p14:tracePt t="405697" x="4438650" y="2322513"/>
          <p14:tracePt t="405714" x="4465638" y="2322513"/>
          <p14:tracePt t="405731" x="4537075" y="2322513"/>
          <p14:tracePt t="405747" x="4562475" y="2339975"/>
          <p14:tracePt t="405764" x="4572000" y="2349500"/>
          <p14:tracePt t="405781" x="4616450" y="2428875"/>
          <p14:tracePt t="405797" x="4625975" y="2465388"/>
          <p14:tracePt t="405814" x="4633913" y="2517775"/>
          <p14:tracePt t="405831" x="4633913" y="2527300"/>
          <p14:tracePt t="405847" x="4652963" y="2536825"/>
          <p14:tracePt t="406150" x="4786313" y="2482850"/>
          <p14:tracePt t="406163" x="4983163" y="2411413"/>
          <p14:tracePt t="406175" x="5197475" y="2366963"/>
          <p14:tracePt t="406188" x="5411788" y="2349500"/>
          <p14:tracePt t="406200" x="5581650" y="2330450"/>
          <p14:tracePt t="406214" x="5697538" y="2330450"/>
          <p14:tracePt t="406231" x="5795963" y="2330450"/>
          <p14:tracePt t="406248" x="5857875" y="2330450"/>
          <p14:tracePt t="406264" x="5867400" y="2330450"/>
          <p14:tracePt t="406281" x="5875338" y="2357438"/>
          <p14:tracePt t="406298" x="5902325" y="2393950"/>
          <p14:tracePt t="406314" x="5902325" y="2401888"/>
          <p14:tracePt t="406331" x="5911850" y="2420938"/>
          <p14:tracePt t="406392" x="5911850" y="2428875"/>
          <p14:tracePt t="406405" x="5921375" y="2438400"/>
          <p14:tracePt t="406416" x="5938838" y="2465388"/>
          <p14:tracePt t="406428" x="5965825" y="2500313"/>
          <p14:tracePt t="406440" x="5973763" y="2527300"/>
          <p14:tracePt t="406452" x="5983288" y="2536825"/>
          <p14:tracePt t="406465" x="5992813" y="2563813"/>
          <p14:tracePt t="406488" x="6010275" y="2571750"/>
          <p14:tracePt t="406513" x="6018213" y="2581275"/>
          <p14:tracePt t="406524" x="6054725" y="2608263"/>
          <p14:tracePt t="406536" x="6108700" y="2616200"/>
          <p14:tracePt t="406549" x="6161088" y="2643188"/>
          <p14:tracePt t="406564" x="6224588" y="2679700"/>
          <p14:tracePt t="406581" x="6278563" y="2687638"/>
          <p14:tracePt t="406598" x="6323013" y="2706688"/>
          <p14:tracePt t="406614" x="6394450" y="2714625"/>
          <p14:tracePt t="406631" x="6446838" y="2732088"/>
          <p14:tracePt t="406648" x="6564313" y="2759075"/>
          <p14:tracePt t="406664" x="6616700" y="2768600"/>
          <p14:tracePt t="406681" x="6635750" y="2768600"/>
          <p14:tracePt t="406698" x="6688138" y="2768600"/>
          <p14:tracePt t="406714" x="6697663" y="2786063"/>
          <p14:tracePt t="406731" x="6707188" y="2786063"/>
          <p14:tracePt t="406748" x="6724650" y="2795588"/>
          <p14:tracePt t="406794" x="6732588" y="2795588"/>
          <p14:tracePt t="406807" x="6742113" y="2795588"/>
          <p14:tracePt t="406832" x="6759575" y="2803525"/>
          <p14:tracePt t="406893" x="6769100" y="2813050"/>
          <p14:tracePt t="406905" x="6778625" y="2813050"/>
          <p14:tracePt t="406917" x="6796088" y="2822575"/>
          <p14:tracePt t="406929" x="6823075" y="2822575"/>
          <p14:tracePt t="406942" x="6831013" y="2822575"/>
          <p14:tracePt t="406954" x="6840538" y="2822575"/>
          <p14:tracePt t="406967" x="6850063" y="2822575"/>
          <p14:tracePt t="407001" x="6858000" y="2822575"/>
          <p14:tracePt t="407127" x="6850063" y="2822575"/>
          <p14:tracePt t="407152" x="6840538" y="2822575"/>
          <p14:tracePt t="407177" x="6831013" y="2822575"/>
          <p14:tracePt t="407202" x="6823075" y="2822575"/>
          <p14:tracePt t="407214" x="6813550" y="2822575"/>
          <p14:tracePt t="407238" x="6796088" y="2822575"/>
          <p14:tracePt t="407264" x="6786563" y="2822575"/>
          <p14:tracePt t="407276" x="6778625" y="2822575"/>
          <p14:tracePt t="407290" x="6769100" y="2822575"/>
          <p14:tracePt t="407301" x="6759575" y="2822575"/>
          <p14:tracePt t="407315" x="6732588" y="2822575"/>
          <p14:tracePt t="407331" x="6715125" y="2822575"/>
          <p14:tracePt t="407348" x="6688138" y="2822575"/>
          <p14:tracePt t="407364" x="6643688" y="2822575"/>
          <p14:tracePt t="407381" x="6608763" y="2813050"/>
          <p14:tracePt t="407397" x="6572250" y="2813050"/>
          <p14:tracePt t="407414" x="6492875" y="2795588"/>
          <p14:tracePt t="407431" x="6456363" y="2795588"/>
          <p14:tracePt t="407447" x="6411913" y="2795588"/>
          <p14:tracePt t="407464" x="6323013" y="2786063"/>
          <p14:tracePt t="407481" x="6286500" y="2786063"/>
          <p14:tracePt t="407499" x="6153150" y="2768600"/>
          <p14:tracePt t="407514" x="6054725" y="2768600"/>
          <p14:tracePt t="407531" x="5965825" y="2768600"/>
          <p14:tracePt t="407549" x="5680075" y="2768600"/>
          <p14:tracePt t="407566" x="5510213" y="2768600"/>
          <p14:tracePt t="407582" x="5384800" y="2778125"/>
          <p14:tracePt t="407601" x="5259388" y="2778125"/>
          <p14:tracePt t="407615" x="5232400" y="2778125"/>
          <p14:tracePt t="407632" x="5214938" y="2778125"/>
          <p14:tracePt t="407649" x="5081588" y="2759075"/>
          <p14:tracePt t="407665" x="4992688" y="2759075"/>
          <p14:tracePt t="407683" x="4867275" y="2759075"/>
          <p14:tracePt t="407698" x="4759325" y="2759075"/>
          <p14:tracePt t="407715" x="4679950" y="2759075"/>
          <p14:tracePt t="407732" x="4608513" y="2778125"/>
          <p14:tracePt t="407749" x="4598988" y="2778125"/>
          <p14:tracePt t="407765" x="4581525" y="2778125"/>
          <p14:tracePt t="407781" x="4500563" y="2778125"/>
          <p14:tracePt t="407798" x="4465638" y="2778125"/>
          <p14:tracePt t="407815" x="4411663" y="2778125"/>
          <p14:tracePt t="407831" x="4286250" y="2778125"/>
          <p14:tracePt t="407848" x="4259263" y="2778125"/>
          <p14:tracePt t="407864" x="4241800" y="2778125"/>
          <p14:tracePt t="407881" x="4160838" y="2786063"/>
          <p14:tracePt t="407898" x="4133850" y="2786063"/>
          <p14:tracePt t="407914" x="4125913" y="2786063"/>
          <p14:tracePt t="407931" x="4098925" y="2786063"/>
          <p14:tracePt t="407948" x="4071938" y="2786063"/>
          <p14:tracePt t="407964" x="4044950" y="2786063"/>
          <p14:tracePt t="407981" x="3990975" y="2786063"/>
          <p14:tracePt t="407997" x="3919538" y="2803525"/>
          <p14:tracePt t="408015" x="3768725" y="2822575"/>
          <p14:tracePt t="408031" x="3732213" y="2830513"/>
          <p14:tracePt t="408049" x="3705225" y="2830513"/>
          <p14:tracePt t="408065" x="3616325" y="2849563"/>
          <p14:tracePt t="408082" x="3589338" y="2849563"/>
          <p14:tracePt t="408101" x="3544888" y="2849563"/>
          <p14:tracePt t="408115" x="3509963" y="2849563"/>
          <p14:tracePt t="408132" x="3482975" y="2849563"/>
          <p14:tracePt t="408149" x="3473450" y="2849563"/>
          <p14:tracePt t="408166" x="3429000" y="2849563"/>
          <p14:tracePt t="408182" x="3394075" y="2849563"/>
          <p14:tracePt t="408201" x="3357563" y="2849563"/>
          <p14:tracePt t="408215" x="3348038" y="2849563"/>
          <p14:tracePt t="408232" x="3340100" y="2849563"/>
          <p14:tracePt t="408249" x="3313113" y="2849563"/>
          <p14:tracePt t="408265" x="3286125" y="2849563"/>
          <p14:tracePt t="408282" x="3268663" y="2849563"/>
          <p14:tracePt t="408411" x="3259138" y="2849563"/>
          <p14:tracePt t="408449" x="3224213" y="2849563"/>
          <p14:tracePt t="408461" x="3187700" y="2849563"/>
          <p14:tracePt t="408474" x="3116263" y="2849563"/>
          <p14:tracePt t="408487" x="3044825" y="2849563"/>
          <p14:tracePt t="408499" x="2990850" y="2849563"/>
          <p14:tracePt t="408514" x="2955925" y="2849563"/>
          <p14:tracePt t="408531" x="2928938" y="2849563"/>
          <p14:tracePt t="408548" x="2911475" y="2849563"/>
          <p14:tracePt t="408564" x="2884488" y="2849563"/>
          <p14:tracePt t="408581" x="2874963" y="2849563"/>
          <p14:tracePt t="408599" x="2847975" y="2849563"/>
          <p14:tracePt t="408616" x="2840038" y="2849563"/>
          <p14:tracePt t="408635" x="2822575" y="2849563"/>
          <p14:tracePt t="408649" x="2813050" y="2849563"/>
          <p14:tracePt t="408683" x="2803525" y="2849563"/>
          <p14:tracePt t="408755" x="2795588" y="2849563"/>
          <p14:tracePt t="409220" x="2786063" y="2849563"/>
          <p14:tracePt t="409233" x="2759075" y="2849563"/>
          <p14:tracePt t="409245" x="2751138" y="2849563"/>
          <p14:tracePt t="409256" x="2732088" y="2849563"/>
          <p14:tracePt t="409269" x="2724150" y="2849563"/>
          <p14:tracePt t="409284" x="2714625" y="2849563"/>
          <p14:tracePt t="409307" x="2697163" y="2849563"/>
          <p14:tracePt t="409331" x="2687638" y="2849563"/>
          <p14:tracePt t="409407" x="2679700" y="2849563"/>
          <p14:tracePt t="409576" x="2679700" y="2830513"/>
          <p14:tracePt t="409748" x="2679700" y="2822575"/>
          <p14:tracePt t="409761" x="2687638" y="2822575"/>
          <p14:tracePt t="409774" x="2705100" y="2822575"/>
          <p14:tracePt t="409785" x="2714625" y="2822575"/>
          <p14:tracePt t="409799" x="2732088" y="2822575"/>
          <p14:tracePt t="409816" x="2768600" y="2822575"/>
          <p14:tracePt t="409833" x="2946400" y="2795588"/>
          <p14:tracePt t="409850" x="3089275" y="2759075"/>
          <p14:tracePt t="409866" x="3259138" y="2741613"/>
          <p14:tracePt t="409883" x="3697288" y="2679700"/>
          <p14:tracePt t="409899" x="3911600" y="2660650"/>
          <p14:tracePt t="409916" x="4143375" y="2643188"/>
          <p14:tracePt t="409933" x="4616450" y="2643188"/>
          <p14:tracePt t="409949" x="4875213" y="2643188"/>
          <p14:tracePt t="409966" x="5089525" y="2643188"/>
          <p14:tracePt t="409982" x="5608638" y="2643188"/>
          <p14:tracePt t="409999" x="5724525" y="2643188"/>
          <p14:tracePt t="410016" x="5795963" y="2643188"/>
          <p14:tracePt t="410032" x="5857875" y="2643188"/>
          <p14:tracePt t="410049" x="5867400" y="2643188"/>
          <p14:tracePt t="410201" x="5867400" y="2625725"/>
          <p14:tracePt t="410214" x="5867400" y="2616200"/>
          <p14:tracePt t="410240" x="5867400" y="2608263"/>
          <p14:tracePt t="410267" x="5857875" y="2598738"/>
          <p14:tracePt t="410292" x="5849938" y="2589213"/>
          <p14:tracePt t="410305" x="5813425" y="2554288"/>
          <p14:tracePt t="410318" x="5768975" y="2527300"/>
          <p14:tracePt t="410334" x="5732463" y="2509838"/>
          <p14:tracePt t="410351" x="5707063" y="2500313"/>
          <p14:tracePt t="410365" x="5697538" y="2492375"/>
          <p14:tracePt t="410381" x="5680075" y="2492375"/>
          <p14:tracePt t="410398" x="5670550" y="2492375"/>
          <p14:tracePt t="410415" x="5661025" y="2492375"/>
          <p14:tracePt t="410431" x="5554663" y="2492375"/>
          <p14:tracePt t="410448" x="5473700" y="2509838"/>
          <p14:tracePt t="410465" x="5375275" y="2554288"/>
          <p14:tracePt t="410481" x="5349875" y="2563813"/>
          <p14:tracePt t="410498" x="5340350" y="2589213"/>
          <p14:tracePt t="410515" x="5313363" y="2625725"/>
          <p14:tracePt t="410531" x="5313363" y="2635250"/>
          <p14:tracePt t="410551" x="5286375" y="2724150"/>
          <p14:tracePt t="410566" x="5278438" y="2778125"/>
          <p14:tracePt t="410582" x="5251450" y="2822575"/>
          <p14:tracePt t="410599" x="5214938" y="2867025"/>
          <p14:tracePt t="410616" x="5207000" y="2884488"/>
          <p14:tracePt t="410633" x="5187950" y="2884488"/>
          <p14:tracePt t="410650" x="5180013" y="2874963"/>
          <p14:tracePt t="410666" x="5170488" y="2867025"/>
          <p14:tracePt t="410683" x="5116513" y="2803525"/>
          <p14:tracePt t="410698" x="5064125" y="2741613"/>
          <p14:tracePt t="410715" x="4983163" y="2652713"/>
          <p14:tracePt t="410732" x="4803775" y="2517775"/>
          <p14:tracePt t="410749" x="4768850" y="2492375"/>
          <p14:tracePt t="410765" x="4741863" y="2473325"/>
          <p14:tracePt t="410782" x="4705350" y="2473325"/>
          <p14:tracePt t="410798" x="4697413" y="2473325"/>
          <p14:tracePt t="410815" x="4687888" y="2473325"/>
          <p14:tracePt t="410832" x="4598988" y="2500313"/>
          <p14:tracePt t="410848" x="4554538" y="2527300"/>
          <p14:tracePt t="410866" x="4537075" y="2544763"/>
          <p14:tracePt t="410882" x="4473575" y="2706688"/>
          <p14:tracePt t="410899" x="4456113" y="2813050"/>
          <p14:tracePt t="410915" x="4456113" y="2884488"/>
          <p14:tracePt t="410932" x="4456113" y="2992438"/>
          <p14:tracePt t="410948" x="4456113" y="3009900"/>
          <p14:tracePt t="410965" x="4456113" y="3044825"/>
          <p14:tracePt t="411025" x="4456113" y="3036888"/>
          <p14:tracePt t="411037" x="4456113" y="3009900"/>
          <p14:tracePt t="411050" x="4438650" y="2921000"/>
          <p14:tracePt t="411062" x="4402138" y="2840038"/>
          <p14:tracePt t="411075" x="4348163" y="2687638"/>
          <p14:tracePt t="411087" x="4276725" y="2581275"/>
          <p14:tracePt t="411100" x="4241800" y="2500313"/>
          <p14:tracePt t="411115" x="4205288" y="2473325"/>
          <p14:tracePt t="411131" x="4197350" y="2465388"/>
          <p14:tracePt t="411148" x="4187825" y="2465388"/>
          <p14:tracePt t="411165" x="4160838" y="2465388"/>
          <p14:tracePt t="411181" x="4152900" y="2465388"/>
          <p14:tracePt t="411199" x="4152900" y="2492375"/>
          <p14:tracePt t="411215" x="4152900" y="2509838"/>
          <p14:tracePt t="411231" x="4152900" y="2563813"/>
          <p14:tracePt t="411248" x="4152900" y="2724150"/>
          <p14:tracePt t="411265" x="4152900" y="2822575"/>
          <p14:tracePt t="411281" x="4143375" y="2874963"/>
          <p14:tracePt t="411298" x="4125913" y="2928938"/>
          <p14:tracePt t="411315" x="4116388" y="2982913"/>
          <p14:tracePt t="411331" x="4116388" y="2992438"/>
          <p14:tracePt t="411348" x="4108450" y="3000375"/>
          <p14:tracePt t="411365" x="4098925" y="3000375"/>
          <p14:tracePt t="411398" x="4071938" y="2982913"/>
          <p14:tracePt t="411415" x="4044950" y="2921000"/>
          <p14:tracePt t="411431" x="3983038" y="2840038"/>
          <p14:tracePt t="411451" x="3795713" y="2616200"/>
          <p14:tracePt t="411466" x="3705225" y="2482850"/>
          <p14:tracePt t="411482" x="3608388" y="2374900"/>
          <p14:tracePt t="411499" x="3509963" y="2268538"/>
          <p14:tracePt t="411516" x="3482975" y="2259013"/>
          <p14:tracePt t="411533" x="3455988" y="2259013"/>
          <p14:tracePt t="411549" x="3438525" y="2259013"/>
          <p14:tracePt t="411566" x="3429000" y="2259013"/>
          <p14:tracePt t="411599" x="3429000" y="2303463"/>
          <p14:tracePt t="411616" x="3394075" y="2401888"/>
          <p14:tracePt t="411635" x="3232150" y="2867025"/>
          <p14:tracePt t="411649" x="3197225" y="3036888"/>
          <p14:tracePt t="411666" x="3160713" y="3143250"/>
          <p14:tracePt t="411683" x="3116263" y="3224213"/>
          <p14:tracePt t="411699" x="3116263" y="3232150"/>
          <p14:tracePt t="411717" x="3108325" y="3232150"/>
          <p14:tracePt t="411750" x="3098800" y="3232150"/>
          <p14:tracePt t="411766" x="3098800" y="3206750"/>
          <p14:tracePt t="411782" x="3098800" y="3152775"/>
          <p14:tracePt t="411798" x="3081338" y="3017838"/>
          <p14:tracePt t="411815" x="3062288" y="2660650"/>
          <p14:tracePt t="411831" x="3044825" y="2563813"/>
          <p14:tracePt t="411848" x="3009900" y="2455863"/>
          <p14:tracePt t="411865" x="2982913" y="2393950"/>
          <p14:tracePt t="411881" x="2973388" y="2384425"/>
          <p14:tracePt t="411898" x="2965450" y="2384425"/>
          <p14:tracePt t="411915" x="2955925" y="2393950"/>
          <p14:tracePt t="411931" x="2955925" y="2411413"/>
          <p14:tracePt t="411948" x="2955925" y="2428875"/>
          <p14:tracePt t="411965" x="2919413" y="2563813"/>
          <p14:tracePt t="411981" x="2884488" y="2687638"/>
          <p14:tracePt t="411998" x="2847975" y="2813050"/>
          <p14:tracePt t="412015" x="2759075" y="3063875"/>
          <p14:tracePt t="412031" x="2741613" y="3143250"/>
          <p14:tracePt t="412048" x="2732088" y="3197225"/>
          <p14:tracePt t="412066" x="2724150" y="3232150"/>
          <p14:tracePt t="412082" x="2705100" y="3232150"/>
          <p14:tracePt t="412149" x="2697163" y="3224213"/>
          <p14:tracePt t="412160" x="2697163" y="3197225"/>
          <p14:tracePt t="412173" x="2697163" y="3187700"/>
          <p14:tracePt t="412186" x="2697163" y="3170238"/>
          <p14:tracePt t="412200" x="2697163" y="3160713"/>
          <p14:tracePt t="412216" x="2687638" y="3125788"/>
          <p14:tracePt t="412234" x="2670175" y="3044825"/>
          <p14:tracePt t="412249" x="2670175" y="3009900"/>
          <p14:tracePt t="412266" x="2660650" y="2965450"/>
          <p14:tracePt t="412285" x="2652713" y="2938463"/>
          <p14:tracePt t="412336" x="2643188" y="2938463"/>
          <p14:tracePt t="412470" x="2643188" y="2946400"/>
          <p14:tracePt t="412556" x="2643188" y="2955925"/>
          <p14:tracePt t="413303" x="2741613" y="2955925"/>
          <p14:tracePt t="413315" x="2901950" y="2946400"/>
          <p14:tracePt t="413328" x="3081338" y="2911475"/>
          <p14:tracePt t="413341" x="3295650" y="2884488"/>
          <p14:tracePt t="413354" x="3482975" y="2849563"/>
          <p14:tracePt t="413367" x="3679825" y="2813050"/>
          <p14:tracePt t="413382" x="3848100" y="2778125"/>
          <p14:tracePt t="413398" x="4017963" y="2732088"/>
          <p14:tracePt t="413416" x="4357688" y="2679700"/>
          <p14:tracePt t="413432" x="4554538" y="2660650"/>
          <p14:tracePt t="413449" x="4714875" y="2660650"/>
          <p14:tracePt t="413465" x="5010150" y="2643188"/>
          <p14:tracePt t="413482" x="5126038" y="2643188"/>
          <p14:tracePt t="413498" x="5251450" y="2643188"/>
          <p14:tracePt t="413515" x="5492750" y="2670175"/>
          <p14:tracePt t="413532" x="5616575" y="2687638"/>
          <p14:tracePt t="413548" x="5732463" y="2687638"/>
          <p14:tracePt t="413565" x="6000750" y="2706688"/>
          <p14:tracePt t="413582" x="6072188" y="2706688"/>
          <p14:tracePt t="413598" x="6116638" y="2706688"/>
          <p14:tracePt t="413615" x="6135688" y="2706688"/>
          <p14:tracePt t="413632" x="6143625" y="2706688"/>
          <p14:tracePt t="413679" x="6143625" y="2714625"/>
          <p14:tracePt t="413691" x="6153150" y="2714625"/>
          <p14:tracePt t="413703" x="6180138" y="2714625"/>
          <p14:tracePt t="413718" x="6197600" y="2724150"/>
          <p14:tracePt t="413733" x="6242050" y="2741613"/>
          <p14:tracePt t="413749" x="6296025" y="2751138"/>
          <p14:tracePt t="413765" x="6483350" y="2822575"/>
          <p14:tracePt t="413782" x="6564313" y="2849563"/>
          <p14:tracePt t="413799" x="6661150" y="2867025"/>
          <p14:tracePt t="413815" x="6751638" y="2894013"/>
          <p14:tracePt t="413832" x="6778625" y="2894013"/>
          <p14:tracePt t="413849" x="6840538" y="2894013"/>
          <p14:tracePt t="413865" x="6875463" y="2894013"/>
          <p14:tracePt t="413882" x="6911975" y="2894013"/>
          <p14:tracePt t="413899" x="6956425" y="2894013"/>
          <p14:tracePt t="413915" x="6983413" y="2884488"/>
          <p14:tracePt t="413932" x="6983413" y="2867025"/>
          <p14:tracePt t="413950" x="6992938" y="2849563"/>
          <p14:tracePt t="413965" x="6992938" y="2840038"/>
          <p14:tracePt t="413999" x="6992938" y="2795588"/>
          <p14:tracePt t="414015" x="6965950" y="2751138"/>
          <p14:tracePt t="414032" x="6938963" y="2714625"/>
          <p14:tracePt t="414048" x="6831013" y="2625725"/>
          <p14:tracePt t="414065" x="6796088" y="2589213"/>
          <p14:tracePt t="414082" x="6626225" y="2500313"/>
          <p14:tracePt t="414098" x="6545263" y="2473325"/>
          <p14:tracePt t="414115" x="6421438" y="2438400"/>
          <p14:tracePt t="414133" x="6242050" y="2401888"/>
          <p14:tracePt t="414148" x="6143625" y="2384425"/>
          <p14:tracePt t="414165" x="6027738" y="2384425"/>
          <p14:tracePt t="414182" x="5857875" y="2384425"/>
          <p14:tracePt t="414198" x="5751513" y="2393950"/>
          <p14:tracePt t="414215" x="5715000" y="2411413"/>
          <p14:tracePt t="414232" x="5616575" y="2446338"/>
          <p14:tracePt t="414248" x="5599113" y="2446338"/>
          <p14:tracePt t="414265" x="5572125" y="2473325"/>
          <p14:tracePt t="414281" x="5510213" y="2500313"/>
          <p14:tracePt t="414299" x="5483225" y="2500313"/>
          <p14:tracePt t="414318" x="5438775" y="2527300"/>
          <p14:tracePt t="414333" x="5429250" y="2536825"/>
          <p14:tracePt t="414350" x="5411788" y="2536825"/>
          <p14:tracePt t="414369" x="5394325" y="2544763"/>
          <p14:tracePt t="414384" x="5384800" y="2544763"/>
          <p14:tracePt t="414400" x="5375275" y="2554288"/>
          <p14:tracePt t="414416" x="5367338" y="2554288"/>
          <p14:tracePt t="414489" x="5357813" y="2554288"/>
          <p14:tracePt t="430353" x="5375275" y="2581275"/>
          <p14:tracePt t="430365" x="5421313" y="2616200"/>
          <p14:tracePt t="430377" x="5446713" y="2660650"/>
          <p14:tracePt t="430390" x="5483225" y="2687638"/>
          <p14:tracePt t="430404" x="5527675" y="2714625"/>
          <p14:tracePt t="430418" x="5581650" y="2741613"/>
          <p14:tracePt t="430435" x="5643563" y="2768600"/>
          <p14:tracePt t="430453" x="5741988" y="2830513"/>
          <p14:tracePt t="430468" x="5795963" y="2840038"/>
          <p14:tracePt t="430485" x="5830888" y="2857500"/>
          <p14:tracePt t="430502" x="5929313" y="2884488"/>
          <p14:tracePt t="430518" x="5956300" y="2884488"/>
          <p14:tracePt t="430534" x="5973763" y="2894013"/>
          <p14:tracePt t="430551" x="6018213" y="2894013"/>
          <p14:tracePt t="430567" x="6064250" y="2894013"/>
          <p14:tracePt t="430585" x="6108700" y="2901950"/>
          <p14:tracePt t="430601" x="6135688" y="2901950"/>
          <p14:tracePt t="430618" x="6153150" y="2921000"/>
          <p14:tracePt t="430635" x="6215063" y="2921000"/>
          <p14:tracePt t="430652" x="6269038" y="2928938"/>
          <p14:tracePt t="430670" x="6357938" y="2928938"/>
          <p14:tracePt t="430686" x="6402388" y="2928938"/>
          <p14:tracePt t="430701" x="6421438" y="2928938"/>
          <p14:tracePt t="430718" x="6483350" y="2928938"/>
          <p14:tracePt t="430734" x="6510338" y="2928938"/>
          <p14:tracePt t="430751" x="6527800" y="2928938"/>
          <p14:tracePt t="430767" x="6572250" y="2928938"/>
          <p14:tracePt t="430784" x="6589713" y="2928938"/>
          <p14:tracePt t="430802" x="6626225" y="2928938"/>
          <p14:tracePt t="430817" x="6643688" y="2928938"/>
          <p14:tracePt t="430834" x="6661150" y="2928938"/>
          <p14:tracePt t="430851" x="6680200" y="2928938"/>
          <p14:tracePt t="430886" x="6697663" y="2928938"/>
          <p14:tracePt t="431039" x="6697663" y="2921000"/>
          <p14:tracePt t="431127" x="6707188" y="2921000"/>
          <p14:tracePt t="431163" x="6715125" y="2921000"/>
          <p14:tracePt t="431223" x="6724650" y="2921000"/>
          <p14:tracePt t="431344" x="6724650" y="2911475"/>
          <p14:tracePt t="431356" x="6715125" y="2911475"/>
          <p14:tracePt t="431393" x="6707188" y="2911475"/>
          <p14:tracePt t="431430" x="6688138" y="2911475"/>
          <p14:tracePt t="431491" x="6680200" y="2911475"/>
          <p14:tracePt t="431515" x="6680200" y="2901950"/>
          <p14:tracePt t="431565" x="6670675" y="2901950"/>
          <p14:tracePt t="431637" x="6661150" y="2901950"/>
          <p14:tracePt t="431684" x="6661150" y="2894013"/>
          <p14:tracePt t="431696" x="6653213" y="2894013"/>
          <p14:tracePt t="431733" x="6643688" y="2894013"/>
          <p14:tracePt t="431769" x="6635750" y="2894013"/>
          <p14:tracePt t="431804" x="6616700" y="2894013"/>
          <p14:tracePt t="431841" x="6608763" y="2894013"/>
          <p14:tracePt t="431852" x="6608763" y="2874963"/>
          <p14:tracePt t="431876" x="6599238" y="2874963"/>
          <p14:tracePt t="431913" x="6589713" y="2874963"/>
          <p14:tracePt t="431925" x="6581775" y="2874963"/>
          <p14:tracePt t="431948" x="6554788" y="2874963"/>
          <p14:tracePt t="431960" x="6537325" y="2874963"/>
          <p14:tracePt t="431973" x="6510338" y="2874963"/>
          <p14:tracePt t="431985" x="6456363" y="2874963"/>
          <p14:tracePt t="432000" x="6384925" y="2874963"/>
          <p14:tracePt t="432017" x="6330950" y="2874963"/>
          <p14:tracePt t="432034" x="6143625" y="2884488"/>
          <p14:tracePt t="432051" x="5973763" y="2884488"/>
          <p14:tracePt t="432067" x="5803900" y="2901950"/>
          <p14:tracePt t="432084" x="5303838" y="2946400"/>
          <p14:tracePt t="432101" x="5037138" y="2992438"/>
          <p14:tracePt t="432117" x="4714875" y="3036888"/>
          <p14:tracePt t="432134" x="3795713" y="3143250"/>
          <p14:tracePt t="432151" x="3295650" y="3197225"/>
          <p14:tracePt t="432167" x="2938463" y="3214688"/>
          <p14:tracePt t="432184" x="2455863" y="3214688"/>
          <p14:tracePt t="432201" x="2286000" y="3214688"/>
          <p14:tracePt t="432217" x="2187575" y="3214688"/>
          <p14:tracePt t="432234" x="2054225" y="3197225"/>
          <p14:tracePt t="432250" x="2017713" y="3197225"/>
          <p14:tracePt t="441664" x="2081213" y="3160713"/>
          <p14:tracePt t="441677" x="2214563" y="3108325"/>
          <p14:tracePt t="441689" x="2312988" y="3081338"/>
          <p14:tracePt t="441703" x="2438400" y="3017838"/>
          <p14:tracePt t="441720" x="2544763" y="2992438"/>
          <p14:tracePt t="441738" x="2724150" y="2921000"/>
          <p14:tracePt t="441754" x="2830513" y="2867025"/>
          <p14:tracePt t="441770" x="2965450" y="2795588"/>
          <p14:tracePt t="441786" x="3214688" y="2706688"/>
          <p14:tracePt t="441802" x="3367088" y="2670175"/>
          <p14:tracePt t="441819" x="3482975" y="2652713"/>
          <p14:tracePt t="441835" x="3687763" y="2635250"/>
          <p14:tracePt t="441852" x="3803650" y="2616200"/>
          <p14:tracePt t="441869" x="3929063" y="2616200"/>
          <p14:tracePt t="441885" x="4187825" y="2616200"/>
          <p14:tracePt t="441902" x="4286250" y="2616200"/>
          <p14:tracePt t="441919" x="4411663" y="2616200"/>
          <p14:tracePt t="441935" x="4697413" y="2616200"/>
          <p14:tracePt t="441952" x="4840288" y="2625725"/>
          <p14:tracePt t="441969" x="5010150" y="2660650"/>
          <p14:tracePt t="441985" x="5180013" y="2679700"/>
          <p14:tracePt t="442002" x="5446713" y="2732088"/>
          <p14:tracePt t="442019" x="5599113" y="2768600"/>
          <p14:tracePt t="442035" x="5724525" y="2803525"/>
          <p14:tracePt t="442052" x="5956300" y="2938463"/>
          <p14:tracePt t="442069" x="6089650" y="3009900"/>
          <p14:tracePt t="442085" x="6303963" y="3152775"/>
          <p14:tracePt t="442392" x="6330950" y="3135313"/>
          <p14:tracePt t="442405" x="6375400" y="3071813"/>
          <p14:tracePt t="442416" x="6411913" y="3044825"/>
          <p14:tracePt t="442429" x="6456363" y="3017838"/>
          <p14:tracePt t="442440" x="6492875" y="2982913"/>
          <p14:tracePt t="442454" x="6554788" y="2955925"/>
          <p14:tracePt t="442470" x="6589713" y="2911475"/>
          <p14:tracePt t="442487" x="6661150" y="2849563"/>
          <p14:tracePt t="442503" x="6813550" y="2697163"/>
          <p14:tracePt t="442520" x="6875463" y="2608263"/>
          <p14:tracePt t="442537" x="6929438" y="2544763"/>
          <p14:tracePt t="442553" x="6965950" y="2446338"/>
          <p14:tracePt t="442570" x="6983413" y="2411413"/>
          <p14:tracePt t="442586" x="6992938" y="2384425"/>
          <p14:tracePt t="442624" x="6992938" y="2374900"/>
          <p14:tracePt t="442730" x="6983413" y="2374900"/>
          <p14:tracePt t="442766" x="6983413" y="2393950"/>
          <p14:tracePt t="442790" x="6973888" y="2401888"/>
          <p14:tracePt t="442802" x="6973888" y="2420938"/>
          <p14:tracePt t="442815" x="6946900" y="2465388"/>
          <p14:tracePt t="442826" x="6929438" y="2536825"/>
          <p14:tracePt t="442839" x="6911975" y="2589213"/>
          <p14:tracePt t="442853" x="6902450" y="2643188"/>
          <p14:tracePt t="442870" x="6902450" y="2697163"/>
          <p14:tracePt t="442887" x="6902450" y="2803525"/>
          <p14:tracePt t="442903" x="6902450" y="2857500"/>
          <p14:tracePt t="442921" x="6921500" y="2911475"/>
          <p14:tracePt t="442936" x="6938963" y="3044825"/>
          <p14:tracePt t="442953" x="6938963" y="3098800"/>
          <p14:tracePt t="442971" x="6946900" y="3135313"/>
          <p14:tracePt t="442986" x="6946900" y="3214688"/>
          <p14:tracePt t="443003" x="6946900" y="3232150"/>
          <p14:tracePt t="443022" x="6946900" y="3251200"/>
          <p14:tracePt t="443036" x="6946900" y="3268663"/>
          <p14:tracePt t="443069" x="6946900" y="3278188"/>
          <p14:tracePt t="443107" x="6946900" y="3251200"/>
          <p14:tracePt t="443119" x="6965950" y="3179763"/>
          <p14:tracePt t="443131" x="6983413" y="3081338"/>
          <p14:tracePt t="443144" x="7018338" y="2955925"/>
          <p14:tracePt t="443156" x="7018338" y="2857500"/>
          <p14:tracePt t="443171" x="7027863" y="2759075"/>
          <p14:tracePt t="443186" x="7027863" y="2714625"/>
          <p14:tracePt t="443203" x="7027863" y="2679700"/>
          <p14:tracePt t="443220" x="7027863" y="2660650"/>
          <p14:tracePt t="443236" x="7027863" y="2652713"/>
          <p14:tracePt t="443254" x="7027863" y="2608263"/>
          <p14:tracePt t="443270" x="7027863" y="2581275"/>
          <p14:tracePt t="443287" x="7027863" y="2563813"/>
          <p14:tracePt t="443303" x="7045325" y="2536825"/>
          <p14:tracePt t="443424" x="7045325" y="2563813"/>
          <p14:tracePt t="443436" x="7037388" y="2616200"/>
          <p14:tracePt t="443448" x="7018338" y="2714625"/>
          <p14:tracePt t="443461" x="7000875" y="2840038"/>
          <p14:tracePt t="443474" x="6983413" y="2965450"/>
          <p14:tracePt t="443487" x="6983413" y="3036888"/>
          <p14:tracePt t="443503" x="6973888" y="3089275"/>
          <p14:tracePt t="443519" x="6973888" y="3125788"/>
          <p14:tracePt t="443536" x="6973888" y="3224213"/>
          <p14:tracePt t="443553" x="6973888" y="3322638"/>
          <p14:tracePt t="443570" x="7010400" y="3544888"/>
          <p14:tracePt t="443587" x="7027863" y="3616325"/>
          <p14:tracePt t="443603" x="7027863" y="3662363"/>
          <p14:tracePt t="443620" x="7027863" y="3679825"/>
          <p14:tracePt t="443681" x="7027863" y="3662363"/>
          <p14:tracePt t="443692" x="7027863" y="3652838"/>
          <p14:tracePt t="443706" x="7027863" y="3643313"/>
          <p14:tracePt t="443720" x="7018338" y="3563938"/>
          <p14:tracePt t="443736" x="7000875" y="3394075"/>
          <p14:tracePt t="443755" x="6946900" y="2921000"/>
          <p14:tracePt t="443771" x="6921500" y="2660650"/>
          <p14:tracePt t="443786" x="6921500" y="2446338"/>
          <p14:tracePt t="443804" x="6921500" y="2268538"/>
          <p14:tracePt t="443819" x="6921500" y="2251075"/>
          <p14:tracePt t="443835" x="6921500" y="2241550"/>
          <p14:tracePt t="443852" x="6921500" y="2224088"/>
          <p14:tracePt t="443914" x="6921500" y="2232025"/>
          <p14:tracePt t="443939" x="6921500" y="2241550"/>
          <p14:tracePt t="443953" x="6921500" y="2251075"/>
          <p14:tracePt t="443965" x="6921500" y="2259013"/>
          <p14:tracePt t="443977" x="6911975" y="2295525"/>
          <p14:tracePt t="443991" x="6894513" y="2384425"/>
          <p14:tracePt t="444005" x="6875463" y="2509838"/>
          <p14:tracePt t="444020" x="6875463" y="2652713"/>
          <p14:tracePt t="444037" x="6875463" y="2768600"/>
          <p14:tracePt t="444053" x="6875463" y="2965450"/>
          <p14:tracePt t="444070" x="6875463" y="3017838"/>
          <p14:tracePt t="444089" x="6884988" y="3116263"/>
          <p14:tracePt t="444103" x="6884988" y="3170238"/>
          <p14:tracePt t="444120" x="6884988" y="3224213"/>
          <p14:tracePt t="444137" x="6884988" y="3330575"/>
          <p14:tracePt t="444154" x="6875463" y="3367088"/>
          <p14:tracePt t="444171" x="6867525" y="3394075"/>
          <p14:tracePt t="444186" x="6858000" y="3421063"/>
          <p14:tracePt t="444272" x="6858000" y="3411538"/>
          <p14:tracePt t="444284" x="6858000" y="3375025"/>
          <p14:tracePt t="444296" x="6867525" y="3303588"/>
          <p14:tracePt t="444308" x="6875463" y="3206750"/>
          <p14:tracePt t="444322" x="6875463" y="3063875"/>
          <p14:tracePt t="444336" x="6875463" y="2894013"/>
          <p14:tracePt t="444353" x="6875463" y="2724150"/>
          <p14:tracePt t="444371" x="6875463" y="2465388"/>
          <p14:tracePt t="444387" x="6894513" y="2366963"/>
          <p14:tracePt t="444403" x="6894513" y="2312988"/>
          <p14:tracePt t="444420" x="6911975" y="2259013"/>
          <p14:tracePt t="444454" x="6911975" y="2251075"/>
          <p14:tracePt t="444518" x="6911975" y="2268538"/>
          <p14:tracePt t="444530" x="6911975" y="2278063"/>
          <p14:tracePt t="444543" x="6911975" y="2286000"/>
          <p14:tracePt t="444556" x="6911975" y="2295525"/>
          <p14:tracePt t="444570" x="6911975" y="2330450"/>
          <p14:tracePt t="444587" x="6902450" y="2401888"/>
          <p14:tracePt t="444603" x="6902450" y="2473325"/>
          <p14:tracePt t="444620" x="6884988" y="2724150"/>
          <p14:tracePt t="444637" x="6884988" y="2813050"/>
          <p14:tracePt t="444654" x="6884988" y="2894013"/>
          <p14:tracePt t="444671" x="6884988" y="2965450"/>
          <p14:tracePt t="444687" x="6884988" y="3017838"/>
          <p14:tracePt t="444706" x="6884988" y="3098800"/>
          <p14:tracePt t="444720" x="6875463" y="3135313"/>
          <p14:tracePt t="444737" x="6875463" y="3160713"/>
          <p14:tracePt t="444755" x="6867525" y="3179763"/>
          <p14:tracePt t="444770" x="6867525" y="3197225"/>
          <p14:tracePt t="444803" x="6867525" y="3214688"/>
          <p14:tracePt t="444866" x="6867525" y="3206750"/>
          <p14:tracePt t="444878" x="6867525" y="3197225"/>
          <p14:tracePt t="444890" x="6867525" y="3187700"/>
          <p14:tracePt t="444904" x="6867525" y="3179763"/>
          <p14:tracePt t="444921" x="6867525" y="3143250"/>
          <p14:tracePt t="444937" x="6867525" y="3071813"/>
          <p14:tracePt t="444954" x="6884988" y="2830513"/>
          <p14:tracePt t="444970" x="6902450" y="2660650"/>
          <p14:tracePt t="444987" x="6921500" y="2465388"/>
          <p14:tracePt t="445006" x="6938963" y="2339975"/>
          <p14:tracePt t="445020" x="6938963" y="2312988"/>
          <p14:tracePt t="445037" x="6938963" y="2303463"/>
          <p14:tracePt t="445077" x="6938963" y="2295525"/>
          <p14:tracePt t="445173" x="6938963" y="2303463"/>
          <p14:tracePt t="445187" x="6938963" y="2312988"/>
          <p14:tracePt t="445199" x="6938963" y="2330450"/>
          <p14:tracePt t="445223" x="6938963" y="2349500"/>
          <p14:tracePt t="445235" x="6938963" y="2401888"/>
          <p14:tracePt t="445247" x="6938963" y="2473325"/>
          <p14:tracePt t="445259" x="6938963" y="2571750"/>
          <p14:tracePt t="445271" x="6938963" y="2643188"/>
          <p14:tracePt t="445285" x="6938963" y="2714625"/>
          <p14:tracePt t="445302" x="6938963" y="2759075"/>
          <p14:tracePt t="445322" x="6938963" y="2786063"/>
          <p14:tracePt t="445338" x="6938963" y="2813050"/>
          <p14:tracePt t="445353" x="6938963" y="2830513"/>
          <p14:tracePt t="445370" x="6938963" y="2911475"/>
          <p14:tracePt t="445385" x="6938963" y="2946400"/>
          <p14:tracePt t="445403" x="6938963" y="2973388"/>
          <p14:tracePt t="445420" x="6938963" y="2992438"/>
          <p14:tracePt t="445437" x="6938963" y="3000375"/>
          <p14:tracePt t="445493" x="6929438" y="3000375"/>
          <p14:tracePt t="446293" x="6929438" y="2992438"/>
          <p14:tracePt t="446589" x="6921500" y="2992438"/>
          <p14:tracePt t="447064" x="6929438" y="2992438"/>
          <p14:tracePt t="447126" x="6938963" y="2992438"/>
          <p14:tracePt t="447150" x="6946900" y="2992438"/>
          <p14:tracePt t="447163" x="6956425" y="2982913"/>
          <p14:tracePt t="447176" x="6965950" y="2982913"/>
          <p14:tracePt t="447201" x="6983413" y="2982913"/>
          <p14:tracePt t="447213" x="6992938" y="2982913"/>
          <p14:tracePt t="447224" x="7000875" y="2973388"/>
          <p14:tracePt t="447237" x="7018338" y="2973388"/>
          <p14:tracePt t="447252" x="7027863" y="2973388"/>
          <p14:tracePt t="447269" x="7027863" y="2955925"/>
          <p14:tracePt t="447286" x="7054850" y="2955925"/>
          <p14:tracePt t="447302" x="7072313" y="2946400"/>
          <p14:tracePt t="447319" x="7099300" y="2946400"/>
          <p14:tracePt t="447336" x="7135813" y="2938463"/>
          <p14:tracePt t="447352" x="7143750" y="2938463"/>
          <p14:tracePt t="447369" x="7161213" y="2928938"/>
          <p14:tracePt t="447385" x="7170738" y="2928938"/>
          <p14:tracePt t="447402" x="7188200" y="2928938"/>
          <p14:tracePt t="447419" x="7188200" y="2911475"/>
          <p14:tracePt t="447541" x="7188200" y="2901950"/>
          <p14:tracePt t="447554" x="7180263" y="2901950"/>
          <p14:tracePt t="447566" x="7143750" y="2894013"/>
          <p14:tracePt t="447577" x="7108825" y="2894013"/>
          <p14:tracePt t="447590" x="7081838" y="2884488"/>
          <p14:tracePt t="447603" x="7064375" y="2867025"/>
          <p14:tracePt t="447620" x="7054850" y="2867025"/>
          <p14:tracePt t="447638" x="7027863" y="2849563"/>
          <p14:tracePt t="447653" x="7018338" y="2840038"/>
          <p14:tracePt t="447672" x="7010400" y="2830513"/>
          <p14:tracePt t="447688" x="7000875" y="2741613"/>
          <p14:tracePt t="447704" x="6983413" y="2687638"/>
          <p14:tracePt t="447720" x="6983413" y="2635250"/>
          <p14:tracePt t="447737" x="6983413" y="2571750"/>
          <p14:tracePt t="447755" x="6983413" y="2544763"/>
          <p14:tracePt t="447772" x="6983413" y="2527300"/>
          <p14:tracePt t="447786" x="6983413" y="2517775"/>
          <p14:tracePt t="447819" x="6983413" y="2500313"/>
          <p14:tracePt t="447836" x="6983413" y="2482850"/>
          <p14:tracePt t="447869" x="6983413" y="2473325"/>
          <p14:tracePt t="447993" x="6983413" y="2492375"/>
          <p14:tracePt t="448005" x="6983413" y="2509838"/>
          <p14:tracePt t="448018" x="6983413" y="2544763"/>
          <p14:tracePt t="448030" x="6983413" y="2571750"/>
          <p14:tracePt t="448042" x="6973888" y="2598738"/>
          <p14:tracePt t="448055" x="6956425" y="2616200"/>
          <p14:tracePt t="448070" x="6956425" y="2635250"/>
          <p14:tracePt t="448087" x="6946900" y="2643188"/>
          <p14:tracePt t="448104" x="6946900" y="2660650"/>
          <p14:tracePt t="448120" x="6946900" y="2670175"/>
          <p14:tracePt t="448137" x="6946900" y="2679700"/>
          <p14:tracePt t="448153" x="6938963" y="2706688"/>
          <p14:tracePt t="448170" x="6938963" y="2714625"/>
          <p14:tracePt t="448187" x="6938963" y="2724150"/>
          <p14:tracePt t="448204" x="6929438" y="2732088"/>
          <p14:tracePt t="448220" x="6929438" y="2741613"/>
          <p14:tracePt t="448253" x="6929438" y="2751138"/>
          <p14:tracePt t="448270" x="6929438" y="2759075"/>
          <p14:tracePt t="448289" x="6929438" y="2778125"/>
          <p14:tracePt t="448313" x="6921500" y="2786063"/>
          <p14:tracePt t="448337" x="6921500" y="2795588"/>
          <p14:tracePt t="448360" x="6921500" y="2803525"/>
          <p14:tracePt t="448371" x="6921500" y="2813050"/>
          <p14:tracePt t="448396" x="6921500" y="2822575"/>
          <p14:tracePt t="448408" x="6902450" y="2822575"/>
          <p14:tracePt t="448420" x="6902450" y="2830513"/>
          <p14:tracePt t="448432" x="6902450" y="2849563"/>
          <p14:tracePt t="448459" x="6902450" y="2857500"/>
          <p14:tracePt t="448471" x="6902450" y="2867025"/>
          <p14:tracePt t="448484" x="6902450" y="2884488"/>
          <p14:tracePt t="448497" x="6902450" y="2911475"/>
          <p14:tracePt t="448510" x="6894513" y="2921000"/>
          <p14:tracePt t="448523" x="6894513" y="2938463"/>
          <p14:tracePt t="448537" x="6894513" y="2965450"/>
          <p14:tracePt t="448552" x="6894513" y="2973388"/>
          <p14:tracePt t="448569" x="6894513" y="2982913"/>
          <p14:tracePt t="448587" x="6884988" y="3009900"/>
          <p14:tracePt t="448619" x="6884988" y="3017838"/>
          <p14:tracePt t="448636" x="6884988" y="3036888"/>
          <p14:tracePt t="448652" x="6884988" y="3044825"/>
          <p14:tracePt t="448669" x="6884988" y="3054350"/>
          <p14:tracePt t="448698" x="6884988" y="3063875"/>
          <p14:tracePt t="448722" x="6884988" y="3071813"/>
          <p14:tracePt t="448745" x="6884988" y="3089275"/>
          <p14:tracePt t="448782" x="6884988" y="3098800"/>
          <p14:tracePt t="448810" x="6884988" y="3108325"/>
          <p14:tracePt t="448835" x="6884988" y="3116263"/>
          <p14:tracePt t="448871" x="6884988" y="3125788"/>
          <p14:tracePt t="448908" x="6884988" y="3135313"/>
          <p14:tracePt t="448970" x="6884988" y="3143250"/>
          <p14:tracePt t="449278" x="6884988" y="3135313"/>
          <p14:tracePt t="449290" x="6884988" y="3125788"/>
          <p14:tracePt t="449302" x="6884988" y="3116263"/>
          <p14:tracePt t="449315" x="6884988" y="3108325"/>
          <p14:tracePt t="449327" x="6884988" y="3098800"/>
          <p14:tracePt t="449339" x="6884988" y="3071813"/>
          <p14:tracePt t="449354" x="6884988" y="3054350"/>
          <p14:tracePt t="449370" x="6884988" y="3027363"/>
          <p14:tracePt t="449387" x="6894513" y="2982913"/>
          <p14:tracePt t="449403" x="6894513" y="2955925"/>
          <p14:tracePt t="449420" x="6902450" y="2921000"/>
          <p14:tracePt t="449436" x="6911975" y="2857500"/>
          <p14:tracePt t="449453" x="6929438" y="2830513"/>
          <p14:tracePt t="449471" x="6929438" y="2786063"/>
          <p14:tracePt t="449486" x="6929438" y="2778125"/>
          <p14:tracePt t="449503" x="6929438" y="2768600"/>
          <p14:tracePt t="449519" x="6929438" y="2732088"/>
          <p14:tracePt t="449536" x="6938963" y="2697163"/>
          <p14:tracePt t="449552" x="6938963" y="2679700"/>
          <p14:tracePt t="449569" x="6938963" y="2616200"/>
          <p14:tracePt t="449586" x="6938963" y="2589213"/>
          <p14:tracePt t="449603" x="6938963" y="2581275"/>
          <p14:tracePt t="449619" x="6938963" y="2571750"/>
          <p14:tracePt t="449637" x="6938963" y="2563813"/>
          <p14:tracePt t="449657" x="6946900" y="2563813"/>
          <p14:tracePt t="449670" x="6946900" y="2554288"/>
          <p14:tracePt t="449691" x="6946900" y="2544763"/>
          <p14:tracePt t="449705" x="6946900" y="2536825"/>
          <p14:tracePt t="449720" x="6946900" y="2517775"/>
          <p14:tracePt t="449739" x="6946900" y="2509838"/>
          <p14:tracePt t="449928" x="6946900" y="2527300"/>
          <p14:tracePt t="449940" x="6946900" y="2536825"/>
          <p14:tracePt t="449954" x="6946900" y="2544763"/>
          <p14:tracePt t="449967" x="6946900" y="2563813"/>
          <p14:tracePt t="449979" x="6946900" y="2589213"/>
          <p14:tracePt t="449991" x="6946900" y="2608263"/>
          <p14:tracePt t="450004" x="6946900" y="2635250"/>
          <p14:tracePt t="450020" x="6946900" y="2643188"/>
          <p14:tracePt t="450036" x="6946900" y="2660650"/>
          <p14:tracePt t="450053" x="6946900" y="2679700"/>
          <p14:tracePt t="450070" x="6946900" y="2687638"/>
          <p14:tracePt t="450086" x="6946900" y="2706688"/>
          <p14:tracePt t="450103" x="6946900" y="2751138"/>
          <p14:tracePt t="450119" x="6946900" y="2795588"/>
          <p14:tracePt t="450136" x="6946900" y="2822575"/>
          <p14:tracePt t="450153" x="6946900" y="2830513"/>
          <p14:tracePt t="450169" x="6938963" y="2857500"/>
          <p14:tracePt t="450186" x="6938963" y="2884488"/>
          <p14:tracePt t="450204" x="6921500" y="2911475"/>
          <p14:tracePt t="450220" x="6921500" y="2938463"/>
          <p14:tracePt t="450237" x="6911975" y="2973388"/>
          <p14:tracePt t="450254" x="6902450" y="2992438"/>
          <p14:tracePt t="450273" x="6902450" y="3009900"/>
          <p14:tracePt t="450304" x="6902450" y="3027363"/>
          <p14:tracePt t="450321" x="6902450" y="3036888"/>
          <p14:tracePt t="450337" x="6894513" y="3036888"/>
          <p14:tracePt t="450353" x="6894513" y="3044825"/>
          <p14:tracePt t="450370" x="6894513" y="3063875"/>
          <p14:tracePt t="450386" x="6894513" y="3071813"/>
          <p14:tracePt t="450403" x="6894513" y="3081338"/>
          <p14:tracePt t="450419" x="6894513" y="3089275"/>
          <p14:tracePt t="450453" x="6894513" y="3108325"/>
          <p14:tracePt t="450472" x="6894513" y="3116263"/>
          <p14:tracePt t="450497" x="6894513" y="3125788"/>
          <p14:tracePt t="450521" x="6875463" y="3135313"/>
          <p14:tracePt t="450558" x="6875463" y="3143250"/>
          <p14:tracePt t="450750" x="6875463" y="3135313"/>
          <p14:tracePt t="450774" x="6875463" y="3125788"/>
          <p14:tracePt t="450786" x="6875463" y="3116263"/>
          <p14:tracePt t="450799" x="6875463" y="3098800"/>
          <p14:tracePt t="450811" x="6875463" y="3089275"/>
          <p14:tracePt t="450823" x="6875463" y="3081338"/>
          <p14:tracePt t="450837" x="6875463" y="3063875"/>
          <p14:tracePt t="450854" x="6875463" y="3036888"/>
          <p14:tracePt t="450870" x="6875463" y="2992438"/>
          <p14:tracePt t="450887" x="6875463" y="2973388"/>
          <p14:tracePt t="450904" x="6875463" y="2946400"/>
          <p14:tracePt t="450920" x="6884988" y="2867025"/>
          <p14:tracePt t="450937" x="6884988" y="2813050"/>
          <p14:tracePt t="450954" x="6884988" y="2778125"/>
          <p14:tracePt t="450971" x="6884988" y="2732088"/>
          <p14:tracePt t="450987" x="6884988" y="2724150"/>
          <p14:tracePt t="451004" x="6884988" y="2714625"/>
          <p14:tracePt t="451020" x="6884988" y="2706688"/>
          <p14:tracePt t="451044" x="6884988" y="2687638"/>
          <p14:tracePt t="451376" x="6884988" y="2679700"/>
          <p14:tracePt t="451388" x="6884988" y="2670175"/>
          <p14:tracePt t="451400" x="6884988" y="2660650"/>
          <p14:tracePt t="451412" x="6894513" y="2635250"/>
          <p14:tracePt t="451424" x="6894513" y="2625725"/>
          <p14:tracePt t="451440" x="6894513" y="2616200"/>
          <p14:tracePt t="451454" x="6894513" y="2608263"/>
          <p14:tracePt t="451471" x="6894513" y="2598738"/>
          <p14:tracePt t="451488" x="6902450" y="2598738"/>
          <p14:tracePt t="451513" x="6902450" y="2589213"/>
          <p14:tracePt t="451769" x="6911975" y="2589213"/>
          <p14:tracePt t="451870" x="6929438" y="2589213"/>
          <p14:tracePt t="451907" x="6938963" y="2589213"/>
          <p14:tracePt t="451945" x="6946900" y="2589213"/>
          <p14:tracePt t="451983" x="6956425" y="2589213"/>
          <p14:tracePt t="452032" x="6965950" y="2589213"/>
          <p14:tracePt t="452106" x="6973888" y="2589213"/>
          <p14:tracePt t="452443" x="7010400" y="2581275"/>
          <p14:tracePt t="452454" x="7064375" y="2563813"/>
          <p14:tracePt t="452466" x="7116763" y="2563813"/>
          <p14:tracePt t="452478" x="7170738" y="2544763"/>
          <p14:tracePt t="452490" x="7224713" y="2544763"/>
          <p14:tracePt t="452504" x="7269163" y="2544763"/>
          <p14:tracePt t="452521" x="7323138" y="2536825"/>
          <p14:tracePt t="452538" x="7446963" y="2517775"/>
          <p14:tracePt t="452554" x="7527925" y="2509838"/>
          <p14:tracePt t="452571" x="7599363" y="2509838"/>
          <p14:tracePt t="452588" x="7732713" y="2473325"/>
          <p14:tracePt t="452604" x="7786688" y="2473325"/>
          <p14:tracePt t="452621" x="7840663" y="2473325"/>
          <p14:tracePt t="452638" x="7947025" y="2465388"/>
          <p14:tracePt t="452655" x="8018463" y="2465388"/>
          <p14:tracePt t="452670" x="8054975" y="2465388"/>
          <p14:tracePt t="452687" x="8135938" y="2465388"/>
          <p14:tracePt t="452704" x="8153400" y="2465388"/>
          <p14:tracePt t="452720" x="8161338" y="2465388"/>
          <p14:tracePt t="452736" x="8170863" y="2465388"/>
          <p14:tracePt t="452785" x="8188325" y="2465388"/>
          <p14:tracePt t="452833" x="8197850" y="2465388"/>
          <p14:tracePt t="452882" x="8207375" y="2465388"/>
          <p14:tracePt t="453043" x="8207375" y="2473325"/>
          <p14:tracePt t="453348" x="8207375" y="2482850"/>
          <p14:tracePt t="453384" x="8197850" y="2482850"/>
          <p14:tracePt t="453422" x="8180388" y="2482850"/>
          <p14:tracePt t="453457" x="8170863" y="2482850"/>
          <p14:tracePt t="453506" x="8161338" y="2482850"/>
          <p14:tracePt t="453579" x="8153400" y="2482850"/>
          <p14:tracePt t="453884" x="8143875" y="2482850"/>
          <p14:tracePt t="454105" x="8135938" y="2482850"/>
          <p14:tracePt t="454927" x="8126413" y="2482850"/>
          <p14:tracePt t="454989" x="8099425" y="2482850"/>
          <p14:tracePt t="455002" x="8064500" y="2482850"/>
          <p14:tracePt t="455014" x="8027988" y="2482850"/>
          <p14:tracePt t="455026" x="7947025" y="2500313"/>
          <p14:tracePt t="455040" x="7894638" y="2517775"/>
          <p14:tracePt t="455055" x="7858125" y="2527300"/>
          <p14:tracePt t="455070" x="7831138" y="2536825"/>
          <p14:tracePt t="455087" x="7786688" y="2554288"/>
          <p14:tracePt t="455103" x="7778750" y="2554288"/>
          <p14:tracePt t="455120" x="7759700" y="2554288"/>
          <p14:tracePt t="455137" x="7715250" y="2563813"/>
          <p14:tracePt t="455153" x="7697788" y="2563813"/>
          <p14:tracePt t="455170" x="7653338" y="2581275"/>
          <p14:tracePt t="455186" x="7626350" y="2581275"/>
          <p14:tracePt t="455203" x="7599363" y="2589213"/>
          <p14:tracePt t="455222" x="7510463" y="2589213"/>
          <p14:tracePt t="455237" x="7473950" y="2598738"/>
          <p14:tracePt t="455254" x="7421563" y="2598738"/>
          <p14:tracePt t="455272" x="7313613" y="2616200"/>
          <p14:tracePt t="455287" x="7259638" y="2616200"/>
          <p14:tracePt t="455304" x="7232650" y="2616200"/>
          <p14:tracePt t="455321" x="7170738" y="2616200"/>
          <p14:tracePt t="455678" x="7099300" y="2643188"/>
          <p14:tracePt t="455691" x="7018338" y="2679700"/>
          <p14:tracePt t="455704" x="6938963" y="2706688"/>
          <p14:tracePt t="455716" x="6858000" y="2741613"/>
          <p14:tracePt t="455728" x="6831013" y="2751138"/>
          <p14:tracePt t="455740" x="6804025" y="2751138"/>
          <p14:tracePt t="455755" x="6796088" y="2768600"/>
          <p14:tracePt t="455770" x="6786563" y="2768600"/>
          <p14:tracePt t="456107" x="6796088" y="2768600"/>
          <p14:tracePt t="456132" x="6804025" y="2768600"/>
          <p14:tracePt t="456180" x="6823075" y="2768600"/>
          <p14:tracePt t="457564" x="6867525" y="2732088"/>
          <p14:tracePt t="457576" x="6929438" y="2687638"/>
          <p14:tracePt t="457589" x="6973888" y="2643188"/>
          <p14:tracePt t="457605" x="7010400" y="2616200"/>
          <p14:tracePt t="457622" x="7037388" y="2598738"/>
          <p14:tracePt t="457638" x="7099300" y="2554288"/>
          <p14:tracePt t="457655" x="7116763" y="2544763"/>
          <p14:tracePt t="457674" x="7161213" y="2536825"/>
          <p14:tracePt t="457688" x="7180263" y="2536825"/>
          <p14:tracePt t="457705" x="7207250" y="2536825"/>
          <p14:tracePt t="457721" x="7269163" y="2517775"/>
          <p14:tracePt t="457738" x="7286625" y="2517775"/>
          <p14:tracePt t="457756" x="7313613" y="2517775"/>
          <p14:tracePt t="457771" x="7358063" y="2517775"/>
          <p14:tracePt t="457788" x="7385050" y="2517775"/>
          <p14:tracePt t="457804" x="7394575" y="2517775"/>
          <p14:tracePt t="457820" x="7421563" y="2517775"/>
          <p14:tracePt t="457837" x="7429500" y="2517775"/>
          <p14:tracePt t="457854" x="7456488" y="2517775"/>
          <p14:tracePt t="457870" x="7518400" y="2527300"/>
          <p14:tracePt t="457887" x="7527925" y="2527300"/>
          <p14:tracePt t="457904" x="7545388" y="2527300"/>
          <p14:tracePt t="457920" x="7564438" y="2536825"/>
          <p14:tracePt t="457937" x="7572375" y="2536825"/>
          <p14:tracePt t="457976" x="7581900" y="2544763"/>
          <p14:tracePt t="457989" x="7599363" y="2544763"/>
          <p14:tracePt t="458001" x="7608888" y="2554288"/>
          <p14:tracePt t="458015" x="7616825" y="2554288"/>
          <p14:tracePt t="458027" x="7635875" y="2563813"/>
          <p14:tracePt t="458050" x="7643813" y="2571750"/>
          <p14:tracePt t="458077" x="7653338" y="2571750"/>
          <p14:tracePt t="458475" x="7653338" y="2589213"/>
          <p14:tracePt t="458895" x="7643813" y="2589213"/>
          <p14:tracePt t="459004" x="7626350" y="2589213"/>
          <p14:tracePt t="459077" x="7616825" y="2589213"/>
          <p14:tracePt t="459494" x="7616825" y="2598738"/>
          <p14:tracePt t="460706" x="7608888" y="2598738"/>
          <p14:tracePt t="461584" x="7599363" y="2598738"/>
          <p14:tracePt t="461745" x="7589838" y="2598738"/>
          <p14:tracePt t="461822" x="7581900" y="2598738"/>
          <p14:tracePt t="461834" x="7572375" y="2598738"/>
          <p14:tracePt t="461846" x="7564438" y="2598738"/>
          <p14:tracePt t="461862" x="7537450" y="2598738"/>
          <p14:tracePt t="461873" x="7500938" y="2598738"/>
          <p14:tracePt t="461888" x="7466013" y="2598738"/>
          <p14:tracePt t="461904" x="7421563" y="2598738"/>
          <p14:tracePt t="461922" x="7375525" y="2608263"/>
          <p14:tracePt t="461938" x="7350125" y="2608263"/>
          <p14:tracePt t="461954" x="7340600" y="2608263"/>
          <p14:tracePt t="461971" x="7313613" y="2608263"/>
          <p14:tracePt t="461988" x="7286625" y="2608263"/>
          <p14:tracePt t="462004" x="7251700" y="2608263"/>
          <p14:tracePt t="462021" x="7161213" y="2608263"/>
          <p14:tracePt t="462038" x="7135813" y="2608263"/>
          <p14:tracePt t="462055" x="7108825" y="2608263"/>
          <p14:tracePt t="462071" x="7089775" y="2608263"/>
          <p14:tracePt t="462088" x="7081838" y="2608263"/>
          <p14:tracePt t="462104" x="7072313" y="2608263"/>
          <p14:tracePt t="462156" x="7064375" y="2608263"/>
          <p14:tracePt t="462431" x="7064375" y="2616200"/>
          <p14:tracePt t="462442" x="7072313" y="2652713"/>
          <p14:tracePt t="462456" x="7072313" y="2670175"/>
          <p14:tracePt t="462472" x="7072313" y="2724150"/>
          <p14:tracePt t="462489" x="7072313" y="2778125"/>
          <p14:tracePt t="462506" x="7072313" y="2857500"/>
          <p14:tracePt t="462522" x="7072313" y="2894013"/>
          <p14:tracePt t="462540" x="7054850" y="2911475"/>
          <p14:tracePt t="462555" x="7054850" y="2928938"/>
          <p14:tracePt t="462572" x="7045325" y="2938463"/>
          <p14:tracePt t="462589" x="7045325" y="2946400"/>
          <p14:tracePt t="462605" x="7045325" y="2955925"/>
          <p14:tracePt t="462622" x="7037388" y="2955925"/>
          <p14:tracePt t="462716" x="7037388" y="2928938"/>
          <p14:tracePt t="462728" x="7037388" y="2921000"/>
          <p14:tracePt t="462740" x="7037388" y="2874963"/>
          <p14:tracePt t="462751" x="7037388" y="2822575"/>
          <p14:tracePt t="462763" x="7037388" y="2786063"/>
          <p14:tracePt t="462775" x="7037388" y="2751138"/>
          <p14:tracePt t="462790" x="7037388" y="2697163"/>
          <p14:tracePt t="462804" x="7027863" y="2652713"/>
          <p14:tracePt t="462821" x="7010400" y="2625725"/>
          <p14:tracePt t="462838" x="7000875" y="2608263"/>
          <p14:tracePt t="462854" x="6992938" y="2598738"/>
          <p14:tracePt t="462871" x="6983413" y="2598738"/>
          <p14:tracePt t="462890" x="6973888" y="2598738"/>
          <p14:tracePt t="462914" x="6973888" y="2608263"/>
          <p14:tracePt t="462928" x="6973888" y="2616200"/>
          <p14:tracePt t="462953" x="6973888" y="2625725"/>
          <p14:tracePt t="462966" x="6973888" y="2652713"/>
          <p14:tracePt t="462978" x="6956425" y="2706688"/>
          <p14:tracePt t="462991" x="6938963" y="2778125"/>
          <p14:tracePt t="463005" x="6921500" y="2901950"/>
          <p14:tracePt t="463022" x="6902450" y="3027363"/>
          <p14:tracePt t="463038" x="6867525" y="3152775"/>
          <p14:tracePt t="463056" x="6840538" y="3268663"/>
          <p14:tracePt t="463072" x="6831013" y="3278188"/>
          <p14:tracePt t="463088" x="6831013" y="3286125"/>
          <p14:tracePt t="463104" x="6823075" y="3295650"/>
          <p14:tracePt t="463161" x="6823075" y="3286125"/>
          <p14:tracePt t="463172" x="6823075" y="3268663"/>
          <p14:tracePt t="463184" x="6823075" y="3241675"/>
          <p14:tracePt t="463197" x="6823075" y="3187700"/>
          <p14:tracePt t="463210" x="6831013" y="3116263"/>
          <p14:tracePt t="463222" x="6831013" y="3017838"/>
          <p14:tracePt t="463238" x="6840538" y="2921000"/>
          <p14:tracePt t="463255" x="6858000" y="2867025"/>
          <p14:tracePt t="463272" x="6858000" y="2786063"/>
          <p14:tracePt t="463289" x="6858000" y="2778125"/>
          <p14:tracePt t="463305" x="6858000" y="2768600"/>
          <p14:tracePt t="463383" x="6858000" y="2778125"/>
          <p14:tracePt t="463395" x="6858000" y="2786063"/>
          <p14:tracePt t="463407" x="6858000" y="2795588"/>
          <p14:tracePt t="463422" x="6858000" y="2813050"/>
          <p14:tracePt t="463439" x="6858000" y="2822575"/>
          <p14:tracePt t="463455" x="6858000" y="2857500"/>
          <p14:tracePt t="463472" x="6858000" y="2928938"/>
          <p14:tracePt t="463489" x="6867525" y="2982913"/>
          <p14:tracePt t="463506" x="6867525" y="3108325"/>
          <p14:tracePt t="463522" x="6867525" y="3160713"/>
          <p14:tracePt t="463539" x="6867525" y="3206750"/>
          <p14:tracePt t="463556" x="6867525" y="3251200"/>
          <p14:tracePt t="463589" x="6867525" y="3259138"/>
          <p14:tracePt t="463678" x="6867525" y="3251200"/>
          <p14:tracePt t="463692" x="6867525" y="3206750"/>
          <p14:tracePt t="463704" x="6867525" y="3170238"/>
          <p14:tracePt t="463717" x="6867525" y="3081338"/>
          <p14:tracePt t="463730" x="6867525" y="2955925"/>
          <p14:tracePt t="463743" x="6867525" y="2840038"/>
          <p14:tracePt t="463756" x="6867525" y="2714625"/>
          <p14:tracePt t="463772" x="6867525" y="2660650"/>
          <p14:tracePt t="463788" x="6850063" y="2625725"/>
          <p14:tracePt t="463805" x="6850063" y="2589213"/>
          <p14:tracePt t="463891" x="6850063" y="2598738"/>
          <p14:tracePt t="463903" x="6850063" y="2616200"/>
          <p14:tracePt t="463917" x="6850063" y="2635250"/>
          <p14:tracePt t="463929" x="6850063" y="2643188"/>
          <p14:tracePt t="463942" x="6850063" y="2679700"/>
          <p14:tracePt t="463956" x="6850063" y="2732088"/>
          <p14:tracePt t="463972" x="6850063" y="2786063"/>
          <p14:tracePt t="463992" x="6850063" y="2857500"/>
          <p14:tracePt t="464005" x="6850063" y="2884488"/>
          <p14:tracePt t="464022" x="6850063" y="2921000"/>
          <p14:tracePt t="464039" x="6850063" y="2965450"/>
          <p14:tracePt t="464055" x="6850063" y="3036888"/>
          <p14:tracePt t="464073" x="6850063" y="3089275"/>
          <p14:tracePt t="464091" x="6850063" y="3135313"/>
          <p14:tracePt t="464105" x="6850063" y="3143250"/>
          <p14:tracePt t="464138" x="6850063" y="3152775"/>
          <p14:tracePt t="464215" x="6850063" y="3143250"/>
          <p14:tracePt t="464228" x="6850063" y="3135313"/>
          <p14:tracePt t="464240" x="6850063" y="3098800"/>
          <p14:tracePt t="464252" x="6867525" y="3027363"/>
          <p14:tracePt t="464264" x="6884988" y="2901950"/>
          <p14:tracePt t="464275" x="6902450" y="2759075"/>
          <p14:tracePt t="464288" x="6902450" y="2660650"/>
          <p14:tracePt t="464304" x="6902450" y="2608263"/>
          <p14:tracePt t="464321" x="6902450" y="2554288"/>
          <p14:tracePt t="464341" x="6902450" y="2517775"/>
          <p14:tracePt t="464355" x="6902450" y="2509838"/>
          <p14:tracePt t="464465" x="6902450" y="2527300"/>
          <p14:tracePt t="464477" x="6902450" y="2536825"/>
          <p14:tracePt t="464491" x="6902450" y="2544763"/>
          <p14:tracePt t="464505" x="6902450" y="2554288"/>
          <p14:tracePt t="464526" x="6902450" y="2563813"/>
          <p14:tracePt t="464540" x="6902450" y="2571750"/>
          <p14:tracePt t="464577" x="6902450" y="2581275"/>
          <p14:tracePt t="464614" x="6902450" y="2598738"/>
          <p14:tracePt t="464636" x="6902450" y="2608263"/>
          <p14:tracePt t="464648" x="6902450" y="2616200"/>
          <p14:tracePt t="464660" x="6902450" y="2625725"/>
          <p14:tracePt t="464672" x="6902450" y="2635250"/>
          <p14:tracePt t="464688" x="6902450" y="2652713"/>
          <p14:tracePt t="464705" x="6902450" y="2679700"/>
          <p14:tracePt t="464721" x="6894513" y="2714625"/>
          <p14:tracePt t="464738" x="6894513" y="2732088"/>
          <p14:tracePt t="464755" x="6894513" y="2741613"/>
          <p14:tracePt t="464771" x="6894513" y="2778125"/>
          <p14:tracePt t="464788" x="6894513" y="2786063"/>
          <p14:tracePt t="464805" x="6875463" y="2795588"/>
          <p14:tracePt t="464821" x="6875463" y="2803525"/>
          <p14:tracePt t="464838" x="6875463" y="2813050"/>
          <p14:tracePt t="464855" x="6867525" y="2849563"/>
          <p14:tracePt t="464871" x="6858000" y="2884488"/>
          <p14:tracePt t="464888" x="6840538" y="2911475"/>
          <p14:tracePt t="464904" x="6831013" y="2946400"/>
          <p14:tracePt t="464921" x="6823075" y="2955925"/>
          <p14:tracePt t="464938" x="6813550" y="2965450"/>
          <p14:tracePt t="464971" x="6813550" y="2973388"/>
          <p14:tracePt t="465610" x="6813550" y="2938463"/>
          <p14:tracePt t="465623" x="6813550" y="2867025"/>
          <p14:tracePt t="465636" x="6813550" y="2768600"/>
          <p14:tracePt t="465649" x="6831013" y="2670175"/>
          <p14:tracePt t="465662" x="6850063" y="2589213"/>
          <p14:tracePt t="465675" x="6850063" y="2554288"/>
          <p14:tracePt t="465689" x="6850063" y="2544763"/>
          <p14:tracePt t="465711" x="6850063" y="2536825"/>
          <p14:tracePt t="465907" x="6850063" y="2544763"/>
          <p14:tracePt t="465932" x="6850063" y="2554288"/>
          <p14:tracePt t="465958" x="6850063" y="2563813"/>
          <p14:tracePt t="465983" x="6850063" y="2571750"/>
          <p14:tracePt t="465996" x="6850063" y="2581275"/>
          <p14:tracePt t="466009" x="6850063" y="2608263"/>
          <p14:tracePt t="466022" x="6850063" y="2616200"/>
          <p14:tracePt t="466039" x="6840538" y="2652713"/>
          <p14:tracePt t="466057" x="6823075" y="2714625"/>
          <p14:tracePt t="466072" x="6823075" y="2732088"/>
          <p14:tracePt t="466089" x="6823075" y="2759075"/>
          <p14:tracePt t="466106" x="6813550" y="2778125"/>
          <p14:tracePt t="466122" x="6813550" y="2786063"/>
          <p14:tracePt t="466139" x="6813550" y="2813050"/>
          <p14:tracePt t="466157" x="6813550" y="2857500"/>
          <p14:tracePt t="466172" x="6813550" y="2884488"/>
          <p14:tracePt t="466189" x="6796088" y="2921000"/>
          <p14:tracePt t="466206" x="6796088" y="2965450"/>
          <p14:tracePt t="466222" x="6796088" y="2992438"/>
          <p14:tracePt t="466240" x="6786563" y="3009900"/>
          <p14:tracePt t="466256" x="6786563" y="3054350"/>
          <p14:tracePt t="466273" x="6786563" y="3081338"/>
          <p14:tracePt t="466290" x="6786563" y="3108325"/>
          <p14:tracePt t="466306" x="6786563" y="3135313"/>
          <p14:tracePt t="466322" x="6786563" y="3143250"/>
          <p14:tracePt t="466339" x="6786563" y="3160713"/>
          <p14:tracePt t="466355" x="6786563" y="3170238"/>
          <p14:tracePt t="466377" x="6786563" y="3179763"/>
          <p14:tracePt t="466822" x="6786563" y="3170238"/>
          <p14:tracePt t="467676" x="6796088" y="3170238"/>
          <p14:tracePt t="467688" x="6823075" y="3170238"/>
          <p14:tracePt t="467701" x="6858000" y="3152775"/>
          <p14:tracePt t="467713" x="6921500" y="3143250"/>
          <p14:tracePt t="467725" x="6973888" y="3125788"/>
          <p14:tracePt t="467738" x="7027863" y="3108325"/>
          <p14:tracePt t="467755" x="7089775" y="3081338"/>
          <p14:tracePt t="467771" x="7126288" y="3071813"/>
          <p14:tracePt t="467789" x="7207250" y="3044825"/>
          <p14:tracePt t="467806" x="7242175" y="3027363"/>
          <p14:tracePt t="467822" x="7286625" y="3000375"/>
          <p14:tracePt t="467840" x="7375525" y="2965450"/>
          <p14:tracePt t="467856" x="7421563" y="2938463"/>
          <p14:tracePt t="467872" x="7456488" y="2911475"/>
          <p14:tracePt t="467888" x="7537450" y="2867025"/>
          <p14:tracePt t="467905" x="7545388" y="2857500"/>
          <p14:tracePt t="467922" x="7572375" y="2849563"/>
          <p14:tracePt t="467938" x="7589838" y="2830513"/>
          <p14:tracePt t="467955" x="7616825" y="2813050"/>
          <p14:tracePt t="467972" x="7635875" y="2795588"/>
          <p14:tracePt t="467990" x="7688263" y="2751138"/>
          <p14:tracePt t="468006" x="7724775" y="2741613"/>
          <p14:tracePt t="468024" x="7796213" y="2687638"/>
          <p14:tracePt t="468039" x="7831138" y="2679700"/>
          <p14:tracePt t="468056" x="7885113" y="2643188"/>
          <p14:tracePt t="468075" x="8027988" y="2589213"/>
          <p14:tracePt t="468089" x="8135938" y="2554288"/>
          <p14:tracePt t="468106" x="8215313" y="2500313"/>
          <p14:tracePt t="468123" x="8421688" y="2428875"/>
          <p14:tracePt t="468140" x="8501063" y="2420938"/>
          <p14:tracePt t="468157" x="8609013" y="2401888"/>
          <p14:tracePt t="468172" x="8643938" y="2393950"/>
          <p14:tracePt t="468188" x="8697913" y="2393950"/>
          <p14:tracePt t="468205" x="8778875" y="2393950"/>
          <p14:tracePt t="468222" x="8796338" y="2393950"/>
          <p14:tracePt t="468238" x="8840788" y="2393950"/>
          <p14:tracePt t="468255" x="8894763" y="2393950"/>
          <p14:tracePt t="468272" x="8939213" y="2393950"/>
          <p14:tracePt t="468289" x="8966200" y="2401888"/>
          <p14:tracePt t="468305" x="9028113" y="2428875"/>
          <p14:tracePt t="468322" x="9037638" y="2438400"/>
          <p14:tracePt t="468339" x="9082088" y="2465388"/>
          <p14:tracePt t="468356" x="9090025" y="2492375"/>
          <p14:tracePt t="468375" x="9117013" y="2509838"/>
          <p14:tracePt t="468389" x="9126538" y="2517775"/>
          <p14:tracePt t="468422" x="9136063" y="2527300"/>
          <p14:tracePt t="468439" x="9136063" y="2554288"/>
          <p14:tracePt t="468456" x="9136063" y="2608263"/>
          <p14:tracePt t="468473" x="9064625" y="2786063"/>
          <p14:tracePt t="468490" x="9028113" y="2874963"/>
          <p14:tracePt t="468506" x="9018588" y="2911475"/>
          <p14:tracePt t="468523" x="8993188" y="2946400"/>
          <p14:tracePt t="468539" x="8983663" y="2955925"/>
          <p14:tracePt t="468558" x="8974138" y="2965450"/>
          <p14:tracePt t="468573" x="8947150" y="3000375"/>
          <p14:tracePt t="468590" x="8885238" y="3081338"/>
          <p14:tracePt t="468607" x="8688388" y="3259138"/>
          <p14:tracePt t="468623" x="8555038" y="3349625"/>
          <p14:tracePt t="468641" x="8385175" y="3473450"/>
          <p14:tracePt t="468656" x="8304213" y="3500438"/>
          <p14:tracePt t="468673" x="8269288" y="3517900"/>
          <p14:tracePt t="468691" x="8161338" y="3544888"/>
          <p14:tracePt t="468707" x="8064500" y="3544888"/>
          <p14:tracePt t="468722" x="7939088" y="3544888"/>
          <p14:tracePt t="468739" x="7769225" y="3544888"/>
          <p14:tracePt t="468755" x="7707313" y="3509963"/>
          <p14:tracePt t="468772" x="7688263" y="3482975"/>
          <p14:tracePt t="468788" x="7661275" y="3446463"/>
          <p14:tracePt t="468805" x="7661275" y="3429000"/>
          <p14:tracePt t="468822" x="7635875" y="3313113"/>
          <p14:tracePt t="468838" x="7616825" y="3278188"/>
          <p14:tracePt t="468855" x="7589838" y="3160713"/>
          <p14:tracePt t="468872" x="7554913" y="2921000"/>
          <p14:tracePt t="468888" x="7554913" y="2840038"/>
          <p14:tracePt t="468905" x="7554913" y="2786063"/>
          <p14:tracePt t="468922" x="7572375" y="2697163"/>
          <p14:tracePt t="468939" x="7616825" y="2616200"/>
          <p14:tracePt t="468955" x="7688263" y="2536825"/>
          <p14:tracePt t="468972" x="7858125" y="2374900"/>
          <p14:tracePt t="468989" x="7947025" y="2303463"/>
          <p14:tracePt t="469006" x="8089900" y="2232025"/>
          <p14:tracePt t="469022" x="8153400" y="2197100"/>
          <p14:tracePt t="469039" x="8207375" y="2187575"/>
          <p14:tracePt t="469056" x="8340725" y="2152650"/>
          <p14:tracePt t="469072" x="8394700" y="2143125"/>
          <p14:tracePt t="469089" x="8466138" y="2143125"/>
          <p14:tracePt t="469107" x="8616950" y="2143125"/>
          <p14:tracePt t="469122" x="8688388" y="2143125"/>
          <p14:tracePt t="469138" x="8769350" y="2160588"/>
          <p14:tracePt t="469155" x="8823325" y="2179638"/>
          <p14:tracePt t="469171" x="8902700" y="2232025"/>
          <p14:tracePt t="469188" x="8947150" y="2259013"/>
          <p14:tracePt t="469205" x="9001125" y="2303463"/>
          <p14:tracePt t="469222" x="9072563" y="2384425"/>
          <p14:tracePt t="469238" x="9099550" y="2428875"/>
          <p14:tracePt t="469255" x="9126538" y="2465388"/>
          <p14:tracePt t="469272" x="9136063" y="2563813"/>
          <p14:tracePt t="469288" x="9136063" y="2616200"/>
          <p14:tracePt t="469305" x="9136063" y="2724150"/>
          <p14:tracePt t="469322" x="9136063" y="2884488"/>
          <p14:tracePt t="469338" x="9136063" y="2982913"/>
          <p14:tracePt t="469355" x="9136063" y="3054350"/>
          <p14:tracePt t="469372" x="9117013" y="3187700"/>
          <p14:tracePt t="469388" x="9090025" y="3241675"/>
          <p14:tracePt t="469405" x="9045575" y="3286125"/>
          <p14:tracePt t="469422" x="8947150" y="3375025"/>
          <p14:tracePt t="469438" x="8858250" y="3421063"/>
          <p14:tracePt t="469455" x="8778875" y="3455988"/>
          <p14:tracePt t="469471" x="8528050" y="3544888"/>
          <p14:tracePt t="469488" x="8429625" y="3563938"/>
          <p14:tracePt t="469505" x="8385175" y="3563938"/>
          <p14:tracePt t="469521" x="8323263" y="3563938"/>
          <p14:tracePt t="469538" x="8269288" y="3544888"/>
          <p14:tracePt t="469555" x="8224838" y="3500438"/>
          <p14:tracePt t="469572" x="8072438" y="3349625"/>
          <p14:tracePt t="469589" x="8027988" y="3286125"/>
          <p14:tracePt t="469606" x="7956550" y="3160713"/>
          <p14:tracePt t="469623" x="7902575" y="3089275"/>
          <p14:tracePt t="469639" x="7875588" y="3027363"/>
          <p14:tracePt t="469656" x="7867650" y="2973388"/>
          <p14:tracePt t="469673" x="7850188" y="2795588"/>
          <p14:tracePt t="469689" x="7850188" y="2741613"/>
          <p14:tracePt t="469708" x="7867650" y="2589213"/>
          <p14:tracePt t="469723" x="7902575" y="2492375"/>
          <p14:tracePt t="469739" x="7956550" y="2411413"/>
          <p14:tracePt t="469758" x="8064500" y="2259013"/>
          <p14:tracePt t="469773" x="8126413" y="2214563"/>
          <p14:tracePt t="469789" x="8188325" y="2170113"/>
          <p14:tracePt t="469806" x="8251825" y="2135188"/>
          <p14:tracePt t="469822" x="8367713" y="2089150"/>
          <p14:tracePt t="469838" x="8402638" y="2081213"/>
          <p14:tracePt t="469855" x="8456613" y="2063750"/>
          <p14:tracePt t="469872" x="8636000" y="2054225"/>
          <p14:tracePt t="469888" x="8670925" y="2054225"/>
          <p14:tracePt t="469905" x="8707438" y="2054225"/>
          <p14:tracePt t="469922" x="8804275" y="2081213"/>
          <p14:tracePt t="469938" x="8894763" y="2152650"/>
          <p14:tracePt t="469955" x="8974138" y="2224088"/>
          <p14:tracePt t="469972" x="9117013" y="2393950"/>
          <p14:tracePt t="469988" x="9136063" y="2455863"/>
          <p14:tracePt t="470005" x="9136063" y="2509838"/>
          <p14:tracePt t="470022" x="9136063" y="2581275"/>
          <p14:tracePt t="470038" x="9136063" y="2616200"/>
          <p14:tracePt t="470055" x="9136063" y="2687638"/>
          <p14:tracePt t="470073" x="9136063" y="2884488"/>
          <p14:tracePt t="470089" x="9136063" y="3009900"/>
          <p14:tracePt t="470108" x="9136063" y="3179763"/>
          <p14:tracePt t="470123" x="9136063" y="3206750"/>
          <p14:tracePt t="470139" x="9126538" y="3224213"/>
          <p14:tracePt t="470158" x="9028113" y="3295650"/>
          <p14:tracePt t="470173" x="8921750" y="3367088"/>
          <p14:tracePt t="470189" x="8786813" y="3438525"/>
          <p14:tracePt t="470207" x="8609013" y="3509963"/>
          <p14:tracePt t="470223" x="8564563" y="3517900"/>
          <p14:tracePt t="470240" x="8528050" y="3517900"/>
          <p14:tracePt t="470258" x="8501063" y="3517900"/>
          <p14:tracePt t="470273" x="8466138" y="3517900"/>
          <p14:tracePt t="470290" x="8412163" y="3517900"/>
          <p14:tracePt t="470308" x="8304213" y="3517900"/>
          <p14:tracePt t="470323" x="8259763" y="3517900"/>
          <p14:tracePt t="470339" x="8251825" y="3517900"/>
          <p14:tracePt t="470356" x="8224838" y="3509963"/>
          <p14:tracePt t="470372" x="8215313" y="3500438"/>
          <p14:tracePt t="470388" x="8197850" y="3473450"/>
          <p14:tracePt t="470405" x="8116888" y="3375025"/>
          <p14:tracePt t="470422" x="8089900" y="3349625"/>
          <p14:tracePt t="470438" x="8072438" y="3322638"/>
          <p14:tracePt t="470455" x="8064500" y="3278188"/>
          <p14:tracePt t="470472" x="8045450" y="3224213"/>
          <p14:tracePt t="470488" x="8045450" y="3179763"/>
          <p14:tracePt t="470505" x="8045450" y="2973388"/>
          <p14:tracePt t="470522" x="8054975" y="2849563"/>
          <p14:tracePt t="470538" x="8089900" y="2751138"/>
          <p14:tracePt t="470555" x="8170863" y="2608263"/>
          <p14:tracePt t="470572" x="8259763" y="2517775"/>
          <p14:tracePt t="470589" x="8304213" y="2455863"/>
          <p14:tracePt t="470605" x="8402638" y="2401888"/>
          <p14:tracePt t="470622" x="8447088" y="2374900"/>
          <p14:tracePt t="470638" x="8501063" y="2374900"/>
          <p14:tracePt t="470655" x="8609013" y="2357438"/>
          <p14:tracePt t="470673" x="8661400" y="2357438"/>
          <p14:tracePt t="470690" x="8697913" y="2357438"/>
          <p14:tracePt t="470707" x="8796338" y="2374900"/>
          <p14:tracePt t="470723" x="8831263" y="2393950"/>
          <p14:tracePt t="470741" x="8885238" y="2428875"/>
          <p14:tracePt t="470757" x="8894763" y="2438400"/>
          <p14:tracePt t="470773" x="8902700" y="2473325"/>
          <p14:tracePt t="470790" x="8929688" y="2527300"/>
          <p14:tracePt t="470806" x="8929688" y="2625725"/>
          <p14:tracePt t="470823" x="8929688" y="2679700"/>
          <p14:tracePt t="470839" x="8929688" y="2697163"/>
          <p14:tracePt t="470856" x="8902700" y="2759075"/>
          <p14:tracePt t="470874" x="8850313" y="2822575"/>
          <p14:tracePt t="470889" x="8661400" y="2965450"/>
          <p14:tracePt t="470905" x="8528050" y="3036888"/>
          <p14:tracePt t="470922" x="8429625" y="3071813"/>
          <p14:tracePt t="470939" x="8286750" y="3116263"/>
          <p14:tracePt t="470956" x="8251825" y="3116263"/>
          <p14:tracePt t="470972" x="8215313" y="3116263"/>
          <p14:tracePt t="470989" x="8135938" y="3116263"/>
          <p14:tracePt t="471005" x="8064500" y="3098800"/>
          <p14:tracePt t="471022" x="7956550" y="3081338"/>
          <p14:tracePt t="471038" x="7715250" y="3027363"/>
          <p14:tracePt t="471055" x="7616825" y="3027363"/>
          <p14:tracePt t="471072" x="7518400" y="3027363"/>
          <p14:tracePt t="471088" x="7466013" y="3017838"/>
          <p14:tracePt t="471105" x="7402513" y="2973388"/>
          <p14:tracePt t="471122" x="7116763" y="2786063"/>
          <p14:tracePt t="471138" x="6983413" y="2714625"/>
          <p14:tracePt t="471155" x="6902450" y="2679700"/>
          <p14:tracePt t="471172" x="6867525" y="2652713"/>
          <p14:tracePt t="471188" x="6858000" y="2643188"/>
          <p14:tracePt t="471222" x="6850063" y="2635250"/>
          <p14:tracePt t="471297" x="6840538" y="2635250"/>
          <p14:tracePt t="471361" x="6840538" y="2643188"/>
          <p14:tracePt t="471398" x="6840538" y="2652713"/>
          <p14:tracePt t="471422" x="6840538" y="2660650"/>
          <p14:tracePt t="471460" x="6840538" y="2679700"/>
          <p14:tracePt t="471521" x="6850063" y="2679700"/>
          <p14:tracePt t="471557" x="6858000" y="2670175"/>
          <p14:tracePt t="471581" x="6875463" y="2660650"/>
          <p14:tracePt t="471593" x="6875463" y="2652713"/>
          <p14:tracePt t="471605" x="6884988" y="2652713"/>
          <p14:tracePt t="471618" x="6884988" y="2643188"/>
          <p14:tracePt t="471658" x="6894513" y="2643188"/>
          <p14:tracePt t="471795" x="6894513" y="2652713"/>
          <p14:tracePt t="471871" x="6894513" y="2660650"/>
          <p14:tracePt t="471943" x="6894513" y="2679700"/>
          <p14:tracePt t="471992" x="6894513" y="2670175"/>
          <p14:tracePt t="472004" x="6894513" y="2660650"/>
          <p14:tracePt t="472016" x="6894513" y="2652713"/>
          <p14:tracePt t="472028" x="6894513" y="2643188"/>
          <p14:tracePt t="472040" x="6894513" y="2635250"/>
          <p14:tracePt t="472056" x="6894513" y="2625725"/>
          <p14:tracePt t="472072" x="6894513" y="2598738"/>
          <p14:tracePt t="472089" x="6894513" y="2571750"/>
          <p14:tracePt t="472105" x="6894513" y="2563813"/>
          <p14:tracePt t="472122" x="6894513" y="2554288"/>
          <p14:tracePt t="472139" x="6894513" y="2527300"/>
          <p14:tracePt t="472161" x="6894513" y="2517775"/>
          <p14:tracePt t="472198" x="6894513" y="2509838"/>
          <p14:tracePt t="472262" x="6884988" y="2509838"/>
          <p14:tracePt t="472328" x="6884988" y="2536825"/>
          <p14:tracePt t="472340" x="6884988" y="2554288"/>
          <p14:tracePt t="472352" x="6884988" y="2563813"/>
          <p14:tracePt t="472365" x="6884988" y="2571750"/>
          <p14:tracePt t="472376" x="6884988" y="2589213"/>
          <p14:tracePt t="472389" x="6884988" y="2608263"/>
          <p14:tracePt t="472406" x="6884988" y="2616200"/>
          <p14:tracePt t="472423" x="6884988" y="2625725"/>
          <p14:tracePt t="472439" x="6884988" y="2635250"/>
          <p14:tracePt t="472474" x="6884988" y="2643188"/>
          <p14:tracePt t="472586" x="6884988" y="2625725"/>
          <p14:tracePt t="472597" x="6884988" y="2598738"/>
          <p14:tracePt t="472610" x="6884988" y="2589213"/>
          <p14:tracePt t="472626" x="6884988" y="2571750"/>
          <p14:tracePt t="472640" x="6884988" y="2563813"/>
          <p14:tracePt t="472656" x="6884988" y="2536825"/>
          <p14:tracePt t="472673" x="6884988" y="2473325"/>
          <p14:tracePt t="472690" x="6884988" y="2455863"/>
          <p14:tracePt t="472707" x="6884988" y="2428875"/>
          <p14:tracePt t="472724" x="6884988" y="2411413"/>
          <p14:tracePt t="472762" x="6867525" y="2411413"/>
          <p14:tracePt t="472813" x="6867525" y="2438400"/>
          <p14:tracePt t="472825" x="6867525" y="2455863"/>
          <p14:tracePt t="472837" x="6858000" y="2482850"/>
          <p14:tracePt t="472850" x="6858000" y="2500313"/>
          <p14:tracePt t="472862" x="6858000" y="2517775"/>
          <p14:tracePt t="472874" x="6858000" y="2527300"/>
          <p14:tracePt t="472891" x="6858000" y="2536825"/>
          <p14:tracePt t="472907" x="6858000" y="2554288"/>
          <p14:tracePt t="472922" x="6858000" y="2598738"/>
          <p14:tracePt t="472939" x="6858000" y="2625725"/>
          <p14:tracePt t="472957" x="6858000" y="2652713"/>
          <p14:tracePt t="472973" x="6858000" y="2670175"/>
          <p14:tracePt t="473006" x="6858000" y="2679700"/>
          <p14:tracePt t="473055" x="6858000" y="2670175"/>
          <p14:tracePt t="473067" x="6858000" y="2643188"/>
          <p14:tracePt t="473079" x="6858000" y="2625725"/>
          <p14:tracePt t="473091" x="6858000" y="2598738"/>
          <p14:tracePt t="473105" x="6858000" y="2563813"/>
          <p14:tracePt t="473122" x="6858000" y="2509838"/>
          <p14:tracePt t="473139" x="6867525" y="2465388"/>
          <p14:tracePt t="473155" x="6867525" y="2411413"/>
          <p14:tracePt t="473172" x="6867525" y="2393950"/>
          <p14:tracePt t="473189" x="6875463" y="2374900"/>
          <p14:tracePt t="473205" x="6875463" y="2366963"/>
          <p14:tracePt t="473239" x="6875463" y="2357438"/>
          <p14:tracePt t="473302" x="6875463" y="2366963"/>
          <p14:tracePt t="473315" x="6858000" y="2374900"/>
          <p14:tracePt t="473326" x="6858000" y="2401888"/>
          <p14:tracePt t="473340" x="6858000" y="2411413"/>
          <p14:tracePt t="473355" x="6858000" y="2420938"/>
          <p14:tracePt t="473372" x="6858000" y="2428875"/>
          <p14:tracePt t="473389" x="6858000" y="2438400"/>
          <p14:tracePt t="473406" x="6858000" y="2473325"/>
          <p14:tracePt t="473423" x="6858000" y="2492375"/>
          <p14:tracePt t="473441" x="6858000" y="2527300"/>
          <p14:tracePt t="473456" x="6858000" y="2536825"/>
          <p14:tracePt t="473473" x="6858000" y="2544763"/>
          <p14:tracePt t="473490" x="6858000" y="2563813"/>
          <p14:tracePt t="473552" x="6858000" y="2544763"/>
          <p14:tracePt t="473564" x="6858000" y="2536825"/>
          <p14:tracePt t="473577" x="6858000" y="2500313"/>
          <p14:tracePt t="473591" x="6867525" y="2473325"/>
          <p14:tracePt t="473606" x="6867525" y="2455863"/>
          <p14:tracePt t="473624" x="6867525" y="2428875"/>
          <p14:tracePt t="473640" x="6867525" y="2357438"/>
          <p14:tracePt t="473656" x="6867525" y="2330450"/>
          <p14:tracePt t="473673" x="6867525" y="2322513"/>
          <p14:tracePt t="473691" x="6867525" y="2303463"/>
          <p14:tracePt t="473779" x="6867525" y="2312988"/>
          <p14:tracePt t="473790" x="6867525" y="2330450"/>
          <p14:tracePt t="473803" x="6867525" y="2349500"/>
          <p14:tracePt t="473816" x="6867525" y="2357438"/>
          <p14:tracePt t="473828" x="6867525" y="2374900"/>
          <p14:tracePt t="473840" x="6867525" y="2384425"/>
          <p14:tracePt t="473856" x="6867525" y="2393950"/>
          <p14:tracePt t="473872" x="6867525" y="2411413"/>
          <p14:tracePt t="473889" x="6867525" y="2420938"/>
          <p14:tracePt t="473906" x="6867525" y="2428875"/>
          <p14:tracePt t="473926" x="6867525" y="2438400"/>
          <p14:tracePt t="473962" x="6867525" y="2446338"/>
          <p14:tracePt t="474263" x="6850063" y="2446338"/>
          <p14:tracePt t="474310" x="6850063" y="2438400"/>
          <p14:tracePt t="474991" x="6858000" y="2438400"/>
          <p14:tracePt t="475132" x="6858000" y="2428875"/>
          <p14:tracePt t="475144" x="6867525" y="2428875"/>
          <p14:tracePt t="475180" x="6875463" y="2428875"/>
          <p14:tracePt t="475203" x="6884988" y="2428875"/>
          <p14:tracePt t="475216" x="6902450" y="2428875"/>
          <p14:tracePt t="475228" x="6965950" y="2411413"/>
          <p14:tracePt t="475242" x="7037388" y="2411413"/>
          <p14:tracePt t="475257" x="7135813" y="2411413"/>
          <p14:tracePt t="475274" x="7251700" y="2393950"/>
          <p14:tracePt t="475290" x="7402513" y="2374900"/>
          <p14:tracePt t="475307" x="7670800" y="2357438"/>
          <p14:tracePt t="475324" x="7786688" y="2357438"/>
          <p14:tracePt t="475341" x="7929563" y="2366963"/>
          <p14:tracePt t="475357" x="8180388" y="2438400"/>
          <p14:tracePt t="475373" x="8286750" y="2473325"/>
          <p14:tracePt t="475389" x="8367713" y="2509838"/>
          <p14:tracePt t="475406" x="8474075" y="2536825"/>
          <p14:tracePt t="475422" x="8518525" y="2563813"/>
          <p14:tracePt t="475439" x="8555038" y="2571750"/>
          <p14:tracePt t="475456" x="8636000" y="2616200"/>
          <p14:tracePt t="475472" x="8661400" y="2635250"/>
          <p14:tracePt t="475489" x="8697913" y="2652713"/>
          <p14:tracePt t="475506" x="8724900" y="2660650"/>
          <p14:tracePt t="475522" x="8732838" y="2660650"/>
          <p14:tracePt t="475541" x="8778875" y="2697163"/>
          <p14:tracePt t="475557" x="8804275" y="2724150"/>
          <p14:tracePt t="475574" x="8823325" y="2732088"/>
          <p14:tracePt t="475590" x="8875713" y="2759075"/>
          <p14:tracePt t="475607" x="8885238" y="2768600"/>
          <p14:tracePt t="475652" x="8894763" y="2778125"/>
          <p14:tracePt t="476021" x="8885238" y="2778125"/>
          <p14:tracePt t="476083" x="8875713" y="2778125"/>
          <p14:tracePt t="476169" x="8867775" y="2778125"/>
          <p14:tracePt t="476256" x="8850313" y="2778125"/>
          <p14:tracePt t="476342" x="8840788" y="2778125"/>
          <p14:tracePt t="476494" x="8831263" y="2778125"/>
          <p14:tracePt t="476541" x="8823325" y="2778125"/>
          <p14:tracePt t="476552" x="8813800" y="2786063"/>
          <p14:tracePt t="476565" x="8778875" y="2803525"/>
          <p14:tracePt t="476577" x="8707438" y="2830513"/>
          <p14:tracePt t="476591" x="8599488" y="2884488"/>
          <p14:tracePt t="476606" x="8474075" y="2921000"/>
          <p14:tracePt t="476623" x="8323263" y="2992438"/>
          <p14:tracePt t="476639" x="8170863" y="3054350"/>
          <p14:tracePt t="476656" x="7804150" y="3170238"/>
          <p14:tracePt t="476672" x="7581900" y="3251200"/>
          <p14:tracePt t="476689" x="7367588" y="3322638"/>
          <p14:tracePt t="476706" x="6946900" y="3509963"/>
          <p14:tracePt t="476723" x="6751638" y="3608388"/>
          <p14:tracePt t="476740" x="6599238" y="3662363"/>
          <p14:tracePt t="476756" x="6438900" y="3724275"/>
          <p14:tracePt t="476773" x="6394450" y="3741738"/>
          <p14:tracePt t="476790" x="6375400" y="3751263"/>
          <p14:tracePt t="476806" x="6350000" y="3751263"/>
          <p14:tracePt t="477343" x="6357938" y="3751263"/>
          <p14:tracePt t="477356" x="6367463" y="3741738"/>
          <p14:tracePt t="477368" x="6384925" y="3733800"/>
          <p14:tracePt t="477379" x="6429375" y="3706813"/>
          <p14:tracePt t="477392" x="6537325" y="3670300"/>
          <p14:tracePt t="477407" x="6715125" y="3616325"/>
          <p14:tracePt t="477424" x="6929438" y="3536950"/>
          <p14:tracePt t="477440" x="7429500" y="3367088"/>
          <p14:tracePt t="477457" x="7608888" y="3286125"/>
          <p14:tracePt t="477476" x="7885113" y="3179763"/>
          <p14:tracePt t="477491" x="7983538" y="3143250"/>
          <p14:tracePt t="477508" x="8064500" y="3116263"/>
          <p14:tracePt t="477524" x="8180388" y="3071813"/>
          <p14:tracePt t="477540" x="8232775" y="3054350"/>
          <p14:tracePt t="477557" x="8367713" y="3027363"/>
          <p14:tracePt t="477573" x="8421688" y="3009900"/>
          <p14:tracePt t="477589" x="8483600" y="3000375"/>
          <p14:tracePt t="477606" x="8537575" y="2982913"/>
          <p14:tracePt t="477623" x="8599488" y="2973388"/>
          <p14:tracePt t="477639" x="8626475" y="2965450"/>
          <p14:tracePt t="477656" x="8688388" y="2938463"/>
          <p14:tracePt t="477673" x="8707438" y="2921000"/>
          <p14:tracePt t="477689" x="8732838" y="2911475"/>
          <p14:tracePt t="477706" x="8759825" y="2901950"/>
          <p14:tracePt t="477723" x="8796338" y="2874963"/>
          <p14:tracePt t="477739" x="8804275" y="2867025"/>
          <p14:tracePt t="477756" x="8813800" y="2867025"/>
          <p14:tracePt t="477855" x="8804275" y="2867025"/>
          <p14:tracePt t="477868" x="8778875" y="2867025"/>
          <p14:tracePt t="477880" x="8724900" y="2894013"/>
          <p14:tracePt t="477893" x="8589963" y="2973388"/>
          <p14:tracePt t="477907" x="8421688" y="3071813"/>
          <p14:tracePt t="477925" x="8197850" y="3170238"/>
          <p14:tracePt t="477941" x="7947025" y="3278188"/>
          <p14:tracePt t="477957" x="7402513" y="3517900"/>
          <p14:tracePt t="477973" x="7207250" y="3643313"/>
          <p14:tracePt t="477991" x="7010400" y="3741738"/>
          <p14:tracePt t="478008" x="6724650" y="3894138"/>
          <p14:tracePt t="478024" x="6688138" y="3902075"/>
          <p14:tracePt t="478042" x="6635750" y="3929063"/>
          <p14:tracePt t="478402" x="6635750" y="3921125"/>
          <p14:tracePt t="478783" x="6635750" y="3902075"/>
          <p14:tracePt t="479541" x="6635750" y="3894138"/>
          <p14:tracePt t="479556" x="6653213" y="3894138"/>
          <p14:tracePt t="479569" x="6661150" y="3884613"/>
          <p14:tracePt t="479581" x="6697663" y="3857625"/>
          <p14:tracePt t="479593" x="6796088" y="3795713"/>
          <p14:tracePt t="479607" x="6965950" y="3697288"/>
          <p14:tracePt t="479624" x="7143750" y="3625850"/>
          <p14:tracePt t="479642" x="7554913" y="3500438"/>
          <p14:tracePt t="479657" x="7751763" y="3465513"/>
          <p14:tracePt t="479674" x="7939088" y="3446463"/>
          <p14:tracePt t="479693" x="8278813" y="3429000"/>
          <p14:tracePt t="479707" x="8421688" y="3411538"/>
          <p14:tracePt t="479725" x="8545513" y="3394075"/>
          <p14:tracePt t="479741" x="8670925" y="3375025"/>
          <p14:tracePt t="479759" x="8840788" y="3357563"/>
          <p14:tracePt t="479774" x="8894763" y="3349625"/>
          <p14:tracePt t="479790" x="8939213" y="3330575"/>
          <p14:tracePt t="479806" x="9001125" y="3295650"/>
          <p14:tracePt t="479823" x="9028113" y="3286125"/>
          <p14:tracePt t="479840" x="9045575" y="3268663"/>
          <p14:tracePt t="479857" x="9099550" y="3241675"/>
          <p14:tracePt t="479873" x="9109075" y="3232150"/>
          <p14:tracePt t="479890" x="9117013" y="3232150"/>
          <p14:tracePt t="479907" x="9117013" y="3224213"/>
          <p14:tracePt t="481190" x="9109075" y="3224213"/>
          <p14:tracePt t="481456" x="9099550" y="3224213"/>
          <p14:tracePt t="481517" x="9090025" y="3224213"/>
          <p14:tracePt t="481580" x="9082088" y="3224213"/>
          <p14:tracePt t="481605" x="9064625" y="3224213"/>
          <p14:tracePt t="481629" x="9055100" y="3224213"/>
          <p14:tracePt t="481642" x="9045575" y="3224213"/>
          <p14:tracePt t="481654" x="9037638" y="3224213"/>
          <p14:tracePt t="481667" x="9028113" y="3224213"/>
          <p14:tracePt t="481679" x="9018588" y="3224213"/>
          <p14:tracePt t="481691" x="9010650" y="3224213"/>
          <p14:tracePt t="481706" x="8993188" y="3224213"/>
          <p14:tracePt t="481723" x="8983663" y="3224213"/>
          <p14:tracePt t="481740" x="8974138" y="3224213"/>
          <p14:tracePt t="481757" x="8956675" y="3224213"/>
          <p14:tracePt t="481790" x="8921750" y="3224213"/>
          <p14:tracePt t="481806" x="8902700" y="3224213"/>
          <p14:tracePt t="481823" x="8867775" y="3224213"/>
          <p14:tracePt t="481840" x="8813800" y="3241675"/>
          <p14:tracePt t="481856" x="8796338" y="3241675"/>
          <p14:tracePt t="481874" x="8732838" y="3251200"/>
          <p14:tracePt t="481891" x="8707438" y="3259138"/>
          <p14:tracePt t="481907" x="8670925" y="3278188"/>
          <p14:tracePt t="481924" x="8572500" y="3303588"/>
          <p14:tracePt t="481941" x="8518525" y="3313113"/>
          <p14:tracePt t="481959" x="8456613" y="3340100"/>
          <p14:tracePt t="481975" x="8429625" y="3357563"/>
          <p14:tracePt t="481990" x="8412163" y="3357563"/>
          <p14:tracePt t="482007" x="8394700" y="3357563"/>
          <p14:tracePt t="482024" x="8385175" y="3357563"/>
          <p14:tracePt t="482659" x="8375650" y="3357563"/>
          <p14:tracePt t="482672" x="8367713" y="3357563"/>
          <p14:tracePt t="482683" x="8358188" y="3357563"/>
          <p14:tracePt t="482697" x="8350250" y="3357563"/>
          <p14:tracePt t="482710" x="8323263" y="3357563"/>
          <p14:tracePt t="482735" x="8313738" y="3357563"/>
          <p14:tracePt t="482746" x="8304213" y="3367088"/>
          <p14:tracePt t="482782" x="8296275" y="3367088"/>
          <p14:tracePt t="482818" x="8286750" y="3367088"/>
          <p14:tracePt t="482856" x="8278813" y="3367088"/>
          <p14:tracePt t="486824" x="8215313" y="3367088"/>
          <p14:tracePt t="486836" x="8089900" y="3357563"/>
          <p14:tracePt t="486848" x="7966075" y="3357563"/>
          <p14:tracePt t="486860" x="7850188" y="3340100"/>
          <p14:tracePt t="486875" x="7707313" y="3340100"/>
          <p14:tracePt t="486891" x="7554913" y="3322638"/>
          <p14:tracePt t="486908" x="7483475" y="3322638"/>
          <p14:tracePt t="486925" x="7421563" y="3303588"/>
          <p14:tracePt t="486941" x="7412038" y="3303588"/>
          <p14:tracePt t="486959" x="7402513" y="3295650"/>
          <p14:tracePt t="486975" x="7394575" y="3286125"/>
          <p14:tracePt t="486991" x="7394575" y="3268663"/>
          <p14:tracePt t="487010" x="7304088" y="3009900"/>
          <p14:tracePt t="487025" x="7269163" y="2928938"/>
          <p14:tracePt t="487042" x="7269163" y="2786063"/>
          <p14:tracePt t="487058" x="7269163" y="2616200"/>
          <p14:tracePt t="487075" x="7296150" y="2527300"/>
          <p14:tracePt t="487093" x="7304088" y="2465388"/>
          <p14:tracePt t="487108" x="7304088" y="2455863"/>
          <p14:tracePt t="487191" x="7296150" y="2455863"/>
          <p14:tracePt t="487203" x="7296150" y="2482850"/>
          <p14:tracePt t="487216" x="7286625" y="2492375"/>
          <p14:tracePt t="487228" x="7278688" y="2527300"/>
          <p14:tracePt t="487242" x="7259638" y="2581275"/>
          <p14:tracePt t="487257" x="7207250" y="2687638"/>
          <p14:tracePt t="487275" x="7170738" y="2830513"/>
          <p14:tracePt t="487293" x="7108825" y="3411538"/>
          <p14:tracePt t="487308" x="7089775" y="3554413"/>
          <p14:tracePt t="487325" x="7072313" y="3635375"/>
          <p14:tracePt t="487342" x="7072313" y="3670300"/>
          <p14:tracePt t="487402" x="7072313" y="3662363"/>
          <p14:tracePt t="487414" x="7072313" y="3652838"/>
          <p14:tracePt t="487427" x="7072313" y="3616325"/>
          <p14:tracePt t="487441" x="7072313" y="3492500"/>
          <p14:tracePt t="487458" x="7072313" y="3375025"/>
          <p14:tracePt t="487477" x="7081838" y="3152775"/>
          <p14:tracePt t="487493" x="7081838" y="3081338"/>
          <p14:tracePt t="487508" x="7081838" y="3027363"/>
          <p14:tracePt t="487526" x="7099300" y="2965450"/>
          <p14:tracePt t="487541" x="7099300" y="2955925"/>
          <p14:tracePt t="487560" x="7099300" y="2938463"/>
          <p14:tracePt t="487596" x="7089775" y="2938463"/>
          <p14:tracePt t="487631" x="7089775" y="2946400"/>
          <p14:tracePt t="487643" x="7081838" y="2946400"/>
          <p14:tracePt t="487657" x="7081838" y="2955925"/>
          <p14:tracePt t="487681" x="7081838" y="2965450"/>
          <p14:tracePt t="487693" x="7081838" y="2973388"/>
          <p14:tracePt t="487706" x="7081838" y="2982913"/>
          <p14:tracePt t="487719" x="7072313" y="3009900"/>
          <p14:tracePt t="487731" x="7064375" y="3063875"/>
          <p14:tracePt t="487742" x="7045325" y="3116263"/>
          <p14:tracePt t="487758" x="7037388" y="3152775"/>
          <p14:tracePt t="487774" x="7010400" y="3179763"/>
          <p14:tracePt t="487790" x="7010400" y="3206750"/>
          <p14:tracePt t="487807" x="7000875" y="3214688"/>
          <p14:tracePt t="487899" x="7000875" y="3206750"/>
          <p14:tracePt t="487912" x="7000875" y="3197225"/>
          <p14:tracePt t="487926" x="7000875" y="3179763"/>
          <p14:tracePt t="487950" x="7000875" y="3170238"/>
          <p14:tracePt t="487962" x="7000875" y="3160713"/>
          <p14:tracePt t="487998" x="7000875" y="3152775"/>
          <p14:tracePt t="488120" x="7000875" y="3143250"/>
          <p14:tracePt t="488144" x="7000875" y="3135313"/>
          <p14:tracePt t="488156" x="7000875" y="3125788"/>
          <p14:tracePt t="488169" x="7000875" y="3089275"/>
          <p14:tracePt t="488182" x="7000875" y="3036888"/>
          <p14:tracePt t="488194" x="7000875" y="2982913"/>
          <p14:tracePt t="488208" x="7000875" y="2928938"/>
          <p14:tracePt t="488225" x="7000875" y="2884488"/>
          <p14:tracePt t="488244" x="7000875" y="2840038"/>
          <p14:tracePt t="488259" x="7000875" y="2830513"/>
          <p14:tracePt t="488352" x="6983413" y="2830513"/>
          <p14:tracePt t="488437" x="6983413" y="2840038"/>
          <p14:tracePt t="489237" x="6965950" y="2840038"/>
          <p14:tracePt t="489250" x="6929438" y="2840038"/>
          <p14:tracePt t="489264" x="6902450" y="2840038"/>
          <p14:tracePt t="489277" x="6867525" y="2840038"/>
          <p14:tracePt t="489292" x="6858000" y="2840038"/>
          <p14:tracePt t="489308" x="6840538" y="2840038"/>
          <p14:tracePt t="489325" x="6831013" y="2840038"/>
          <p14:tracePt t="489342" x="6823075" y="2840038"/>
          <p14:tracePt t="489419" x="6813550" y="2840038"/>
          <p14:tracePt t="489503" x="6813550" y="2830513"/>
          <p14:tracePt t="489539" x="6813550" y="2822575"/>
          <p14:tracePt t="489564" x="6823075" y="2822575"/>
          <p14:tracePt t="489578" x="6850063" y="2813050"/>
          <p14:tracePt t="489591" x="6858000" y="2813050"/>
          <p14:tracePt t="489603" x="6867525" y="2795588"/>
          <p14:tracePt t="489615" x="6875463" y="2795588"/>
          <p14:tracePt t="489627" x="6884988" y="2795588"/>
          <p14:tracePt t="489652" x="6902450" y="2795588"/>
          <p14:tracePt t="489676" x="6911975" y="2786063"/>
          <p14:tracePt t="489712" x="6921500" y="2786063"/>
          <p14:tracePt t="489772" x="6929438" y="2786063"/>
          <p14:tracePt t="497071" x="6929438" y="2768600"/>
          <p14:tracePt t="497083" x="6929438" y="2741613"/>
          <p14:tracePt t="497095" x="6929438" y="2714625"/>
          <p14:tracePt t="497109" x="6911975" y="2660650"/>
          <p14:tracePt t="497126" x="6902450" y="2625725"/>
          <p14:tracePt t="497142" x="6884988" y="2598738"/>
          <p14:tracePt t="497158" x="6867525" y="2563813"/>
          <p14:tracePt t="497175" x="6858000" y="2563813"/>
          <p14:tracePt t="497194" x="6840538" y="2554288"/>
          <p14:tracePt t="497210" x="6831013" y="2554288"/>
          <p14:tracePt t="497227" x="6831013" y="2544763"/>
          <p14:tracePt t="497243" x="6786563" y="2509838"/>
          <p14:tracePt t="497259" x="6707188" y="2455863"/>
          <p14:tracePt t="497277" x="6643688" y="2428875"/>
          <p14:tracePt t="497293" x="6527800" y="2384425"/>
          <p14:tracePt t="497309" x="6492875" y="2374900"/>
          <p14:tracePt t="497327" x="6456363" y="2357438"/>
          <p14:tracePt t="497343" x="6357938" y="2330450"/>
          <p14:tracePt t="497360" x="6303963" y="2322513"/>
          <p14:tracePt t="497377" x="6180138" y="2286000"/>
          <p14:tracePt t="497393" x="5616575" y="2152650"/>
          <p14:tracePt t="497410" x="5357813" y="2152650"/>
          <p14:tracePt t="497426" x="5126038" y="2152650"/>
          <p14:tracePt t="497443" x="4759325" y="2135188"/>
          <p14:tracePt t="497459" x="4598988" y="2135188"/>
          <p14:tracePt t="497476" x="4473575" y="2135188"/>
          <p14:tracePt t="497494" x="4259263" y="2143125"/>
          <p14:tracePt t="497510" x="4152900" y="2179638"/>
          <p14:tracePt t="497526" x="4044950" y="2232025"/>
          <p14:tracePt t="497543" x="3946525" y="2268538"/>
          <p14:tracePt t="497559" x="3938588" y="2268538"/>
          <p14:tracePt t="497576" x="3929063" y="2278063"/>
          <p14:tracePt t="497593" x="3911600" y="2278063"/>
          <p14:tracePt t="497610" x="3875088" y="2312988"/>
          <p14:tracePt t="497628" x="3776663" y="2357438"/>
          <p14:tracePt t="497643" x="3732213" y="2384425"/>
          <p14:tracePt t="497659" x="3697288" y="2411413"/>
          <p14:tracePt t="497675" x="3687763" y="2420938"/>
          <p14:tracePt t="497692" x="3679825" y="2428875"/>
          <p14:tracePt t="497726" x="3679825" y="2446338"/>
          <p14:tracePt t="497751" x="3687763" y="2446338"/>
          <p14:tracePt t="497774" x="3697288" y="2446338"/>
          <p14:tracePt t="497786" x="3705225" y="2446338"/>
          <p14:tracePt t="497846" x="3714750" y="2446338"/>
          <p14:tracePt t="497919" x="3732213" y="2446338"/>
          <p14:tracePt t="498075" x="3741738" y="2438400"/>
          <p14:tracePt t="498183" x="3751263" y="2438400"/>
          <p14:tracePt t="498505" x="3751263" y="2428875"/>
          <p14:tracePt t="498584" x="3751263" y="2420938"/>
          <p14:tracePt t="498793" x="3759200" y="2420938"/>
          <p14:tracePt t="498829" x="3768725" y="2420938"/>
          <p14:tracePt t="498842" x="3776663" y="2420938"/>
          <p14:tracePt t="498854" x="3840163" y="2420938"/>
          <p14:tracePt t="498866" x="3965575" y="2420938"/>
          <p14:tracePt t="498878" x="4179888" y="2420938"/>
          <p14:tracePt t="498896" x="4438650" y="2420938"/>
          <p14:tracePt t="498909" x="4840288" y="2438400"/>
          <p14:tracePt t="498927" x="6010275" y="2465388"/>
          <p14:tracePt t="498942" x="6697663" y="2438400"/>
          <p14:tracePt t="498959" x="7296150" y="2384425"/>
          <p14:tracePt t="498975" x="7759700" y="2330450"/>
          <p14:tracePt t="498992" x="8188325" y="2286000"/>
          <p14:tracePt t="499008" x="8259763" y="2286000"/>
          <p14:tracePt t="499025" x="8286750" y="2278063"/>
          <p14:tracePt t="499042" x="8296275" y="2278063"/>
          <p14:tracePt t="499064" x="8296275" y="2268538"/>
          <p14:tracePt t="499077" x="8286750" y="2268538"/>
          <p14:tracePt t="499092" x="8278813" y="2268538"/>
          <p14:tracePt t="499109" x="8251825" y="2259013"/>
          <p14:tracePt t="499127" x="8135938" y="2259013"/>
          <p14:tracePt t="499143" x="8018463" y="2259013"/>
          <p14:tracePt t="499159" x="7831138" y="2259013"/>
          <p14:tracePt t="499177" x="7331075" y="2259013"/>
          <p14:tracePt t="499193" x="7045325" y="2259013"/>
          <p14:tracePt t="499209" x="6688138" y="2268538"/>
          <p14:tracePt t="499226" x="6018213" y="2339975"/>
          <p14:tracePt t="499244" x="5616575" y="2366963"/>
          <p14:tracePt t="499261" x="5375275" y="2384425"/>
          <p14:tracePt t="499276" x="5108575" y="2401888"/>
          <p14:tracePt t="499293" x="5072063" y="2401888"/>
          <p14:tracePt t="499311" x="5018088" y="2401888"/>
          <p14:tracePt t="499327" x="5010150" y="2401888"/>
          <p14:tracePt t="499359" x="5000625" y="2401888"/>
          <p14:tracePt t="499638" x="5010150" y="2401888"/>
          <p14:tracePt t="499673" x="5027613" y="2401888"/>
          <p14:tracePt t="499734" x="5037138" y="2401888"/>
          <p14:tracePt t="499758" x="5045075" y="2401888"/>
          <p14:tracePt t="504546" x="5108575" y="2401888"/>
          <p14:tracePt t="504558" x="5160963" y="2411413"/>
          <p14:tracePt t="504570" x="5214938" y="2411413"/>
          <p14:tracePt t="504582" x="5241925" y="2428875"/>
          <p14:tracePt t="504595" x="5259388" y="2438400"/>
          <p14:tracePt t="504609" x="5303838" y="2438400"/>
          <p14:tracePt t="504626" x="5340350" y="2455863"/>
          <p14:tracePt t="504643" x="5394325" y="2482850"/>
          <p14:tracePt t="504659" x="5537200" y="2527300"/>
          <p14:tracePt t="504676" x="5589588" y="2536825"/>
          <p14:tracePt t="504694" x="5707063" y="2581275"/>
          <p14:tracePt t="504710" x="5741988" y="2581275"/>
          <p14:tracePt t="504727" x="5786438" y="2598738"/>
          <p14:tracePt t="504745" x="5894388" y="2608263"/>
          <p14:tracePt t="504761" x="5965825" y="2625725"/>
          <p14:tracePt t="504778" x="6018213" y="2625725"/>
          <p14:tracePt t="504793" x="6099175" y="2625725"/>
          <p14:tracePt t="504809" x="6108700" y="2625725"/>
          <p14:tracePt t="504826" x="6116638" y="2625725"/>
          <p14:tracePt t="504860" x="6126163" y="2625725"/>
          <p14:tracePt t="504878" x="6143625" y="2635250"/>
          <p14:tracePt t="504894" x="6153150" y="2635250"/>
          <p14:tracePt t="504910" x="6180138" y="2643188"/>
          <p14:tracePt t="504927" x="6197600" y="2643188"/>
          <p14:tracePt t="504944" x="6207125" y="2652713"/>
          <p14:tracePt t="504960" x="6232525" y="2670175"/>
          <p14:tracePt t="504977" x="6259513" y="2679700"/>
          <p14:tracePt t="504994" x="6278563" y="2687638"/>
          <p14:tracePt t="505011" x="6286500" y="2697163"/>
          <p14:tracePt t="505030" x="6303963" y="2706688"/>
          <p14:tracePt t="505061" x="6313488" y="2714625"/>
          <p14:tracePt t="505079" x="6323013" y="2751138"/>
          <p14:tracePt t="505093" x="6323013" y="2768600"/>
          <p14:tracePt t="505110" x="6330950" y="2786063"/>
          <p14:tracePt t="505127" x="6350000" y="2813050"/>
          <p14:tracePt t="505143" x="6350000" y="2822575"/>
          <p14:tracePt t="505160" x="6357938" y="2830513"/>
          <p14:tracePt t="505177" x="6357938" y="2840038"/>
          <p14:tracePt t="505300" x="6367463" y="2840038"/>
          <p14:tracePt t="505312" x="6384925" y="2830513"/>
          <p14:tracePt t="505331" x="6429375" y="2803525"/>
          <p14:tracePt t="505341" x="6483350" y="2759075"/>
          <p14:tracePt t="505350" x="6554788" y="2697163"/>
          <p14:tracePt t="505364" x="6635750" y="2643188"/>
          <p14:tracePt t="505376" x="6697663" y="2581275"/>
          <p14:tracePt t="505392" x="6742113" y="2536825"/>
          <p14:tracePt t="505409" x="6786563" y="2500313"/>
          <p14:tracePt t="505426" x="6823075" y="2465388"/>
          <p14:tracePt t="505443" x="6831013" y="2438400"/>
          <p14:tracePt t="505459" x="6840538" y="2428875"/>
          <p14:tracePt t="505476" x="6850063" y="2420938"/>
          <p14:tracePt t="505493" x="6858000" y="2411413"/>
          <p14:tracePt t="505562" x="6875463" y="2411413"/>
          <p14:tracePt t="505575" x="6875463" y="2428875"/>
          <p14:tracePt t="505586" x="6875463" y="2500313"/>
          <p14:tracePt t="505598" x="6875463" y="2571750"/>
          <p14:tracePt t="505611" x="6875463" y="2652713"/>
          <p14:tracePt t="505627" x="6875463" y="2724150"/>
          <p14:tracePt t="505645" x="6867525" y="2778125"/>
          <p14:tracePt t="505660" x="6858000" y="2840038"/>
          <p14:tracePt t="505676" x="6858000" y="2849563"/>
          <p14:tracePt t="505709" x="6858000" y="2857500"/>
          <p14:tracePt t="505791" x="6858000" y="2849563"/>
          <p14:tracePt t="505803" x="6875463" y="2786063"/>
          <p14:tracePt t="505817" x="6884988" y="2732088"/>
          <p14:tracePt t="505828" x="6921500" y="2679700"/>
          <p14:tracePt t="505843" x="6929438" y="2625725"/>
          <p14:tracePt t="505860" x="6946900" y="2581275"/>
          <p14:tracePt t="505876" x="6965950" y="2544763"/>
          <p14:tracePt t="505909" x="6965950" y="2536825"/>
          <p14:tracePt t="506079" x="6965950" y="2544763"/>
          <p14:tracePt t="506092" x="6965950" y="2563813"/>
          <p14:tracePt t="506104" x="6965950" y="2571750"/>
          <p14:tracePt t="506119" x="6965950" y="2589213"/>
          <p14:tracePt t="506131" x="6965950" y="2616200"/>
          <p14:tracePt t="506144" x="6965950" y="2635250"/>
          <p14:tracePt t="506160" x="6956425" y="2643188"/>
          <p14:tracePt t="506181" x="6956425" y="2660650"/>
          <p14:tracePt t="506204" x="6956425" y="2670175"/>
          <p14:tracePt t="506216" x="6956425" y="2679700"/>
          <p14:tracePt t="506228" x="6956425" y="2687638"/>
          <p14:tracePt t="506254" x="6956425" y="2697163"/>
          <p14:tracePt t="506278" x="6956425" y="2706688"/>
          <p14:tracePt t="506503" x="6946900" y="2706688"/>
          <p14:tracePt t="507151" x="6946900" y="2714625"/>
          <p14:tracePt t="507175" x="6929438" y="2714625"/>
          <p14:tracePt t="507188" x="6921500" y="2741613"/>
          <p14:tracePt t="507200" x="6921500" y="2759075"/>
          <p14:tracePt t="507213" x="6911975" y="2803525"/>
          <p14:tracePt t="507227" x="6894513" y="2830513"/>
          <p14:tracePt t="507243" x="6884988" y="2849563"/>
          <p14:tracePt t="507260" x="6875463" y="2884488"/>
          <p14:tracePt t="507293" x="6867525" y="2894013"/>
          <p14:tracePt t="507310" x="6867525" y="2901950"/>
          <p14:tracePt t="508350" x="6850063" y="2901950"/>
          <p14:tracePt t="508362" x="6840538" y="2901950"/>
          <p14:tracePt t="508375" x="6831013" y="2901950"/>
          <p14:tracePt t="508387" x="6823075" y="2901950"/>
          <p14:tracePt t="508398" x="6813550" y="2901950"/>
          <p14:tracePt t="508412" x="6804025" y="2911475"/>
          <p14:tracePt t="508471" x="6796088" y="2911475"/>
          <p14:tracePt t="508551" x="6778625" y="2911475"/>
          <p14:tracePt t="508562" x="6769100" y="2911475"/>
          <p14:tracePt t="508574" x="6759575" y="2911475"/>
          <p14:tracePt t="508586" x="6751638" y="2911475"/>
          <p14:tracePt t="508598" x="6742113" y="2911475"/>
          <p14:tracePt t="508612" x="6732588" y="2911475"/>
          <p14:tracePt t="508627" x="6724650" y="2911475"/>
          <p14:tracePt t="508644" x="6707188" y="2911475"/>
          <p14:tracePt t="508662" x="6697663" y="2911475"/>
          <p14:tracePt t="508686" x="6688138" y="2928938"/>
          <p14:tracePt t="508712" x="6680200" y="2928938"/>
          <p14:tracePt t="531134" x="6554788" y="2928938"/>
          <p14:tracePt t="531147" x="6313488" y="2894013"/>
          <p14:tracePt t="531158" x="6045200" y="2849563"/>
          <p14:tracePt t="531171" x="5751513" y="2759075"/>
          <p14:tracePt t="531183" x="5438775" y="2643188"/>
          <p14:tracePt t="531197" x="5160963" y="2509838"/>
          <p14:tracePt t="531213" x="4965700" y="2384425"/>
          <p14:tracePt t="531230" x="4857750" y="2295525"/>
          <p14:tracePt t="531246" x="4741863" y="2152650"/>
          <p14:tracePt t="531263" x="4732338" y="2135188"/>
          <p14:tracePt t="531281" x="4714875" y="2125663"/>
          <p14:tracePt t="531341" x="4714875" y="2152650"/>
          <p14:tracePt t="531354" x="4759325" y="2251075"/>
          <p14:tracePt t="531365" x="4795838" y="2393950"/>
          <p14:tracePt t="531377" x="4813300" y="2544763"/>
          <p14:tracePt t="531389" x="4813300" y="2687638"/>
          <p14:tracePt t="531401" x="4813300" y="2786063"/>
          <p14:tracePt t="531414" x="4803775" y="2857500"/>
          <p14:tracePt t="531429" x="4776788" y="2884488"/>
          <p14:tracePt t="531446" x="4741863" y="2911475"/>
          <p14:tracePt t="531463" x="4589463" y="2955925"/>
          <p14:tracePt t="531479" x="4491038" y="2955925"/>
          <p14:tracePt t="531496" x="4348163" y="2946400"/>
          <p14:tracePt t="531512" x="4108450" y="2840038"/>
          <p14:tracePt t="531529" x="4027488" y="2768600"/>
          <p14:tracePt t="531546" x="3973513" y="2687638"/>
          <p14:tracePt t="531562" x="3894138" y="2482850"/>
          <p14:tracePt t="531579" x="3875088" y="2401888"/>
          <p14:tracePt t="531596" x="3848100" y="2366963"/>
          <p14:tracePt t="531612" x="3822700" y="2339975"/>
          <p14:tracePt t="531646" x="3822700" y="2349500"/>
          <p14:tracePt t="531662" x="3822700" y="2374900"/>
          <p14:tracePt t="531679" x="3822700" y="2411413"/>
          <p14:tracePt t="531697" x="3795713" y="2563813"/>
          <p14:tracePt t="531712" x="3776663" y="2643188"/>
          <p14:tracePt t="531729" x="3776663" y="2714625"/>
          <p14:tracePt t="531746" x="3768725" y="2759075"/>
          <p14:tracePt t="531807" x="3768725" y="2741613"/>
          <p14:tracePt t="531819" x="3768725" y="2714625"/>
          <p14:tracePt t="531832" x="3768725" y="2697163"/>
          <p14:tracePt t="531844" x="3768725" y="2625725"/>
          <p14:tracePt t="531856" x="3768725" y="2527300"/>
          <p14:tracePt t="531867" x="3751263" y="2428875"/>
          <p14:tracePt t="531880" x="3732213" y="2384425"/>
          <p14:tracePt t="531896" x="3732213" y="2366963"/>
          <p14:tracePt t="531941" x="3724275" y="2401888"/>
          <p14:tracePt t="531953" x="3714750" y="2473325"/>
          <p14:tracePt t="531966" x="3687763" y="2616200"/>
          <p14:tracePt t="531978" x="3652838" y="2768600"/>
          <p14:tracePt t="531990" x="3652838" y="2840038"/>
          <p14:tracePt t="532002" x="3643313" y="2921000"/>
          <p14:tracePt t="532014" x="3643313" y="2955925"/>
          <p14:tracePt t="532029" x="3643313" y="2965450"/>
          <p14:tracePt t="532046" x="3643313" y="2973388"/>
          <p14:tracePt t="532064" x="3643313" y="2992438"/>
          <p14:tracePt t="532113" x="3643313" y="2982913"/>
          <p14:tracePt t="532124" x="3643313" y="2965450"/>
          <p14:tracePt t="532137" x="3643313" y="2938463"/>
          <p14:tracePt t="532149" x="3643313" y="2901950"/>
          <p14:tracePt t="532164" x="3643313" y="2813050"/>
          <p14:tracePt t="532181" x="3643313" y="2759075"/>
          <p14:tracePt t="532198" x="3643313" y="2714625"/>
          <p14:tracePt t="532214" x="3643313" y="2697163"/>
          <p14:tracePt t="532230" x="3643313" y="2687638"/>
          <p14:tracePt t="532282" x="3643313" y="2706688"/>
          <p14:tracePt t="532295" x="3643313" y="2724150"/>
          <p14:tracePt t="532307" x="3660775" y="2751138"/>
          <p14:tracePt t="532319" x="3660775" y="2786063"/>
          <p14:tracePt t="532332" x="3670300" y="2857500"/>
          <p14:tracePt t="532347" x="3687763" y="2938463"/>
          <p14:tracePt t="532364" x="3697288" y="2992438"/>
          <p14:tracePt t="532382" x="3697288" y="3054350"/>
          <p14:tracePt t="532397" x="3714750" y="3081338"/>
          <p14:tracePt t="532429" x="3714750" y="3089275"/>
          <p14:tracePt t="532478" x="3724275" y="3089275"/>
          <p14:tracePt t="532513" x="3724275" y="3071813"/>
          <p14:tracePt t="532526" x="3724275" y="3063875"/>
          <p14:tracePt t="532538" x="3724275" y="3054350"/>
          <p14:tracePt t="532550" x="3724275" y="3044825"/>
          <p14:tracePt t="532573" x="3724275" y="3036888"/>
          <p14:tracePt t="532585" x="3724275" y="3027363"/>
          <p14:tracePt t="532609" x="3724275" y="3017838"/>
          <p14:tracePt t="535148" x="3724275" y="3081338"/>
          <p14:tracePt t="535161" x="3714750" y="3152775"/>
          <p14:tracePt t="535173" x="3697288" y="3232150"/>
          <p14:tracePt t="535186" x="3697288" y="3286125"/>
          <p14:tracePt t="535198" x="3687763" y="3322638"/>
          <p14:tracePt t="535214" x="3679825" y="3367088"/>
          <p14:tracePt t="535230" x="3679825" y="3384550"/>
          <p14:tracePt t="535246" x="3660775" y="3421063"/>
          <p14:tracePt t="535280" x="3660775" y="3429000"/>
          <p14:tracePt t="535307" x="3652838" y="3455988"/>
          <p14:tracePt t="535318" x="3652838" y="3473450"/>
          <p14:tracePt t="535332" x="3643313" y="3527425"/>
          <p14:tracePt t="535347" x="3625850" y="3571875"/>
          <p14:tracePt t="535363" x="3598863" y="3625850"/>
          <p14:tracePt t="535380" x="3589338" y="3662363"/>
          <p14:tracePt t="535396" x="3571875" y="3697288"/>
          <p14:tracePt t="535413" x="3571875" y="3706813"/>
          <p14:tracePt t="535446" x="3571875" y="3714750"/>
          <p14:tracePt t="535463" x="3562350" y="3714750"/>
          <p14:tracePt t="535494" x="3554413" y="3714750"/>
          <p14:tracePt t="535506" x="3544888" y="3714750"/>
          <p14:tracePt t="535518" x="3536950" y="3733800"/>
          <p14:tracePt t="535531" x="3509963" y="3733800"/>
          <p14:tracePt t="535546" x="3500438" y="3741738"/>
          <p14:tracePt t="535563" x="3482975" y="3741738"/>
          <p14:tracePt t="535580" x="3446463" y="3759200"/>
          <p14:tracePt t="535596" x="3429000" y="3759200"/>
          <p14:tracePt t="535613" x="3419475" y="3768725"/>
          <p14:tracePt t="535630" x="3402013" y="3778250"/>
          <p14:tracePt t="535752" x="3411538" y="3778250"/>
          <p14:tracePt t="535801" x="3419475" y="3778250"/>
          <p14:tracePt t="535826" x="3429000" y="3768725"/>
          <p14:tracePt t="535839" x="3446463" y="3759200"/>
          <p14:tracePt t="535851" x="3465513" y="3733800"/>
          <p14:tracePt t="535864" x="3482975" y="3724275"/>
          <p14:tracePt t="535880" x="3500438" y="3697288"/>
          <p14:tracePt t="535896" x="3509963" y="3687763"/>
          <p14:tracePt t="535913" x="3536950" y="3616325"/>
          <p14:tracePt t="535931" x="3544888" y="3571875"/>
          <p14:tracePt t="535948" x="3581400" y="3421063"/>
          <p14:tracePt t="535964" x="3589338" y="3367088"/>
          <p14:tracePt t="535981" x="3608388" y="3330575"/>
          <p14:tracePt t="535997" x="3625850" y="3268663"/>
          <p14:tracePt t="536014" x="3643313" y="3241675"/>
          <p14:tracePt t="536033" x="3643313" y="3232150"/>
          <p14:tracePt t="536048" x="3652838" y="3224213"/>
          <p14:tracePt t="536080" x="3652838" y="3206750"/>
          <p14:tracePt t="536190" x="3652838" y="3197225"/>
          <p14:tracePt t="536225" x="3652838" y="3187700"/>
          <p14:tracePt t="536237" x="3660775" y="3170238"/>
          <p14:tracePt t="536248" x="3670300" y="3143250"/>
          <p14:tracePt t="536262" x="3687763" y="3116263"/>
          <p14:tracePt t="536275" x="3697288" y="3108325"/>
          <p14:tracePt t="536288" x="3697288" y="3098800"/>
          <p14:tracePt t="536301" x="3697288" y="3089275"/>
          <p14:tracePt t="536337" x="3697288" y="3081338"/>
          <p14:tracePt t="536607" x="3697288" y="3089275"/>
          <p14:tracePt t="536680" x="3697288" y="3098800"/>
          <p14:tracePt t="536728" x="3697288" y="3108325"/>
          <p14:tracePt t="536787" x="3697288" y="3116263"/>
          <p14:tracePt t="536849" x="3697288" y="3125788"/>
          <p14:tracePt t="538357" x="3705225" y="3125788"/>
          <p14:tracePt t="540245" x="3714750" y="3125788"/>
          <p14:tracePt t="540340" x="3724275" y="3125788"/>
          <p14:tracePt t="540427" x="3741738" y="3125788"/>
          <p14:tracePt t="540439" x="3751263" y="3116263"/>
          <p14:tracePt t="540452" x="3759200" y="3116263"/>
          <p14:tracePt t="540465" x="3776663" y="3116263"/>
          <p14:tracePt t="540480" x="3803650" y="3108325"/>
          <p14:tracePt t="540497" x="3830638" y="3108325"/>
          <p14:tracePt t="540514" x="3857625" y="3098800"/>
          <p14:tracePt t="540530" x="3867150" y="3098800"/>
          <p14:tracePt t="540547" x="3875088" y="3098800"/>
          <p14:tracePt t="540564" x="3894138" y="3098800"/>
          <p14:tracePt t="540580" x="3902075" y="3098800"/>
          <p14:tracePt t="540597" x="3911600" y="3089275"/>
          <p14:tracePt t="540614" x="3919538" y="3089275"/>
          <p14:tracePt t="540650" x="3929063" y="3089275"/>
          <p14:tracePt t="540710" x="3938588" y="3089275"/>
          <p14:tracePt t="540748" x="3946525" y="3089275"/>
          <p14:tracePt t="540786" x="3965575" y="3089275"/>
          <p14:tracePt t="540810" x="3973513" y="3089275"/>
          <p14:tracePt t="540822" x="3990975" y="3089275"/>
          <p14:tracePt t="540834" x="4000500" y="3089275"/>
          <p14:tracePt t="540848" x="4010025" y="3071813"/>
          <p14:tracePt t="540866" x="4027488" y="3071813"/>
          <p14:tracePt t="540882" x="4044950" y="3071813"/>
          <p14:tracePt t="540915" x="4054475" y="3071813"/>
          <p14:tracePt t="540932" x="4098925" y="3071813"/>
          <p14:tracePt t="540949" x="4125913" y="3063875"/>
          <p14:tracePt t="540965" x="4160838" y="3063875"/>
          <p14:tracePt t="540983" x="4241800" y="3054350"/>
          <p14:tracePt t="540998" x="4276725" y="3036888"/>
          <p14:tracePt t="541015" x="4303713" y="3036888"/>
          <p14:tracePt t="541031" x="4322763" y="3036888"/>
          <p14:tracePt t="541049" x="4384675" y="3027363"/>
          <p14:tracePt t="541064" x="4394200" y="3027363"/>
          <p14:tracePt t="541080" x="4419600" y="3027363"/>
          <p14:tracePt t="541097" x="4438650" y="3027363"/>
          <p14:tracePt t="541114" x="4446588" y="3017838"/>
          <p14:tracePt t="541130" x="4456113" y="3017838"/>
          <p14:tracePt t="541147" x="4483100" y="3017838"/>
          <p14:tracePt t="541164" x="4500563" y="3017838"/>
          <p14:tracePt t="541181" x="4518025" y="3017838"/>
          <p14:tracePt t="541197" x="4598988" y="3017838"/>
          <p14:tracePt t="541214" x="4633913" y="3017838"/>
          <p14:tracePt t="541231" x="4679950" y="3017838"/>
          <p14:tracePt t="541249" x="4751388" y="3017838"/>
          <p14:tracePt t="541264" x="4786313" y="3017838"/>
          <p14:tracePt t="541281" x="4813300" y="3017838"/>
          <p14:tracePt t="541298" x="4902200" y="3017838"/>
          <p14:tracePt t="541315" x="4956175" y="3017838"/>
          <p14:tracePt t="541332" x="5010150" y="3017838"/>
          <p14:tracePt t="541348" x="5108575" y="3017838"/>
          <p14:tracePt t="541365" x="5160963" y="3017838"/>
          <p14:tracePt t="541382" x="5214938" y="3017838"/>
          <p14:tracePt t="541399" x="5259388" y="3017838"/>
          <p14:tracePt t="541415" x="5278438" y="3017838"/>
          <p14:tracePt t="541433" x="5322888" y="3017838"/>
          <p14:tracePt t="541449" x="5367338" y="3017838"/>
          <p14:tracePt t="541465" x="5384800" y="3017838"/>
          <p14:tracePt t="541482" x="5446713" y="3017838"/>
          <p14:tracePt t="541498" x="5456238" y="3017838"/>
          <p14:tracePt t="541515" x="5483225" y="3017838"/>
          <p14:tracePt t="541532" x="5510213" y="3017838"/>
          <p14:tracePt t="541549" x="5537200" y="3017838"/>
          <p14:tracePt t="541567" x="5581650" y="3017838"/>
          <p14:tracePt t="541582" x="5616575" y="3017838"/>
          <p14:tracePt t="541599" x="5670550" y="3000375"/>
          <p14:tracePt t="541614" x="5732463" y="3000375"/>
          <p14:tracePt t="541630" x="5768975" y="2992438"/>
          <p14:tracePt t="541647" x="5813425" y="2992438"/>
          <p14:tracePt t="541664" x="5902325" y="2973388"/>
          <p14:tracePt t="541680" x="5956300" y="2973388"/>
          <p14:tracePt t="541697" x="5992813" y="2965450"/>
          <p14:tracePt t="541714" x="6072188" y="2965450"/>
          <p14:tracePt t="541730" x="6099175" y="2965450"/>
          <p14:tracePt t="541747" x="6126163" y="2965450"/>
          <p14:tracePt t="541780" x="6135688" y="2965450"/>
          <p14:tracePt t="541797" x="6170613" y="2965450"/>
          <p14:tracePt t="541814" x="6180138" y="2965450"/>
          <p14:tracePt t="541830" x="6188075" y="2965450"/>
          <p14:tracePt t="541847" x="6215063" y="2965450"/>
          <p14:tracePt t="542142" x="6224588" y="2965450"/>
          <p14:tracePt t="542156" x="6242050" y="2965450"/>
          <p14:tracePt t="542168" x="6278563" y="2965450"/>
          <p14:tracePt t="542182" x="6330950" y="2965450"/>
          <p14:tracePt t="542198" x="6384925" y="2965450"/>
          <p14:tracePt t="542214" x="6438900" y="2965450"/>
          <p14:tracePt t="542230" x="6518275" y="2965450"/>
          <p14:tracePt t="542247" x="6554788" y="2965450"/>
          <p14:tracePt t="542264" x="6599238" y="2965450"/>
          <p14:tracePt t="542280" x="6670675" y="2965450"/>
          <p14:tracePt t="542297" x="6697663" y="2965450"/>
          <p14:tracePt t="542314" x="6715125" y="2965450"/>
          <p14:tracePt t="542331" x="6778625" y="2965450"/>
          <p14:tracePt t="542348" x="6786563" y="2965450"/>
          <p14:tracePt t="542364" x="6813550" y="2965450"/>
          <p14:tracePt t="542382" x="6823075" y="2965450"/>
          <p14:tracePt t="542398" x="6831013" y="2965450"/>
          <p14:tracePt t="542417" x="6840538" y="2965450"/>
          <p14:tracePt t="542441" x="6850063" y="2965450"/>
          <p14:tracePt t="542453" x="6858000" y="2965450"/>
          <p14:tracePt t="542478" x="6867525" y="2965450"/>
          <p14:tracePt t="542490" x="6884988" y="2955925"/>
          <p14:tracePt t="542502" x="6894513" y="2955925"/>
          <p14:tracePt t="542515" x="6911975" y="2955925"/>
          <p14:tracePt t="542531" x="6921500" y="2955925"/>
          <p14:tracePt t="542547" x="6956425" y="2946400"/>
          <p14:tracePt t="542565" x="7000875" y="2928938"/>
          <p14:tracePt t="542581" x="7018338" y="2928938"/>
          <p14:tracePt t="542597" x="7037388" y="2928938"/>
          <p14:tracePt t="542614" x="7045325" y="2921000"/>
          <p14:tracePt t="542631" x="7081838" y="2921000"/>
          <p14:tracePt t="542648" x="7089775" y="2921000"/>
          <p14:tracePt t="542666" x="7108825" y="2911475"/>
          <p14:tracePt t="542681" x="7126288" y="2911475"/>
          <p14:tracePt t="542716" x="7153275" y="2911475"/>
          <p14:tracePt t="542732" x="7161213" y="2911475"/>
          <p14:tracePt t="542749" x="7180263" y="2911475"/>
          <p14:tracePt t="542766" x="7232650" y="2901950"/>
          <p14:tracePt t="542781" x="7242175" y="2901950"/>
          <p14:tracePt t="542797" x="7259638" y="2901950"/>
          <p14:tracePt t="542814" x="7296150" y="2884488"/>
          <p14:tracePt t="542831" x="7304088" y="2884488"/>
          <p14:tracePt t="542847" x="7313613" y="2884488"/>
          <p14:tracePt t="542864" x="7350125" y="2884488"/>
          <p14:tracePt t="542881" x="7358063" y="2884488"/>
          <p14:tracePt t="542897" x="7367588" y="2874963"/>
          <p14:tracePt t="542914" x="7402513" y="2874963"/>
          <p14:tracePt t="542931" x="7412038" y="2874963"/>
          <p14:tracePt t="542947" x="7421563" y="2874963"/>
          <p14:tracePt t="542964" x="7446963" y="2874963"/>
          <p14:tracePt t="542981" x="7473950" y="2874963"/>
          <p14:tracePt t="543000" x="7500938" y="2874963"/>
          <p14:tracePt t="543015" x="7527925" y="2874963"/>
          <p14:tracePt t="543032" x="7564438" y="2874963"/>
          <p14:tracePt t="543048" x="7643813" y="2874963"/>
          <p14:tracePt t="543065" x="7680325" y="2874963"/>
          <p14:tracePt t="543081" x="7707313" y="2874963"/>
          <p14:tracePt t="543098" x="7751763" y="2874963"/>
          <p14:tracePt t="543115" x="7759700" y="2874963"/>
          <p14:tracePt t="543131" x="7778750" y="2874963"/>
          <p14:tracePt t="543149" x="7796213" y="2874963"/>
          <p14:tracePt t="543165" x="7813675" y="2874963"/>
          <p14:tracePt t="543182" x="7823200" y="2874963"/>
          <p14:tracePt t="543198" x="7840663" y="2874963"/>
          <p14:tracePt t="543215" x="7850188" y="2874963"/>
          <p14:tracePt t="543232" x="7858125" y="2874963"/>
          <p14:tracePt t="543248" x="7894638" y="2874963"/>
          <p14:tracePt t="543265" x="7912100" y="2874963"/>
          <p14:tracePt t="543281" x="7921625" y="2874963"/>
          <p14:tracePt t="543298" x="7947025" y="2874963"/>
          <p14:tracePt t="543314" x="7956550" y="2874963"/>
          <p14:tracePt t="543331" x="7974013" y="2874963"/>
          <p14:tracePt t="543347" x="8001000" y="2874963"/>
          <p14:tracePt t="543364" x="8010525" y="2874963"/>
          <p14:tracePt t="543381" x="8027988" y="2874963"/>
          <p14:tracePt t="543414" x="8037513" y="2874963"/>
          <p14:tracePt t="543431" x="8045450" y="2874963"/>
          <p14:tracePt t="543448" x="8054975" y="2874963"/>
          <p14:tracePt t="543465" x="8081963" y="2874963"/>
          <p14:tracePt t="543498" x="8089900" y="2874963"/>
          <p14:tracePt t="543515" x="8099425" y="2874963"/>
          <p14:tracePt t="543538" x="8108950" y="2874963"/>
          <p14:tracePt t="543574" x="8116888" y="2874963"/>
          <p14:tracePt t="543623" x="8126413" y="2874963"/>
          <p14:tracePt t="543660" x="8135938" y="2874963"/>
          <p14:tracePt t="543695" x="8153400" y="2874963"/>
          <p14:tracePt t="543732" x="8161338" y="2874963"/>
          <p14:tracePt t="543771" x="8161338" y="2867025"/>
          <p14:tracePt t="543782" x="8170863" y="2867025"/>
          <p14:tracePt t="543794" x="8170863" y="2857500"/>
          <p14:tracePt t="543807" x="8170863" y="2849563"/>
          <p14:tracePt t="543832" x="8170863" y="2840038"/>
          <p14:tracePt t="543843" x="8170863" y="2803525"/>
          <p14:tracePt t="543856" x="8161338" y="2768600"/>
          <p14:tracePt t="543868" x="8161338" y="2714625"/>
          <p14:tracePt t="543881" x="8153400" y="2635250"/>
          <p14:tracePt t="543898" x="8135938" y="2581275"/>
          <p14:tracePt t="543914" x="8126413" y="2527300"/>
          <p14:tracePt t="543931" x="8116888" y="2492375"/>
          <p14:tracePt t="543947" x="8116888" y="2473325"/>
          <p14:tracePt t="543964" x="8099425" y="2465388"/>
          <p14:tracePt t="544001" x="8089900" y="2465388"/>
          <p14:tracePt t="544143" x="8089900" y="2473325"/>
          <p14:tracePt t="544154" x="8089900" y="2482850"/>
          <p14:tracePt t="544166" x="8089900" y="2527300"/>
          <p14:tracePt t="544182" x="8089900" y="2598738"/>
          <p14:tracePt t="544199" x="8089900" y="2724150"/>
          <p14:tracePt t="544216" x="8099425" y="2965450"/>
          <p14:tracePt t="544232" x="8116888" y="3044825"/>
          <p14:tracePt t="544249" x="8116888" y="3081338"/>
          <p14:tracePt t="544267" x="8116888" y="3125788"/>
          <p14:tracePt t="544282" x="8116888" y="3152775"/>
          <p14:tracePt t="544298" x="8116888" y="3170238"/>
          <p14:tracePt t="544315" x="8135938" y="3278188"/>
          <p14:tracePt t="544332" x="8135938" y="3322638"/>
          <p14:tracePt t="544350" x="8143875" y="3349625"/>
          <p14:tracePt t="544365" x="8143875" y="3367088"/>
          <p14:tracePt t="544458" x="8143875" y="3357563"/>
          <p14:tracePt t="544471" x="8143875" y="3340100"/>
          <p14:tracePt t="544484" x="8143875" y="3303588"/>
          <p14:tracePt t="544495" x="8143875" y="3251200"/>
          <p14:tracePt t="544507" x="8143875" y="3160713"/>
          <p14:tracePt t="544519" x="8161338" y="3036888"/>
          <p14:tracePt t="544533" x="8161338" y="2894013"/>
          <p14:tracePt t="544547" x="8180388" y="2795588"/>
          <p14:tracePt t="544564" x="8180388" y="2741613"/>
          <p14:tracePt t="544581" x="8180388" y="2706688"/>
          <p14:tracePt t="544597" x="8180388" y="2697163"/>
          <p14:tracePt t="544616" x="8180388" y="2687638"/>
          <p14:tracePt t="544732" x="8180388" y="2697163"/>
          <p14:tracePt t="544746" x="8180388" y="2706688"/>
          <p14:tracePt t="544770" x="8180388" y="2714625"/>
          <p14:tracePt t="544784" x="8180388" y="2741613"/>
          <p14:tracePt t="544797" x="8180388" y="2795588"/>
          <p14:tracePt t="544808" x="8161338" y="2849563"/>
          <p14:tracePt t="544821" x="8161338" y="2992438"/>
          <p14:tracePt t="544834" x="8143875" y="3116263"/>
          <p14:tracePt t="544850" x="8143875" y="3187700"/>
          <p14:tracePt t="544866" x="8135938" y="3224213"/>
          <p14:tracePt t="544883" x="8135938" y="3278188"/>
          <p14:tracePt t="544899" x="8116888" y="3278188"/>
          <p14:tracePt t="544915" x="8116888" y="3286125"/>
          <p14:tracePt t="545014" x="8116888" y="3268663"/>
          <p14:tracePt t="545025" x="8116888" y="3251200"/>
          <p14:tracePt t="545040" x="8116888" y="3214688"/>
          <p14:tracePt t="545053" x="8116888" y="3160713"/>
          <p14:tracePt t="545065" x="8116888" y="3108325"/>
          <p14:tracePt t="545081" x="8108950" y="3054350"/>
          <p14:tracePt t="545097" x="8108950" y="2973388"/>
          <p14:tracePt t="545115" x="8108950" y="2830513"/>
          <p14:tracePt t="545131" x="8108950" y="2778125"/>
          <p14:tracePt t="545147" x="8108950" y="2751138"/>
          <p14:tracePt t="545164" x="8108950" y="2741613"/>
          <p14:tracePt t="545181" x="8108950" y="2732088"/>
          <p14:tracePt t="545291" x="8108950" y="2741613"/>
          <p14:tracePt t="545304" x="8108950" y="2751138"/>
          <p14:tracePt t="545319" x="8108950" y="2778125"/>
          <p14:tracePt t="545332" x="8108950" y="2813050"/>
          <p14:tracePt t="545349" x="8108950" y="2867025"/>
          <p14:tracePt t="545366" x="8108950" y="2955925"/>
          <p14:tracePt t="545381" x="8108950" y="2992438"/>
          <p14:tracePt t="545398" x="8099425" y="3009900"/>
          <p14:tracePt t="545415" x="8099425" y="3027363"/>
          <p14:tracePt t="545431" x="8099425" y="3036888"/>
          <p14:tracePt t="545484" x="8089900" y="3036888"/>
          <p14:tracePt t="545617" x="8089900" y="3027363"/>
          <p14:tracePt t="545641" x="8089900" y="3017838"/>
          <p14:tracePt t="545666" x="8089900" y="3000375"/>
          <p14:tracePt t="545703" x="8089900" y="2992438"/>
          <p14:tracePt t="545755" x="8089900" y="2982913"/>
          <p14:tracePt t="545828" x="8089900" y="2973388"/>
          <p14:tracePt t="547192" x="8081963" y="2973388"/>
          <p14:tracePt t="548070" x="8064500" y="2973388"/>
          <p14:tracePt t="548741" x="8054975" y="2973388"/>
          <p14:tracePt t="548814" x="8045450" y="2973388"/>
          <p14:tracePt t="548826" x="8045450" y="2965450"/>
          <p14:tracePt t="548838" x="8027988" y="2965450"/>
          <p14:tracePt t="548850" x="7983538" y="2946400"/>
          <p14:tracePt t="548866" x="7912100" y="2921000"/>
          <p14:tracePt t="548883" x="7759700" y="2884488"/>
          <p14:tracePt t="548900" x="7421563" y="2822575"/>
          <p14:tracePt t="548917" x="7251700" y="2786063"/>
          <p14:tracePt t="548933" x="7064375" y="2768600"/>
          <p14:tracePt t="548949" x="6653213" y="2714625"/>
          <p14:tracePt t="548966" x="6438900" y="2670175"/>
          <p14:tracePt t="548983" x="6224588" y="2652713"/>
          <p14:tracePt t="548999" x="5973763" y="2635250"/>
          <p14:tracePt t="549016" x="5938838" y="2616200"/>
          <p14:tracePt t="549032" x="5911850" y="2616200"/>
          <p14:tracePt t="549049" x="5902325" y="2616200"/>
          <p14:tracePt t="549067" x="5894388" y="2608263"/>
          <p14:tracePt t="549176" x="5902325" y="2608263"/>
          <p14:tracePt t="549224" x="5921375" y="2608263"/>
          <p14:tracePt t="549261" x="5929313" y="2608263"/>
          <p14:tracePt t="549286" x="5938838" y="2608263"/>
          <p14:tracePt t="549323" x="5946775" y="2608263"/>
          <p14:tracePt t="549347" x="5956300" y="2608263"/>
          <p14:tracePt t="549372" x="5965825" y="2625725"/>
          <p14:tracePt t="549397" x="5973763" y="2625725"/>
          <p14:tracePt t="549423" x="5992813" y="2625725"/>
          <p14:tracePt t="549435" x="5992813" y="2635250"/>
          <p14:tracePt t="549446" x="6000750" y="2635250"/>
          <p14:tracePt t="549458" x="6018213" y="2635250"/>
          <p14:tracePt t="549470" x="6027738" y="2635250"/>
          <p14:tracePt t="549483" x="6037263" y="2643188"/>
          <p14:tracePt t="549506" x="6054725" y="2643188"/>
          <p14:tracePt t="549590" x="6054725" y="2652713"/>
          <p14:tracePt t="549603" x="6037263" y="2652713"/>
          <p14:tracePt t="549616" x="6027738" y="2652713"/>
          <p14:tracePt t="549629" x="6010275" y="2652713"/>
          <p14:tracePt t="549641" x="5938838" y="2652713"/>
          <p14:tracePt t="549656" x="5813425" y="2652713"/>
          <p14:tracePt t="549668" x="5626100" y="2643188"/>
          <p14:tracePt t="549683" x="5411788" y="2625725"/>
          <p14:tracePt t="549699" x="5153025" y="2625725"/>
          <p14:tracePt t="549716" x="4741863" y="2598738"/>
          <p14:tracePt t="549732" x="4625975" y="2598738"/>
          <p14:tracePt t="549749" x="4572000" y="2598738"/>
          <p14:tracePt t="549766" x="4510088" y="2598738"/>
          <p14:tracePt t="549784" x="4500563" y="2598738"/>
          <p14:tracePt t="549798" x="4491038" y="2598738"/>
          <p14:tracePt t="549826" x="4483100" y="2598738"/>
          <p14:tracePt t="549864" x="4446588" y="2598738"/>
          <p14:tracePt t="549878" x="4419600" y="2598738"/>
          <p14:tracePt t="549889" x="4367213" y="2608263"/>
          <p14:tracePt t="549901" x="4330700" y="2616200"/>
          <p14:tracePt t="549915" x="4303713" y="2635250"/>
          <p14:tracePt t="549932" x="4276725" y="2643188"/>
          <p14:tracePt t="549949" x="4251325" y="2660650"/>
          <p14:tracePt t="549965" x="4232275" y="2670175"/>
          <p14:tracePt t="549982" x="4224338" y="2670175"/>
          <p14:tracePt t="549998" x="4214813" y="2679700"/>
          <p14:tracePt t="550016" x="4197350" y="2687638"/>
          <p14:tracePt t="550032" x="4187825" y="2697163"/>
          <p14:tracePt t="550049" x="4160838" y="2706688"/>
          <p14:tracePt t="550065" x="4133850" y="2724150"/>
          <p14:tracePt t="550286" x="4062413" y="2714625"/>
          <p14:tracePt t="550300" x="3983038" y="2679700"/>
          <p14:tracePt t="550312" x="3929063" y="2670175"/>
          <p14:tracePt t="550324" x="3884613" y="2652713"/>
          <p14:tracePt t="550336" x="3867150" y="2643188"/>
          <p14:tracePt t="550350" x="3857625" y="2635250"/>
          <p14:tracePt t="550374" x="3840163" y="2635250"/>
          <p14:tracePt t="550434" x="3840163" y="2643188"/>
          <p14:tracePt t="550447" x="3840163" y="2652713"/>
          <p14:tracePt t="550459" x="3840163" y="2714625"/>
          <p14:tracePt t="550472" x="3848100" y="2795588"/>
          <p14:tracePt t="550485" x="3848100" y="2867025"/>
          <p14:tracePt t="550499" x="3867150" y="2921000"/>
          <p14:tracePt t="550516" x="3867150" y="2946400"/>
          <p14:tracePt t="550534" x="3867150" y="2982913"/>
          <p14:tracePt t="550605" x="3867150" y="2965450"/>
          <p14:tracePt t="550618" x="3867150" y="2946400"/>
          <p14:tracePt t="550630" x="3867150" y="2921000"/>
          <p14:tracePt t="550641" x="3867150" y="2867025"/>
          <p14:tracePt t="550654" x="3867150" y="2778125"/>
          <p14:tracePt t="550666" x="3867150" y="2706688"/>
          <p14:tracePt t="550681" x="3867150" y="2589213"/>
          <p14:tracePt t="550698" x="3867150" y="2536825"/>
          <p14:tracePt t="550715" x="3867150" y="2492375"/>
          <p14:tracePt t="550788" x="3867150" y="2500313"/>
          <p14:tracePt t="550812" x="3875088" y="2509838"/>
          <p14:tracePt t="550826" x="3884613" y="2509838"/>
          <p14:tracePt t="550838" x="3902075" y="2517775"/>
          <p14:tracePt t="550852" x="3965575" y="2536825"/>
          <p14:tracePt t="550866" x="4062413" y="2571750"/>
          <p14:tracePt t="550883" x="4214813" y="2625725"/>
          <p14:tracePt t="550901" x="4652963" y="2741613"/>
          <p14:tracePt t="550915" x="4894263" y="2803525"/>
          <p14:tracePt t="550933" x="5108575" y="2867025"/>
          <p14:tracePt t="550950" x="5564188" y="2921000"/>
          <p14:tracePt t="550966" x="5732463" y="2955925"/>
          <p14:tracePt t="550983" x="5857875" y="2973388"/>
          <p14:tracePt t="551000" x="6054725" y="2992438"/>
          <p14:tracePt t="551016" x="6153150" y="2992438"/>
          <p14:tracePt t="551033" x="6232525" y="2973388"/>
          <p14:tracePt t="551049" x="6340475" y="2946400"/>
          <p14:tracePt t="551066" x="6402388" y="2911475"/>
          <p14:tracePt t="551083" x="6438900" y="2884488"/>
          <p14:tracePt t="551100" x="6572250" y="2830513"/>
          <p14:tracePt t="551117" x="6653213" y="2795588"/>
          <p14:tracePt t="551133" x="6813550" y="2768600"/>
          <p14:tracePt t="551149" x="6894513" y="2732088"/>
          <p14:tracePt t="551166" x="6946900" y="2714625"/>
          <p14:tracePt t="551182" x="7027863" y="2706688"/>
          <p14:tracePt t="551198" x="7064375" y="2687638"/>
          <p14:tracePt t="551215" x="7072313" y="2679700"/>
          <p14:tracePt t="551256" x="7072313" y="2670175"/>
          <p14:tracePt t="551279" x="7072313" y="2635250"/>
          <p14:tracePt t="551292" x="7064375" y="2581275"/>
          <p14:tracePt t="551304" x="7064375" y="2544763"/>
          <p14:tracePt t="551317" x="7054850" y="2517775"/>
          <p14:tracePt t="551342" x="7045325" y="2509838"/>
          <p14:tracePt t="551376" x="7037388" y="2509838"/>
          <p14:tracePt t="551391" x="7037388" y="2517775"/>
          <p14:tracePt t="551404" x="7037388" y="2527300"/>
          <p14:tracePt t="551416" x="7037388" y="2554288"/>
          <p14:tracePt t="551428" x="7018338" y="2608263"/>
          <p14:tracePt t="551440" x="6992938" y="2660650"/>
          <p14:tracePt t="551453" x="6973888" y="2724150"/>
          <p14:tracePt t="551466" x="6965950" y="2778125"/>
          <p14:tracePt t="551482" x="6946900" y="2830513"/>
          <p14:tracePt t="551500" x="6929438" y="2867025"/>
          <p14:tracePt t="551516" x="6929438" y="2874963"/>
          <p14:tracePt t="551550" x="6911975" y="2874963"/>
          <p14:tracePt t="551589" x="6902450" y="2874963"/>
          <p14:tracePt t="551600" x="6902450" y="2849563"/>
          <p14:tracePt t="551613" x="6902450" y="2741613"/>
          <p14:tracePt t="551625" x="6884988" y="2554288"/>
          <p14:tracePt t="551637" x="6867525" y="2428875"/>
          <p14:tracePt t="551651" x="6867525" y="2374900"/>
          <p14:tracePt t="551666" x="6867525" y="2349500"/>
          <p14:tracePt t="551683" x="6867525" y="2339975"/>
          <p14:tracePt t="551700" x="6858000" y="2339975"/>
          <p14:tracePt t="551759" x="6858000" y="2349500"/>
          <p14:tracePt t="551771" x="6858000" y="2366963"/>
          <p14:tracePt t="551782" x="6858000" y="2393950"/>
          <p14:tracePt t="551794" x="6858000" y="2446338"/>
          <p14:tracePt t="551806" x="6867525" y="2527300"/>
          <p14:tracePt t="551820" x="6867525" y="2598738"/>
          <p14:tracePt t="551832" x="6867525" y="2670175"/>
          <p14:tracePt t="551848" x="6867525" y="2724150"/>
          <p14:tracePt t="551865" x="6867525" y="2778125"/>
          <p14:tracePt t="551882" x="6867525" y="2803525"/>
          <p14:tracePt t="551899" x="6867525" y="2822575"/>
          <p14:tracePt t="551980" x="6867525" y="2813050"/>
          <p14:tracePt t="551994" x="6867525" y="2803525"/>
          <p14:tracePt t="552006" x="6867525" y="2778125"/>
          <p14:tracePt t="552018" x="6867525" y="2741613"/>
          <p14:tracePt t="552033" x="6867525" y="2687638"/>
          <p14:tracePt t="552049" x="6867525" y="2616200"/>
          <p14:tracePt t="552068" x="6867525" y="2446338"/>
          <p14:tracePt t="552083" x="6867525" y="2393950"/>
          <p14:tracePt t="552100" x="6867525" y="2366963"/>
          <p14:tracePt t="552116" x="6875463" y="2349500"/>
          <p14:tracePt t="552133" x="6875463" y="2339975"/>
          <p14:tracePt t="552216" x="6875463" y="2349500"/>
          <p14:tracePt t="552228" x="6875463" y="2357438"/>
          <p14:tracePt t="552241" x="6875463" y="2374900"/>
          <p14:tracePt t="552255" x="6875463" y="2420938"/>
          <p14:tracePt t="552269" x="6875463" y="2473325"/>
          <p14:tracePt t="552282" x="6875463" y="2509838"/>
          <p14:tracePt t="552299" x="6875463" y="2563813"/>
          <p14:tracePt t="552316" x="6867525" y="2598738"/>
          <p14:tracePt t="552332" x="6867525" y="2608263"/>
          <p14:tracePt t="552348" x="6867525" y="2616200"/>
          <p14:tracePt t="552649" x="6875463" y="2616200"/>
          <p14:tracePt t="552660" x="6884988" y="2616200"/>
          <p14:tracePt t="552672" x="6902450" y="2616200"/>
          <p14:tracePt t="552686" x="6929438" y="2616200"/>
          <p14:tracePt t="552699" x="6946900" y="2616200"/>
          <p14:tracePt t="552716" x="6973888" y="2616200"/>
          <p14:tracePt t="552733" x="7000875" y="2598738"/>
          <p14:tracePt t="552749" x="7037388" y="2554288"/>
          <p14:tracePt t="552766" x="7045325" y="2509838"/>
          <p14:tracePt t="552785" x="7064375" y="2465388"/>
          <p14:tracePt t="552799" x="7064375" y="2455863"/>
          <p14:tracePt t="552816" x="7064375" y="2446338"/>
          <p14:tracePt t="552832" x="7064375" y="2411413"/>
          <p14:tracePt t="552849" x="7064375" y="2374900"/>
          <p14:tracePt t="552865" x="7045325" y="2295525"/>
          <p14:tracePt t="552883" x="7018338" y="2206625"/>
          <p14:tracePt t="552898" x="7010400" y="2179638"/>
          <p14:tracePt t="552915" x="6992938" y="2170113"/>
          <p14:tracePt t="552932" x="6983413" y="2160588"/>
          <p14:tracePt t="552948" x="6965950" y="2160588"/>
          <p14:tracePt t="552965" x="6956425" y="2160588"/>
          <p14:tracePt t="552983" x="6894513" y="2160588"/>
          <p14:tracePt t="552999" x="6858000" y="2160588"/>
          <p14:tracePt t="553016" x="6813550" y="2160588"/>
          <p14:tracePt t="553033" x="6769100" y="2179638"/>
          <p14:tracePt t="553049" x="6759575" y="2187575"/>
          <p14:tracePt t="553068" x="6751638" y="2197100"/>
          <p14:tracePt t="553083" x="6732588" y="2214563"/>
          <p14:tracePt t="553100" x="6724650" y="2259013"/>
          <p14:tracePt t="553117" x="6680200" y="2374900"/>
          <p14:tracePt t="553133" x="6653213" y="2455863"/>
          <p14:tracePt t="553150" x="6616700" y="2536825"/>
          <p14:tracePt t="553154" x="6599238" y="2635250"/>
          <p14:tracePt t="553167" x="6581775" y="2714625"/>
          <p14:tracePt t="553183" x="6581775" y="2768600"/>
          <p14:tracePt t="553199" x="6581775" y="2803525"/>
          <p14:tracePt t="553216" x="6572250" y="2884488"/>
          <p14:tracePt t="553233" x="6572250" y="2921000"/>
          <p14:tracePt t="553250" x="6572250" y="2955925"/>
          <p14:tracePt t="553266" x="6599238" y="3054350"/>
          <p14:tracePt t="553283" x="6616700" y="3108325"/>
          <p14:tracePt t="553300" x="6626225" y="3143250"/>
          <p14:tracePt t="553317" x="6680200" y="3224213"/>
          <p14:tracePt t="553333" x="6697663" y="3268663"/>
          <p14:tracePt t="553351" x="6732588" y="3340100"/>
          <p14:tracePt t="553367" x="6759575" y="3367088"/>
          <p14:tracePt t="553383" x="6769100" y="3394075"/>
          <p14:tracePt t="553399" x="6786563" y="3402013"/>
          <p14:tracePt t="553416" x="6796088" y="3411538"/>
          <p14:tracePt t="553435" x="6804025" y="3411538"/>
          <p14:tracePt t="553449" x="6813550" y="3411538"/>
          <p14:tracePt t="553465" x="6850063" y="3411538"/>
          <p14:tracePt t="553482" x="6884988" y="3411538"/>
          <p14:tracePt t="553499" x="6992938" y="3411538"/>
          <p14:tracePt t="553515" x="7045325" y="3411538"/>
          <p14:tracePt t="553532" x="7135813" y="3411538"/>
          <p14:tracePt t="553549" x="7180263" y="3394075"/>
          <p14:tracePt t="553566" x="7215188" y="3367088"/>
          <p14:tracePt t="553583" x="7269163" y="3303588"/>
          <p14:tracePt t="553599" x="7296150" y="3268663"/>
          <p14:tracePt t="553616" x="7323138" y="3206750"/>
          <p14:tracePt t="553632" x="7375525" y="3044825"/>
          <p14:tracePt t="553649" x="7394575" y="2946400"/>
          <p14:tracePt t="553668" x="7402513" y="2778125"/>
          <p14:tracePt t="553682" x="7402513" y="2697163"/>
          <p14:tracePt t="553699" x="7402513" y="2660650"/>
          <p14:tracePt t="553716" x="7385050" y="2625725"/>
          <p14:tracePt t="553732" x="7367588" y="2616200"/>
          <p14:tracePt t="553749" x="7350125" y="2598738"/>
          <p14:tracePt t="553766" x="7278688" y="2544763"/>
          <p14:tracePt t="553783" x="7242175" y="2517775"/>
          <p14:tracePt t="553799" x="7215188" y="2500313"/>
          <p14:tracePt t="553816" x="7126288" y="2473325"/>
          <p14:tracePt t="553833" x="7081838" y="2473325"/>
          <p14:tracePt t="553851" x="6938963" y="2473325"/>
          <p14:tracePt t="553866" x="6884988" y="2473325"/>
          <p14:tracePt t="553883" x="6813550" y="2500313"/>
          <p14:tracePt t="553899" x="6680200" y="2544763"/>
          <p14:tracePt t="553916" x="6635750" y="2581275"/>
          <p14:tracePt t="553933" x="6589713" y="2608263"/>
          <p14:tracePt t="553949" x="6554788" y="2679700"/>
          <p14:tracePt t="553965" x="6545263" y="2687638"/>
          <p14:tracePt t="553982" x="6545263" y="2697163"/>
          <p14:tracePt t="553999" x="6545263" y="2714625"/>
          <p14:tracePt t="554015" x="6537325" y="2724150"/>
          <p14:tracePt t="554032" x="6537325" y="2759075"/>
          <p14:tracePt t="554049" x="6510338" y="2894013"/>
          <p14:tracePt t="554065" x="6510338" y="2965450"/>
          <p14:tracePt t="554082" x="6492875" y="3000375"/>
          <p14:tracePt t="554098" x="6492875" y="3054350"/>
          <p14:tracePt t="554117" x="6492875" y="3071813"/>
          <p14:tracePt t="554133" x="6492875" y="3098800"/>
          <p14:tracePt t="554150" x="6500813" y="3224213"/>
          <p14:tracePt t="554166" x="6518275" y="3322638"/>
          <p14:tracePt t="554184" x="6564313" y="3482975"/>
          <p14:tracePt t="554200" x="6572250" y="3517900"/>
          <p14:tracePt t="554217" x="6589713" y="3563938"/>
          <p14:tracePt t="554233" x="6599238" y="3581400"/>
          <p14:tracePt t="554266" x="6608763" y="3589338"/>
          <p14:tracePt t="554306" x="6616700" y="3589338"/>
          <p14:tracePt t="554378" x="6626225" y="3589338"/>
          <p14:tracePt t="554451" x="6626225" y="3581400"/>
          <p14:tracePt t="554633" x="6626225" y="3571875"/>
          <p14:tracePt t="554706" x="6626225" y="3554413"/>
          <p14:tracePt t="554792" x="6626225" y="3544888"/>
          <p14:tracePt t="555142" x="6626225" y="3536950"/>
          <p14:tracePt t="555572" x="6626225" y="3527425"/>
          <p14:tracePt t="555871" x="6626225" y="3517900"/>
          <p14:tracePt t="555996" x="6626225" y="3509963"/>
          <p14:tracePt t="556061" x="6626225" y="3500438"/>
          <p14:tracePt t="556072" x="6616700" y="3500438"/>
          <p14:tracePt t="556086" x="6616700" y="3482975"/>
          <p14:tracePt t="556100" x="6599238" y="3482975"/>
          <p14:tracePt t="556116" x="6589713" y="3473450"/>
          <p14:tracePt t="556133" x="6564313" y="3465513"/>
          <p14:tracePt t="556150" x="6465888" y="3411538"/>
          <p14:tracePt t="556168" x="6357938" y="3357563"/>
          <p14:tracePt t="556183" x="6259513" y="3322638"/>
          <p14:tracePt t="556199" x="5983288" y="3232150"/>
          <p14:tracePt t="556215" x="5813425" y="3197225"/>
          <p14:tracePt t="556232" x="5688013" y="3179763"/>
          <p14:tracePt t="556249" x="5510213" y="3143250"/>
          <p14:tracePt t="556265" x="5438775" y="3143250"/>
          <p14:tracePt t="556282" x="5340350" y="3143250"/>
          <p14:tracePt t="556299" x="5232400" y="3143250"/>
          <p14:tracePt t="556315" x="5197475" y="3143250"/>
          <p14:tracePt t="556332" x="5160963" y="3143250"/>
          <p14:tracePt t="556349" x="5135563" y="3143250"/>
          <p14:tracePt t="556365" x="5108575" y="3135313"/>
          <p14:tracePt t="556382" x="5081588" y="3116263"/>
          <p14:tracePt t="556399" x="5054600" y="3116263"/>
          <p14:tracePt t="556415" x="4992688" y="3108325"/>
          <p14:tracePt t="556433" x="4973638" y="3108325"/>
          <p14:tracePt t="556449" x="4946650" y="3098800"/>
          <p14:tracePt t="556466" x="4911725" y="3098800"/>
          <p14:tracePt t="556499" x="4902200" y="3098800"/>
          <p14:tracePt t="556526" x="4894263" y="3098800"/>
          <p14:tracePt t="556724" x="4902200" y="3098800"/>
          <p14:tracePt t="556988" x="4911725" y="3098800"/>
          <p14:tracePt t="557090" x="4929188" y="3098800"/>
          <p14:tracePt t="558205" x="4921250" y="3098800"/>
          <p14:tracePt t="558613" x="4911725" y="3098800"/>
          <p14:tracePt t="558637" x="4902200" y="3098800"/>
          <p14:tracePt t="558650" x="4894263" y="3098800"/>
          <p14:tracePt t="558662" x="4857750" y="3081338"/>
          <p14:tracePt t="558673" x="4803775" y="3071813"/>
          <p14:tracePt t="558687" x="4724400" y="3036888"/>
          <p14:tracePt t="558700" x="4625975" y="3017838"/>
          <p14:tracePt t="558717" x="4518025" y="2992438"/>
          <p14:tracePt t="558734" x="4446588" y="2973388"/>
          <p14:tracePt t="558750" x="4367213" y="2955925"/>
          <p14:tracePt t="558767" x="4340225" y="2955925"/>
          <p14:tracePt t="558785" x="4322763" y="2955925"/>
          <p14:tracePt t="558816" x="4313238" y="2955925"/>
          <p14:tracePt t="597381" x="4062413" y="2955925"/>
          <p14:tracePt t="597394" x="3724275" y="2955925"/>
          <p14:tracePt t="597418" x="2786063" y="3054350"/>
          <p14:tracePt t="597430" x="2562225" y="3089275"/>
          <p14:tracePt t="597444" x="2374900" y="3152775"/>
          <p14:tracePt t="597457" x="2197100" y="3187700"/>
          <p14:tracePt t="597471" x="2009775" y="3251200"/>
          <p14:tracePt t="597488" x="1785938" y="3330575"/>
          <p14:tracePt t="597505" x="1312863" y="3517900"/>
          <p14:tracePt t="597521" x="1116013" y="3616325"/>
          <p14:tracePt t="597538" x="938213" y="3687763"/>
          <p14:tracePt t="597555" x="731838" y="3795713"/>
          <p14:tracePt t="597571" x="652463" y="3830638"/>
          <p14:tracePt t="597588" x="625475" y="3840163"/>
          <p14:tracePt t="597606" x="598488" y="3867150"/>
          <p14:tracePt t="597642" x="598488" y="3894138"/>
          <p14:tracePt t="597655" x="598488" y="3948113"/>
          <p14:tracePt t="597671" x="598488" y="4044950"/>
          <p14:tracePt t="597687" x="608013" y="4116388"/>
          <p14:tracePt t="597704" x="687388" y="4305300"/>
          <p14:tracePt t="597720" x="741363" y="4411663"/>
          <p14:tracePt t="597737" x="795338" y="4537075"/>
          <p14:tracePt t="597754" x="928688" y="4768850"/>
          <p14:tracePt t="597770" x="1000125" y="4902200"/>
          <p14:tracePt t="597787" x="1071563" y="5054600"/>
          <p14:tracePt t="597804" x="1214438" y="5268913"/>
          <p14:tracePt t="597820" x="1231900" y="5367338"/>
          <p14:tracePt t="598123" x="1152525" y="5500688"/>
          <p14:tracePt t="598134" x="1054100" y="5653088"/>
          <p14:tracePt t="598146" x="946150" y="5741988"/>
          <p14:tracePt t="598158" x="857250" y="5832475"/>
          <p14:tracePt t="598171" x="795338" y="5894388"/>
          <p14:tracePt t="598188" x="750888" y="5921375"/>
          <p14:tracePt t="598206" x="714375" y="5938838"/>
          <p14:tracePt t="598221" x="714375" y="5948363"/>
          <p14:tracePt t="598237" x="704850" y="5948363"/>
          <p14:tracePt t="598280" x="723900" y="5948363"/>
          <p14:tracePt t="598293" x="741363" y="5956300"/>
          <p14:tracePt t="598305" x="768350" y="5956300"/>
          <p14:tracePt t="598320" x="857250" y="5975350"/>
          <p14:tracePt t="598337" x="955675" y="6010275"/>
          <p14:tracePt t="598354" x="1108075" y="6019800"/>
          <p14:tracePt t="598370" x="1160463" y="6019800"/>
          <p14:tracePt t="598387" x="1204913" y="6019800"/>
          <p14:tracePt t="598404" x="1276350" y="6019800"/>
          <p14:tracePt t="598420" x="1303338" y="6019800"/>
          <p14:tracePt t="598440" x="1374775" y="6019800"/>
          <p14:tracePt t="598455" x="1419225" y="6019800"/>
          <p14:tracePt t="598472" x="1455738" y="6019800"/>
          <p14:tracePt t="598490" x="1536700" y="6019800"/>
          <p14:tracePt t="598505" x="1571625" y="6000750"/>
          <p14:tracePt t="598522" x="1625600" y="6000750"/>
          <p14:tracePt t="598540" x="1751013" y="6000750"/>
          <p14:tracePt t="598555" x="1822450" y="6000750"/>
          <p14:tracePt t="598572" x="1874838" y="6000750"/>
          <p14:tracePt t="598588" x="1982788" y="6000750"/>
          <p14:tracePt t="598605" x="2017713" y="6000750"/>
          <p14:tracePt t="598622" x="2062163" y="6000750"/>
          <p14:tracePt t="598639" x="2116138" y="6000750"/>
          <p14:tracePt t="598655" x="2143125" y="6010275"/>
          <p14:tracePt t="598672" x="2179638" y="6010275"/>
          <p14:tracePt t="598976" x="2224088" y="6010275"/>
          <p14:tracePt t="598990" x="2276475" y="6010275"/>
          <p14:tracePt t="599001" x="2366963" y="6010275"/>
          <p14:tracePt t="599013" x="2465388" y="6010275"/>
          <p14:tracePt t="599024" x="2562225" y="6010275"/>
          <p14:tracePt t="599038" x="2660650" y="6010275"/>
          <p14:tracePt t="599054" x="2759075" y="6010275"/>
          <p14:tracePt t="599071" x="2830513" y="6010275"/>
          <p14:tracePt t="599088" x="2938463" y="6010275"/>
          <p14:tracePt t="599104" x="2973388" y="6000750"/>
          <p14:tracePt t="599124" x="3054350" y="6000750"/>
          <p14:tracePt t="599139" x="3089275" y="6000750"/>
          <p14:tracePt t="599155" x="3143250" y="6000750"/>
          <p14:tracePt t="599172" x="3179763" y="6000750"/>
          <p14:tracePt t="599188" x="3259138" y="6000750"/>
          <p14:tracePt t="599205" x="3295650" y="6000750"/>
          <p14:tracePt t="599222" x="3330575" y="6000750"/>
          <p14:tracePt t="599238" x="3411538" y="6000750"/>
          <p14:tracePt t="599255" x="3446463" y="6000750"/>
          <p14:tracePt t="599272" x="3490913" y="6000750"/>
          <p14:tracePt t="599289" x="3544888" y="6000750"/>
          <p14:tracePt t="599305" x="3589338" y="6000750"/>
          <p14:tracePt t="599322" x="3608388" y="6000750"/>
          <p14:tracePt t="599338" x="3652838" y="5992813"/>
          <p14:tracePt t="599355" x="3714750" y="5975350"/>
          <p14:tracePt t="599371" x="3786188" y="5975350"/>
          <p14:tracePt t="599387" x="3938588" y="5975350"/>
          <p14:tracePt t="599404" x="3990975" y="5975350"/>
          <p14:tracePt t="599421" x="4010025" y="5975350"/>
          <p14:tracePt t="599437" x="4027488" y="5975350"/>
          <p14:tracePt t="599735" x="4098925" y="5965825"/>
          <p14:tracePt t="599750" x="4170363" y="5948363"/>
          <p14:tracePt t="599762" x="4276725" y="5929313"/>
          <p14:tracePt t="599775" x="4394200" y="5911850"/>
          <p14:tracePt t="599789" x="4491038" y="5911850"/>
          <p14:tracePt t="599806" x="4616450" y="5903913"/>
          <p14:tracePt t="599821" x="4697413" y="5884863"/>
          <p14:tracePt t="599837" x="4803775" y="5884863"/>
          <p14:tracePt t="599854" x="4840288" y="5884863"/>
          <p14:tracePt t="599871" x="4911725" y="5884863"/>
          <p14:tracePt t="599888" x="4956175" y="5884863"/>
          <p14:tracePt t="599904" x="5010150" y="5884863"/>
          <p14:tracePt t="599921" x="5081588" y="5884863"/>
          <p14:tracePt t="599937" x="5116513" y="5884863"/>
          <p14:tracePt t="599954" x="5153025" y="5884863"/>
          <p14:tracePt t="599971" x="5180013" y="5884863"/>
          <p14:tracePt t="599987" x="5197475" y="5884863"/>
          <p14:tracePt t="600004" x="5278438" y="5884863"/>
          <p14:tracePt t="600020" x="5330825" y="5884863"/>
          <p14:tracePt t="600037" x="5456238" y="5884863"/>
          <p14:tracePt t="600054" x="5510213" y="5884863"/>
          <p14:tracePt t="600071" x="5564188" y="5884863"/>
          <p14:tracePt t="600087" x="5653088" y="5884863"/>
          <p14:tracePt t="600104" x="5707063" y="5884863"/>
          <p14:tracePt t="600122" x="5795963" y="5884863"/>
          <p14:tracePt t="600138" x="5849938" y="5884863"/>
          <p14:tracePt t="600154" x="5875338" y="5884863"/>
          <p14:tracePt t="600172" x="5921375" y="5884863"/>
          <p14:tracePt t="600206" x="5929313" y="5884863"/>
          <p14:tracePt t="600221" x="5938838" y="5884863"/>
          <p14:tracePt t="600238" x="5946775" y="5884863"/>
          <p14:tracePt t="600256" x="5973763" y="5884863"/>
          <p14:tracePt t="600272" x="5992813" y="5884863"/>
          <p14:tracePt t="600288" x="6000750" y="5884863"/>
          <p14:tracePt t="600307" x="6018213" y="5884863"/>
          <p14:tracePt t="600322" x="6045200" y="5884863"/>
          <p14:tracePt t="600338" x="6064250" y="5867400"/>
          <p14:tracePt t="600355" x="6116638" y="5867400"/>
          <p14:tracePt t="600372" x="6197600" y="5867400"/>
          <p14:tracePt t="600388" x="6224588" y="5857875"/>
          <p14:tracePt t="600404" x="6242050" y="5857875"/>
          <p14:tracePt t="600421" x="6303963" y="5849938"/>
          <p14:tracePt t="600438" x="6350000" y="5832475"/>
          <p14:tracePt t="600454" x="6384925" y="5822950"/>
          <p14:tracePt t="600471" x="6446838" y="5795963"/>
          <p14:tracePt t="600487" x="6492875" y="5778500"/>
          <p14:tracePt t="600505" x="6545263" y="5768975"/>
          <p14:tracePt t="600522" x="6616700" y="5768975"/>
          <p14:tracePt t="600538" x="6653213" y="5768975"/>
          <p14:tracePt t="600555" x="6680200" y="5768975"/>
          <p14:tracePt t="600572" x="6688138" y="5768975"/>
          <p14:tracePt t="600588" x="6697663" y="5768975"/>
          <p14:tracePt t="600665" x="6661150" y="5768975"/>
          <p14:tracePt t="600678" x="6572250" y="5778500"/>
          <p14:tracePt t="600691" x="6446838" y="5813425"/>
          <p14:tracePt t="600705" x="6278563" y="5849938"/>
          <p14:tracePt t="600722" x="6108700" y="5884863"/>
          <p14:tracePt t="600739" x="5884863" y="5948363"/>
          <p14:tracePt t="600757" x="5411788" y="6046788"/>
          <p14:tracePt t="600772" x="5187950" y="6108700"/>
          <p14:tracePt t="600789" x="4992688" y="6143625"/>
          <p14:tracePt t="600805" x="4724400" y="6215063"/>
          <p14:tracePt t="600821" x="4616450" y="6251575"/>
          <p14:tracePt t="600839" x="4348163" y="6269038"/>
          <p14:tracePt t="600854" x="4187825" y="6269038"/>
          <p14:tracePt t="600871" x="4000500" y="6269038"/>
          <p14:tracePt t="600888" x="3633788" y="6261100"/>
          <p14:tracePt t="600904" x="3473450" y="6261100"/>
          <p14:tracePt t="600921" x="3330575" y="6261100"/>
          <p14:tracePt t="600937" x="3062288" y="6286500"/>
          <p14:tracePt t="600954" x="2938463" y="6286500"/>
          <p14:tracePt t="600971" x="2867025" y="6286500"/>
          <p14:tracePt t="600987" x="2822575" y="6286500"/>
          <p14:tracePt t="601004" x="2813050" y="6286500"/>
          <p14:tracePt t="601021" x="2581275" y="6261100"/>
          <p14:tracePt t="601037" x="2527300" y="6251575"/>
          <p14:tracePt t="601054" x="2357438" y="6215063"/>
          <p14:tracePt t="601071" x="2062163" y="6153150"/>
          <p14:tracePt t="601087" x="1955800" y="6135688"/>
          <p14:tracePt t="601104" x="1839913" y="6135688"/>
          <p14:tracePt t="601121" x="1704975" y="6126163"/>
          <p14:tracePt t="601137" x="1652588" y="6108700"/>
          <p14:tracePt t="601154" x="1633538" y="6108700"/>
          <p14:tracePt t="601156" x="1625600" y="6108700"/>
          <p14:tracePt t="601171" x="1608138" y="6099175"/>
          <p14:tracePt t="601240" x="1598613" y="6099175"/>
          <p14:tracePt t="601324" x="1589088" y="6099175"/>
          <p14:tracePt t="601348" x="1571625" y="6099175"/>
          <p14:tracePt t="601360" x="1544638" y="6099175"/>
          <p14:tracePt t="601373" x="1509713" y="6118225"/>
          <p14:tracePt t="601384" x="1482725" y="6126163"/>
          <p14:tracePt t="601396" x="1455738" y="6126163"/>
          <p14:tracePt t="601407" x="1446213" y="6135688"/>
          <p14:tracePt t="601421" x="1438275" y="6135688"/>
          <p14:tracePt t="601483" x="1438275" y="6153150"/>
          <p14:tracePt t="601509" x="1438275" y="6162675"/>
          <p14:tracePt t="601521" x="1446213" y="6162675"/>
          <p14:tracePt t="601534" x="1473200" y="6162675"/>
          <p14:tracePt t="601546" x="1482725" y="6162675"/>
          <p14:tracePt t="601559" x="1490663" y="6162675"/>
          <p14:tracePt t="601573" x="1509713" y="6162675"/>
          <p14:tracePt t="601588" x="1527175" y="6162675"/>
          <p14:tracePt t="601604" x="1544638" y="6162675"/>
          <p14:tracePt t="601621" x="1581150" y="6162675"/>
          <p14:tracePt t="601638" x="1608138" y="6162675"/>
          <p14:tracePt t="601654" x="1633538" y="6162675"/>
          <p14:tracePt t="601671" x="1670050" y="6162675"/>
          <p14:tracePt t="601688" x="1687513" y="6162675"/>
          <p14:tracePt t="601704" x="1687513" y="6170613"/>
          <p14:tracePt t="601721" x="1704975" y="6170613"/>
          <p14:tracePt t="601737" x="1731963" y="6170613"/>
          <p14:tracePt t="601754" x="1751013" y="6170613"/>
          <p14:tracePt t="601771" x="1812925" y="6170613"/>
          <p14:tracePt t="601788" x="1857375" y="6170613"/>
          <p14:tracePt t="601804" x="1893888" y="6170613"/>
          <p14:tracePt t="601821" x="1938338" y="6170613"/>
          <p14:tracePt t="601838" x="1946275" y="6170613"/>
          <p14:tracePt t="601857" x="1965325" y="6170613"/>
          <p14:tracePt t="601872" x="1973263" y="6170613"/>
          <p14:tracePt t="601890" x="1990725" y="6180138"/>
          <p14:tracePt t="601908" x="2017713" y="6180138"/>
          <p14:tracePt t="601923" x="2027238" y="6180138"/>
          <p14:tracePt t="601939" x="2054225" y="6180138"/>
          <p14:tracePt t="601956" x="2071688" y="6189663"/>
          <p14:tracePt t="601972" x="2081213" y="6189663"/>
          <p14:tracePt t="601991" x="2125663" y="6189663"/>
          <p14:tracePt t="602006" x="2160588" y="6189663"/>
          <p14:tracePt t="602022" x="2214563" y="6207125"/>
          <p14:tracePt t="602038" x="2366963" y="6207125"/>
          <p14:tracePt t="602054" x="2446338" y="6215063"/>
          <p14:tracePt t="602071" x="2500313" y="6215063"/>
          <p14:tracePt t="602089" x="2589213" y="6215063"/>
          <p14:tracePt t="602104" x="2608263" y="6215063"/>
          <p14:tracePt t="602121" x="2633663" y="6215063"/>
          <p14:tracePt t="602139" x="2697163" y="6215063"/>
          <p14:tracePt t="602155" x="2714625" y="6215063"/>
          <p14:tracePt t="602172" x="2759075" y="6215063"/>
          <p14:tracePt t="602188" x="2822575" y="6215063"/>
          <p14:tracePt t="602205" x="2840038" y="6215063"/>
          <p14:tracePt t="602221" x="2867025" y="6215063"/>
          <p14:tracePt t="602238" x="2874963" y="6215063"/>
          <p14:tracePt t="602254" x="2894013" y="6215063"/>
          <p14:tracePt t="602271" x="2901950" y="6215063"/>
          <p14:tracePt t="608425" x="2919413" y="6180138"/>
          <p14:tracePt t="608439" x="2955925" y="6072188"/>
          <p14:tracePt t="608452" x="3000375" y="5975350"/>
          <p14:tracePt t="608464" x="3062288" y="5840413"/>
          <p14:tracePt t="608477" x="3197225" y="5554663"/>
          <p14:tracePt t="608491" x="3348038" y="5313363"/>
          <p14:tracePt t="608506" x="3465513" y="5108575"/>
          <p14:tracePt t="608523" x="3589338" y="4929188"/>
          <p14:tracePt t="608540" x="3840163" y="4643438"/>
          <p14:tracePt t="608556" x="3946525" y="4537075"/>
          <p14:tracePt t="608574" x="4037013" y="4448175"/>
          <p14:tracePt t="608590" x="4232275" y="4286250"/>
          <p14:tracePt t="608607" x="4340225" y="4214813"/>
          <p14:tracePt t="608624" x="4419600" y="4162425"/>
          <p14:tracePt t="608639" x="4545013" y="4090988"/>
          <p14:tracePt t="608656" x="4581525" y="4064000"/>
          <p14:tracePt t="608672" x="4625975" y="4037013"/>
          <p14:tracePt t="608689" x="4687888" y="4010025"/>
          <p14:tracePt t="608705" x="4714875" y="3992563"/>
          <p14:tracePt t="608722" x="4732338" y="3992563"/>
          <p14:tracePt t="608739" x="4786313" y="3973513"/>
          <p14:tracePt t="608755" x="4822825" y="3973513"/>
          <p14:tracePt t="608772" x="4867275" y="3948113"/>
          <p14:tracePt t="608789" x="4956175" y="3902075"/>
          <p14:tracePt t="608805" x="5018088" y="3876675"/>
          <p14:tracePt t="608822" x="5214938" y="3813175"/>
          <p14:tracePt t="608839" x="5510213" y="3741738"/>
          <p14:tracePt t="608855" x="5635625" y="3706813"/>
          <p14:tracePt t="608872" x="5741988" y="3670300"/>
          <p14:tracePt t="608889" x="5875338" y="3625850"/>
          <p14:tracePt t="608906" x="5929313" y="3608388"/>
          <p14:tracePt t="608922" x="5992813" y="3589338"/>
          <p14:tracePt t="608939" x="6018213" y="3589338"/>
          <p14:tracePt t="608955" x="6027738" y="3589338"/>
          <p14:tracePt t="608972" x="6037263" y="3589338"/>
          <p14:tracePt t="608989" x="6037263" y="3581400"/>
          <p14:tracePt t="609033" x="5992813" y="3581400"/>
          <p14:tracePt t="609044" x="5894388" y="3563938"/>
          <p14:tracePt t="609059" x="5751513" y="3544888"/>
          <p14:tracePt t="609073" x="5554663" y="3500438"/>
          <p14:tracePt t="609089" x="5340350" y="3482975"/>
          <p14:tracePt t="609106" x="5037138" y="3438525"/>
          <p14:tracePt t="609122" x="4152900" y="3303588"/>
          <p14:tracePt t="609140" x="3732213" y="3224213"/>
          <p14:tracePt t="609156" x="2776538" y="3143250"/>
          <p14:tracePt t="609172" x="2411413" y="3098800"/>
          <p14:tracePt t="609189" x="2152650" y="3098800"/>
          <p14:tracePt t="609206" x="1724025" y="3098800"/>
          <p14:tracePt t="609222" x="1598613" y="3108325"/>
          <p14:tracePt t="609239" x="1500188" y="3125788"/>
          <p14:tracePt t="609256" x="1465263" y="3135313"/>
          <p14:tracePt t="609272" x="1455738" y="3143250"/>
          <p14:tracePt t="609308" x="1509713" y="3152775"/>
          <p14:tracePt t="609323" x="1652588" y="3170238"/>
          <p14:tracePt t="609340" x="1847850" y="3214688"/>
          <p14:tracePt t="609356" x="2857500" y="3322638"/>
          <p14:tracePt t="609373" x="3259138" y="3340100"/>
          <p14:tracePt t="609392" x="3759200" y="3340100"/>
          <p14:tracePt t="609406" x="3956050" y="3340100"/>
          <p14:tracePt t="609423" x="4098925" y="3340100"/>
          <p14:tracePt t="609440" x="4268788" y="3340100"/>
          <p14:tracePt t="609456" x="4295775" y="3340100"/>
          <p14:tracePt t="609473" x="4303713" y="3340100"/>
          <p14:tracePt t="609490" x="4303713" y="3330575"/>
          <p14:tracePt t="609516" x="4303713" y="3313113"/>
          <p14:tracePt t="609527" x="4251325" y="3295650"/>
          <p14:tracePt t="609540" x="4071938" y="3232150"/>
          <p14:tracePt t="609556" x="3857625" y="3197225"/>
          <p14:tracePt t="609573" x="3517900" y="3152775"/>
          <p14:tracePt t="609590" x="2608263" y="3071813"/>
          <p14:tracePt t="609606" x="2224088" y="3071813"/>
          <p14:tracePt t="609623" x="1965325" y="3071813"/>
          <p14:tracePt t="609640" x="1652588" y="3081338"/>
          <p14:tracePt t="609656" x="1598613" y="3089275"/>
          <p14:tracePt t="609673" x="1571625" y="3089275"/>
          <p14:tracePt t="609689" x="1562100" y="3089275"/>
          <p14:tracePt t="609725" x="1625600" y="3089275"/>
          <p14:tracePt t="609738" x="1768475" y="3081338"/>
          <p14:tracePt t="609750" x="1965325" y="3081338"/>
          <p14:tracePt t="609761" x="2170113" y="3081338"/>
          <p14:tracePt t="609775" x="2428875" y="3081338"/>
          <p14:tracePt t="609791" x="2724150" y="3081338"/>
          <p14:tracePt t="609806" x="2982913" y="3098800"/>
          <p14:tracePt t="609822" x="3367088" y="3116263"/>
          <p14:tracePt t="609839" x="3465513" y="3125788"/>
          <p14:tracePt t="609855" x="3517900" y="3125788"/>
          <p14:tracePt t="609872" x="3536950" y="3125788"/>
          <p14:tracePt t="609909" x="3438525" y="3125788"/>
          <p14:tracePt t="609922" x="3224213" y="3125788"/>
          <p14:tracePt t="609939" x="2633663" y="3063875"/>
          <p14:tracePt t="609955" x="2071688" y="2973388"/>
          <p14:tracePt t="609972" x="1419225" y="2921000"/>
          <p14:tracePt t="609989" x="1231900" y="2901950"/>
          <p14:tracePt t="610005" x="1133475" y="2901950"/>
          <p14:tracePt t="610022" x="1071563" y="2901950"/>
          <p14:tracePt t="610039" x="1062038" y="2901950"/>
          <p14:tracePt t="610080" x="1071563" y="2901950"/>
          <p14:tracePt t="610093" x="1125538" y="2884488"/>
          <p14:tracePt t="610106" x="1268413" y="2884488"/>
          <p14:tracePt t="610122" x="1482725" y="2884488"/>
          <p14:tracePt t="610139" x="1714500" y="2884488"/>
          <p14:tracePt t="610155" x="2241550" y="2884488"/>
          <p14:tracePt t="610172" x="2500313" y="2901950"/>
          <p14:tracePt t="610189" x="2697163" y="2938463"/>
          <p14:tracePt t="610206" x="2965450" y="2992438"/>
          <p14:tracePt t="610223" x="3009900" y="3000375"/>
          <p14:tracePt t="610241" x="3036888" y="3017838"/>
          <p14:tracePt t="610301" x="3017838" y="3017838"/>
          <p14:tracePt t="610314" x="2884488" y="3017838"/>
          <p14:tracePt t="610327" x="2670175" y="2982913"/>
          <p14:tracePt t="610339" x="2473325" y="2946400"/>
          <p14:tracePt t="610351" x="2286000" y="2928938"/>
          <p14:tracePt t="610364" x="2089150" y="2894013"/>
          <p14:tracePt t="610376" x="1919288" y="2894013"/>
          <p14:tracePt t="610390" x="1776413" y="2874963"/>
          <p14:tracePt t="610405" x="1704975" y="2874963"/>
          <p14:tracePt t="610422" x="1679575" y="2857500"/>
          <p14:tracePt t="610439" x="1652588" y="2857500"/>
          <p14:tracePt t="610503" x="1670050" y="2857500"/>
          <p14:tracePt t="610516" x="1741488" y="2857500"/>
          <p14:tracePt t="610529" x="2036763" y="2874963"/>
          <p14:tracePt t="610541" x="2276475" y="2894013"/>
          <p14:tracePt t="610556" x="2517775" y="2928938"/>
          <p14:tracePt t="610573" x="2732088" y="2946400"/>
          <p14:tracePt t="610590" x="3062288" y="2973388"/>
          <p14:tracePt t="610606" x="3160713" y="2982913"/>
          <p14:tracePt t="610623" x="3214688" y="2982913"/>
          <p14:tracePt t="610640" x="3251200" y="2982913"/>
          <p14:tracePt t="610691" x="3179763" y="2982913"/>
          <p14:tracePt t="610704" x="3017838" y="2982913"/>
          <p14:tracePt t="610715" x="2822575" y="2982913"/>
          <p14:tracePt t="610727" x="2616200" y="2982913"/>
          <p14:tracePt t="610742" x="2347913" y="2982913"/>
          <p14:tracePt t="610757" x="2089150" y="2973388"/>
          <p14:tracePt t="610773" x="1874838" y="2955925"/>
          <p14:tracePt t="610791" x="1589088" y="2938463"/>
          <p14:tracePt t="610805" x="1554163" y="2938463"/>
          <p14:tracePt t="610822" x="1527175" y="2938463"/>
          <p14:tracePt t="610839" x="1517650" y="2938463"/>
          <p14:tracePt t="610876" x="1527175" y="2938463"/>
          <p14:tracePt t="610889" x="1571625" y="2938463"/>
          <p14:tracePt t="610906" x="1687513" y="2938463"/>
          <p14:tracePt t="610924" x="2089150" y="2938463"/>
          <p14:tracePt t="610939" x="2347913" y="2938463"/>
          <p14:tracePt t="610956" x="2608263" y="2938463"/>
          <p14:tracePt t="610973" x="3009900" y="2946400"/>
          <p14:tracePt t="610990" x="3133725" y="2946400"/>
          <p14:tracePt t="611006" x="3205163" y="2965450"/>
          <p14:tracePt t="611023" x="3303588" y="2965450"/>
          <p14:tracePt t="611040" x="3313113" y="2965450"/>
          <p14:tracePt t="611056" x="3322638" y="2965450"/>
          <p14:tracePt t="611107" x="3330575" y="2973388"/>
          <p14:tracePt t="611119" x="3340100" y="2973388"/>
          <p14:tracePt t="611129" x="3348038" y="2982913"/>
          <p14:tracePt t="611142" x="3348038" y="2992438"/>
          <p14:tracePt t="611157" x="3357563" y="2992438"/>
          <p14:tracePt t="611173" x="3375025" y="2992438"/>
          <p14:tracePt t="611191" x="3384550" y="2992438"/>
          <p14:tracePt t="611216" x="3384550" y="3000375"/>
          <p14:tracePt t="611228" x="3394075" y="3000375"/>
          <p14:tracePt t="611289" x="3402013" y="3000375"/>
          <p14:tracePt t="611325" x="3394075" y="3000375"/>
          <p14:tracePt t="611336" x="3367088" y="3000375"/>
          <p14:tracePt t="611349" x="3330575" y="3000375"/>
          <p14:tracePt t="611362" x="3232150" y="3000375"/>
          <p14:tracePt t="611374" x="3044825" y="2982913"/>
          <p14:tracePt t="611389" x="2813050" y="2982913"/>
          <p14:tracePt t="611406" x="2517775" y="2982913"/>
          <p14:tracePt t="611423" x="2071688" y="3009900"/>
          <p14:tracePt t="611439" x="1965325" y="3044825"/>
          <p14:tracePt t="611457" x="1812925" y="3081338"/>
          <p14:tracePt t="611473" x="1714500" y="3135313"/>
          <p14:tracePt t="611490" x="1697038" y="3160713"/>
          <p14:tracePt t="611507" x="1679575" y="3170238"/>
          <p14:tracePt t="611525" x="1643063" y="3251200"/>
          <p14:tracePt t="611540" x="1616075" y="3278188"/>
          <p14:tracePt t="611557" x="1608138" y="3330575"/>
          <p14:tracePt t="611573" x="1589088" y="3402013"/>
          <p14:tracePt t="611590" x="1581150" y="3455988"/>
          <p14:tracePt t="611606" x="1581150" y="3473450"/>
          <p14:tracePt t="613150" x="1643063" y="3492500"/>
          <p14:tracePt t="613163" x="1911350" y="3536950"/>
          <p14:tracePt t="613177" x="2160588" y="3616325"/>
          <p14:tracePt t="613201" x="3224213" y="3911600"/>
          <p14:tracePt t="613213" x="3670300" y="4044950"/>
          <p14:tracePt t="613226" x="4017963" y="4170363"/>
          <p14:tracePt t="613240" x="4367213" y="4295775"/>
          <p14:tracePt t="613256" x="4589463" y="4376738"/>
          <p14:tracePt t="613273" x="4759325" y="4456113"/>
          <p14:tracePt t="613289" x="5018088" y="4581525"/>
          <p14:tracePt t="613306" x="5108575" y="4635500"/>
          <p14:tracePt t="613323" x="5207000" y="4724400"/>
          <p14:tracePt t="613339" x="5232400" y="4759325"/>
          <p14:tracePt t="613356" x="5251450" y="4813300"/>
          <p14:tracePt t="613752" x="5232400" y="4840288"/>
          <p14:tracePt t="613765" x="5207000" y="4884738"/>
          <p14:tracePt t="613777" x="5160963" y="4911725"/>
          <p14:tracePt t="613791" x="5143500" y="4921250"/>
          <p14:tracePt t="613806" x="5116513" y="4948238"/>
          <p14:tracePt t="613822" x="5089525" y="4956175"/>
          <p14:tracePt t="613839" x="5081588" y="4956175"/>
          <p14:tracePt t="613855" x="5072063" y="4965700"/>
          <p14:tracePt t="613890" x="5064125" y="4965700"/>
          <p14:tracePt t="613901" x="5064125" y="4983163"/>
          <p14:tracePt t="613915" x="5027613" y="4992688"/>
          <p14:tracePt t="613927" x="4983163" y="5019675"/>
          <p14:tracePt t="613940" x="4946650" y="5027613"/>
          <p14:tracePt t="613957" x="4929188" y="5054600"/>
          <p14:tracePt t="613976" x="4884738" y="5072063"/>
          <p14:tracePt t="613991" x="4857750" y="5081588"/>
          <p14:tracePt t="614023" x="4848225" y="5081588"/>
          <p14:tracePt t="614110" x="4848225" y="5064125"/>
          <p14:tracePt t="614147" x="4867275" y="5064125"/>
          <p14:tracePt t="614160" x="4875213" y="5064125"/>
          <p14:tracePt t="614171" x="4911725" y="5054600"/>
          <p14:tracePt t="614182" x="4946650" y="5054600"/>
          <p14:tracePt t="614193" x="5000625" y="5054600"/>
          <p14:tracePt t="614206" x="5072063" y="5064125"/>
          <p14:tracePt t="614222" x="5108575" y="5072063"/>
          <p14:tracePt t="614239" x="5135563" y="5072063"/>
          <p14:tracePt t="614256" x="5170488" y="5091113"/>
          <p14:tracePt t="614272" x="5170488" y="5099050"/>
          <p14:tracePt t="614289" x="5180013" y="5116513"/>
          <p14:tracePt t="614306" x="5207000" y="5180013"/>
          <p14:tracePt t="614323" x="5214938" y="5207000"/>
          <p14:tracePt t="614340" x="5214938" y="5233988"/>
          <p14:tracePt t="614356" x="5214938" y="5295900"/>
          <p14:tracePt t="614373" x="5187950" y="5330825"/>
          <p14:tracePt t="614393" x="5135563" y="5402263"/>
          <p14:tracePt t="614407" x="5108575" y="5421313"/>
          <p14:tracePt t="614424" x="5099050" y="5429250"/>
          <p14:tracePt t="614440" x="5072063" y="5448300"/>
          <p14:tracePt t="614457" x="5045075" y="5448300"/>
          <p14:tracePt t="614473" x="5037138" y="5448300"/>
          <p14:tracePt t="614492" x="5018088" y="5448300"/>
          <p14:tracePt t="614523" x="5000625" y="5448300"/>
          <p14:tracePt t="614540" x="4992688" y="5438775"/>
          <p14:tracePt t="614557" x="4956175" y="5429250"/>
          <p14:tracePt t="614573" x="4938713" y="5402263"/>
          <p14:tracePt t="614590" x="4902200" y="5394325"/>
          <p14:tracePt t="614607" x="4875213" y="5384800"/>
          <p14:tracePt t="614641" x="4867275" y="5376863"/>
          <p14:tracePt t="614657" x="4867275" y="5357813"/>
          <p14:tracePt t="614674" x="4857750" y="5357813"/>
          <p14:tracePt t="614690" x="4857750" y="5349875"/>
          <p14:tracePt t="614724" x="4857750" y="5340350"/>
          <p14:tracePt t="614748" x="4857750" y="5330825"/>
          <p14:tracePt t="614771" x="4857750" y="5322888"/>
          <p14:tracePt t="614783" x="4857750" y="5313363"/>
          <p14:tracePt t="614794" x="4857750" y="5286375"/>
          <p14:tracePt t="614807" x="4857750" y="5278438"/>
          <p14:tracePt t="614822" x="4857750" y="5268913"/>
          <p14:tracePt t="614839" x="4857750" y="5259388"/>
          <p14:tracePt t="614856" x="4857750" y="5241925"/>
          <p14:tracePt t="614903" x="4857750" y="5233988"/>
          <p14:tracePt t="615000" x="4857750" y="5214938"/>
          <p14:tracePt t="615024" x="4867275" y="5214938"/>
          <p14:tracePt t="615122" x="4875213" y="5214938"/>
          <p14:tracePt t="615146" x="4884738" y="5214938"/>
          <p14:tracePt t="615159" x="4902200" y="5207000"/>
          <p14:tracePt t="615173" x="4921250" y="5197475"/>
          <p14:tracePt t="615183" x="4929188" y="5197475"/>
          <p14:tracePt t="615195" x="4938713" y="5187950"/>
          <p14:tracePt t="615208" x="4946650" y="5187950"/>
          <p14:tracePt t="615222" x="4965700" y="5187950"/>
          <p14:tracePt t="615239" x="4965700" y="5180013"/>
          <p14:tracePt t="615256" x="4973638" y="5180013"/>
          <p14:tracePt t="615306" x="4983163" y="5180013"/>
          <p14:tracePt t="615353" x="4992688" y="5180013"/>
          <p14:tracePt t="615365" x="4992688" y="5170488"/>
          <p14:tracePt t="615377" x="5000625" y="5170488"/>
          <p14:tracePt t="615390" x="5010150" y="5170488"/>
          <p14:tracePt t="615414" x="5018088" y="5170488"/>
          <p14:tracePt t="615440" x="5037138" y="5170488"/>
          <p14:tracePt t="615466" x="5045075" y="5170488"/>
          <p14:tracePt t="615478" x="5054600" y="5170488"/>
          <p14:tracePt t="615490" x="5064125" y="5170488"/>
          <p14:tracePt t="615515" x="5072063" y="5170488"/>
          <p14:tracePt t="615554" x="5081588" y="5170488"/>
          <p14:tracePt t="615590" x="5089525" y="5170488"/>
          <p14:tracePt t="615602" x="5108575" y="5170488"/>
          <p14:tracePt t="615617" x="5116513" y="5170488"/>
          <p14:tracePt t="615629" x="5135563" y="5170488"/>
          <p14:tracePt t="615641" x="5143500" y="5170488"/>
          <p14:tracePt t="615656" x="5153025" y="5170488"/>
          <p14:tracePt t="615672" x="5180013" y="5170488"/>
          <p14:tracePt t="615689" x="5187950" y="5170488"/>
          <p14:tracePt t="615706" x="5232400" y="5170488"/>
          <p14:tracePt t="615724" x="5241925" y="5170488"/>
          <p14:tracePt t="615740" x="5278438" y="5170488"/>
          <p14:tracePt t="615757" x="5295900" y="5170488"/>
          <p14:tracePt t="615775" x="5340350" y="5170488"/>
          <p14:tracePt t="615791" x="5375275" y="5170488"/>
          <p14:tracePt t="615806" x="5402263" y="5170488"/>
          <p14:tracePt t="615823" x="5500688" y="5197475"/>
          <p14:tracePt t="615839" x="5554663" y="5207000"/>
          <p14:tracePt t="615856" x="5608638" y="5224463"/>
          <p14:tracePt t="615873" x="5688013" y="5251450"/>
          <p14:tracePt t="615889" x="5715000" y="5259388"/>
          <p14:tracePt t="615906" x="5732463" y="5278438"/>
          <p14:tracePt t="615923" x="5741988" y="5286375"/>
          <p14:tracePt t="615939" x="5759450" y="5286375"/>
          <p14:tracePt t="615956" x="5759450" y="5295900"/>
          <p14:tracePt t="615973" x="5778500" y="5313363"/>
          <p14:tracePt t="615990" x="5795963" y="5340350"/>
          <p14:tracePt t="616006" x="5813425" y="5349875"/>
          <p14:tracePt t="616023" x="5830888" y="5367338"/>
          <p14:tracePt t="616039" x="5840413" y="5367338"/>
          <p14:tracePt t="616056" x="5840413" y="5376863"/>
          <p14:tracePt t="616073" x="5857875" y="5394325"/>
          <p14:tracePt t="616089" x="5867400" y="5402263"/>
          <p14:tracePt t="616106" x="5875338" y="5411788"/>
          <p14:tracePt t="616124" x="5875338" y="5421313"/>
          <p14:tracePt t="616161" x="5894388" y="5421313"/>
          <p14:tracePt t="616291" x="5902325" y="5421313"/>
          <p14:tracePt t="616315" x="5911850" y="5421313"/>
          <p14:tracePt t="616327" x="5921375" y="5421313"/>
          <p14:tracePt t="616339" x="5929313" y="5421313"/>
          <p14:tracePt t="616363" x="5938838" y="5421313"/>
          <p14:tracePt t="616388" x="5946775" y="5421313"/>
          <p14:tracePt t="616400" x="5965825" y="5421313"/>
          <p14:tracePt t="616424" x="5973763" y="5421313"/>
          <p14:tracePt t="616436" x="5983288" y="5421313"/>
          <p14:tracePt t="616461" x="5992813" y="5421313"/>
          <p14:tracePt t="616499" x="6000750" y="5421313"/>
          <p14:tracePt t="616548" x="6010275" y="5421313"/>
          <p14:tracePt t="616598" x="6018213" y="5421313"/>
          <p14:tracePt t="616622" x="6037263" y="5421313"/>
          <p14:tracePt t="616647" x="6045200" y="5421313"/>
          <p14:tracePt t="616684" x="6054725" y="5421313"/>
          <p14:tracePt t="616745" x="6054725" y="5429250"/>
          <p14:tracePt t="616757" x="6064250" y="5429250"/>
          <p14:tracePt t="616818" x="6064250" y="5438775"/>
          <p14:tracePt t="616879" x="6054725" y="5438775"/>
          <p14:tracePt t="616893" x="6045200" y="5438775"/>
          <p14:tracePt t="616915" x="6027738" y="5438775"/>
          <p14:tracePt t="616927" x="6018213" y="5438775"/>
          <p14:tracePt t="616950" x="6010275" y="5429250"/>
          <p14:tracePt t="616974" x="6000750" y="5429250"/>
          <p14:tracePt t="616999" x="5992813" y="5429250"/>
          <p14:tracePt t="617024" x="5983288" y="5429250"/>
          <p14:tracePt t="617062" x="5973763" y="5429250"/>
          <p14:tracePt t="617113" x="5973763" y="5438775"/>
          <p14:tracePt t="617188" x="5983288" y="5438775"/>
          <p14:tracePt t="617239" x="5992813" y="5438775"/>
          <p14:tracePt t="617277" x="6000750" y="5438775"/>
          <p14:tracePt t="617339" x="6010275" y="5438775"/>
          <p14:tracePt t="617401" x="6018213" y="5438775"/>
          <p14:tracePt t="617450" x="6037263" y="5438775"/>
          <p14:tracePt t="617486" x="6045200" y="5438775"/>
          <p14:tracePt t="617523" x="6054725" y="5438775"/>
          <p14:tracePt t="617584" x="6064250" y="5438775"/>
          <p14:tracePt t="617724" x="6064250" y="5429250"/>
          <p14:tracePt t="617971" x="6072188" y="5429250"/>
          <p14:tracePt t="618044" x="6081713" y="5429250"/>
          <p14:tracePt t="618121" x="6081713" y="5438775"/>
          <p14:tracePt t="618157" x="6089650" y="5438775"/>
          <p14:tracePt t="618342" x="6108700" y="5448300"/>
          <p14:tracePt t="618426" x="6108700" y="5465763"/>
          <p14:tracePt t="618438" x="6116638" y="5465763"/>
          <p14:tracePt t="618463" x="6116638" y="5473700"/>
          <p14:tracePt t="618498" x="6126163" y="5473700"/>
          <p14:tracePt t="618546" x="6135688" y="5473700"/>
          <p14:tracePt t="618583" x="6143625" y="5473700"/>
          <p14:tracePt t="618608" x="6153150" y="5473700"/>
          <p14:tracePt t="618620" x="6161088" y="5473700"/>
          <p14:tracePt t="618632" x="6170613" y="5473700"/>
          <p14:tracePt t="618657" x="6188075" y="5473700"/>
          <p14:tracePt t="618682" x="6197600" y="5473700"/>
          <p14:tracePt t="618693" x="6207125" y="5473700"/>
          <p14:tracePt t="618706" x="6215063" y="5473700"/>
          <p14:tracePt t="618719" x="6242050" y="5465763"/>
          <p14:tracePt t="618730" x="6259513" y="5465763"/>
          <p14:tracePt t="618743" x="6286500" y="5456238"/>
          <p14:tracePt t="618757" x="6323013" y="5448300"/>
          <p14:tracePt t="618774" x="6367463" y="5429250"/>
          <p14:tracePt t="618791" x="6438900" y="5402263"/>
          <p14:tracePt t="618808" x="6465888" y="5376863"/>
          <p14:tracePt t="618826" x="6527800" y="5357813"/>
          <p14:tracePt t="618841" x="6545263" y="5357813"/>
          <p14:tracePt t="618858" x="6554788" y="5340350"/>
          <p14:tracePt t="618874" x="6564313" y="5340350"/>
          <p14:tracePt t="618908" x="6564313" y="5330825"/>
          <p14:tracePt t="618934" x="6564313" y="5322888"/>
          <p14:tracePt t="618971" x="6564313" y="5313363"/>
          <p14:tracePt t="619008" x="6564313" y="5305425"/>
          <p14:tracePt t="619033" x="6564313" y="5295900"/>
          <p14:tracePt t="619057" x="6564313" y="5286375"/>
          <p14:tracePt t="619085" x="6564313" y="5268913"/>
          <p14:tracePt t="619098" x="6554788" y="5268913"/>
          <p14:tracePt t="619110" x="6554788" y="5259388"/>
          <p14:tracePt t="619122" x="6537325" y="5259388"/>
          <p14:tracePt t="619134" x="6527800" y="5251450"/>
          <p14:tracePt t="619145" x="6518275" y="5241925"/>
          <p14:tracePt t="619158" x="6483350" y="5214938"/>
          <p14:tracePt t="619173" x="6456363" y="5197475"/>
          <p14:tracePt t="619190" x="6438900" y="5180013"/>
          <p14:tracePt t="619206" x="6394450" y="5153025"/>
          <p14:tracePt t="619223" x="6313488" y="5081588"/>
          <p14:tracePt t="619240" x="6269038" y="5072063"/>
          <p14:tracePt t="619256" x="6259513" y="5064125"/>
          <p14:tracePt t="619273" x="6242050" y="5054600"/>
          <p14:tracePt t="619290" x="6232525" y="5054600"/>
          <p14:tracePt t="619306" x="6224588" y="5054600"/>
          <p14:tracePt t="619324" x="6207125" y="5054600"/>
          <p14:tracePt t="619342" x="6188075" y="5054600"/>
          <p14:tracePt t="619357" x="6161088" y="5054600"/>
          <p14:tracePt t="619374" x="6126163" y="5054600"/>
          <p14:tracePt t="619392" x="6081713" y="5054600"/>
          <p14:tracePt t="619407" x="6072188" y="5054600"/>
          <p14:tracePt t="619423" x="6064250" y="5054600"/>
          <p14:tracePt t="619441" x="6054725" y="5054600"/>
          <p14:tracePt t="619457" x="6045200" y="5054600"/>
          <p14:tracePt t="619501" x="6027738" y="5054600"/>
          <p14:tracePt t="619539" x="6018213" y="5054600"/>
          <p14:tracePt t="619564" x="6010275" y="5064125"/>
          <p14:tracePt t="619576" x="6000750" y="5064125"/>
          <p14:tracePt t="619591" x="5992813" y="5072063"/>
          <p14:tracePt t="619608" x="5965825" y="5081588"/>
          <p14:tracePt t="619624" x="5946775" y="5099050"/>
          <p14:tracePt t="619640" x="5911850" y="5116513"/>
          <p14:tracePt t="619657" x="5884863" y="5126038"/>
          <p14:tracePt t="619674" x="5875338" y="5143500"/>
          <p14:tracePt t="619690" x="5867400" y="5153025"/>
          <p14:tracePt t="619724" x="5857875" y="5162550"/>
          <p14:tracePt t="619761" x="5857875" y="5170488"/>
          <p14:tracePt t="619809" x="5857875" y="5180013"/>
          <p14:tracePt t="619871" x="5857875" y="5187950"/>
          <p14:tracePt t="619907" x="5857875" y="5197475"/>
          <p14:tracePt t="619918" x="5849938" y="5197475"/>
          <p14:tracePt t="619943" x="5849938" y="5214938"/>
          <p14:tracePt t="619992" x="5849938" y="5224463"/>
          <p14:tracePt t="620066" x="5849938" y="5233988"/>
          <p14:tracePt t="620092" x="5849938" y="5241925"/>
          <p14:tracePt t="620104" x="5849938" y="5251450"/>
          <p14:tracePt t="620116" x="5857875" y="5259388"/>
          <p14:tracePt t="620128" x="5857875" y="5268913"/>
          <p14:tracePt t="620141" x="5867400" y="5278438"/>
          <p14:tracePt t="620158" x="5867400" y="5295900"/>
          <p14:tracePt t="620176" x="5875338" y="5313363"/>
          <p14:tracePt t="620207" x="5875338" y="5322888"/>
          <p14:tracePt t="620225" x="5884863" y="5330825"/>
          <p14:tracePt t="620263" x="5884863" y="5340350"/>
          <p14:tracePt t="620300" x="5894388" y="5340350"/>
          <p14:tracePt t="620336" x="5894388" y="5349875"/>
          <p14:tracePt t="620362" x="5911850" y="5349875"/>
          <p14:tracePt t="620387" x="5921375" y="5367338"/>
          <p14:tracePt t="620399" x="5929313" y="5376863"/>
          <p14:tracePt t="620412" x="5938838" y="5376863"/>
          <p14:tracePt t="620425" x="5946775" y="5384800"/>
          <p14:tracePt t="620440" x="5973763" y="5394325"/>
          <p14:tracePt t="620457" x="5973763" y="5402263"/>
          <p14:tracePt t="620474" x="5983288" y="5402263"/>
          <p14:tracePt t="620490" x="5992813" y="5411788"/>
          <p14:tracePt t="620507" x="6000750" y="5411788"/>
          <p14:tracePt t="620523" x="6010275" y="5429250"/>
          <p14:tracePt t="620540" x="6018213" y="5438775"/>
          <p14:tracePt t="620557" x="6037263" y="5438775"/>
          <p14:tracePt t="620574" x="6045200" y="5438775"/>
          <p14:tracePt t="620590" x="6054725" y="5448300"/>
          <p14:tracePt t="620607" x="6064250" y="5448300"/>
          <p14:tracePt t="620623" x="6099175" y="5456238"/>
          <p14:tracePt t="620642" x="6116638" y="5456238"/>
          <p14:tracePt t="620658" x="6135688" y="5465763"/>
          <p14:tracePt t="620674" x="6161088" y="5465763"/>
          <p14:tracePt t="620694" x="6170613" y="5465763"/>
          <p14:tracePt t="620717" x="6180138" y="5465763"/>
          <p14:tracePt t="620740" x="6188075" y="5465763"/>
          <p14:tracePt t="620752" x="6197600" y="5465763"/>
          <p14:tracePt t="620764" x="6207125" y="5465763"/>
          <p14:tracePt t="620789" x="6224588" y="5465763"/>
          <p14:tracePt t="620813" x="6232525" y="5465763"/>
          <p14:tracePt t="620860" x="6242050" y="5465763"/>
          <p14:tracePt t="620923" x="6251575" y="5465763"/>
          <p14:tracePt t="621142" x="6242050" y="5465763"/>
          <p14:tracePt t="621154" x="6232525" y="5465763"/>
          <p14:tracePt t="621166" x="6207125" y="5465763"/>
          <p14:tracePt t="621178" x="6197600" y="5465763"/>
          <p14:tracePt t="621193" x="6161088" y="5465763"/>
          <p14:tracePt t="621208" x="6108700" y="5465763"/>
          <p14:tracePt t="621224" x="6037263" y="5465763"/>
          <p14:tracePt t="621241" x="5840413" y="5465763"/>
          <p14:tracePt t="621259" x="5724525" y="5465763"/>
          <p14:tracePt t="621274" x="5653088" y="5465763"/>
          <p14:tracePt t="621290" x="5500688" y="5465763"/>
          <p14:tracePt t="621307" x="5465763" y="5465763"/>
          <p14:tracePt t="621324" x="5421313" y="5465763"/>
          <p14:tracePt t="621341" x="5367338" y="5465763"/>
          <p14:tracePt t="621357" x="5340350" y="5465763"/>
          <p14:tracePt t="621374" x="5313363" y="5465763"/>
          <p14:tracePt t="621390" x="5295900" y="5465763"/>
          <p14:tracePt t="621407" x="5286375" y="5465763"/>
          <p14:tracePt t="621423" x="5278438" y="5465763"/>
          <p14:tracePt t="621440" x="5268913" y="5465763"/>
          <p14:tracePt t="621457" x="5241925" y="5465763"/>
          <p14:tracePt t="621474" x="5214938" y="5465763"/>
          <p14:tracePt t="621490" x="5207000" y="5465763"/>
          <p14:tracePt t="621506" x="5180013" y="5465763"/>
          <p14:tracePt t="621523" x="5135563" y="5465763"/>
          <p14:tracePt t="621540" x="5116513" y="5465763"/>
          <p14:tracePt t="621556" x="5089525" y="5465763"/>
          <p14:tracePt t="621573" x="5072063" y="5465763"/>
          <p14:tracePt t="621590" x="5064125" y="5465763"/>
          <p14:tracePt t="621608" x="5045075" y="5465763"/>
          <p14:tracePt t="621658" x="5037138" y="5465763"/>
          <p14:tracePt t="622249" x="5054600" y="5465763"/>
          <p14:tracePt t="622274" x="5064125" y="5465763"/>
          <p14:tracePt t="622298" x="5072063" y="5465763"/>
          <p14:tracePt t="622334" x="5081588" y="5465763"/>
          <p14:tracePt t="622371" x="5089525" y="5465763"/>
          <p14:tracePt t="622409" x="5099050" y="5465763"/>
          <p14:tracePt t="622445" x="5108575" y="5465763"/>
          <p14:tracePt t="622507" x="5126038" y="5465763"/>
          <p14:tracePt t="622901" x="5116513" y="5465763"/>
          <p14:tracePt t="622925" x="5108575" y="5465763"/>
          <p14:tracePt t="622937" x="5099050" y="5465763"/>
          <p14:tracePt t="622962" x="5089525" y="5465763"/>
          <p14:tracePt t="622988" x="5081588" y="5465763"/>
          <p14:tracePt t="623011" x="5072063" y="5465763"/>
          <p14:tracePt t="623036" x="5064125" y="5465763"/>
          <p14:tracePt t="623061" x="5045075" y="5465763"/>
          <p14:tracePt t="623086" x="5037138" y="5465763"/>
          <p14:tracePt t="623102" x="5027613" y="5465763"/>
          <p14:tracePt t="623127" x="5018088" y="5465763"/>
          <p14:tracePt t="623165" x="5010150" y="5465763"/>
          <p14:tracePt t="623359" x="5018088" y="5465763"/>
          <p14:tracePt t="623372" x="5027613" y="5465763"/>
          <p14:tracePt t="623395" x="5037138" y="5465763"/>
          <p14:tracePt t="623407" x="5054600" y="5465763"/>
          <p14:tracePt t="623419" x="5064125" y="5465763"/>
          <p14:tracePt t="623432" x="5072063" y="5465763"/>
          <p14:tracePt t="623443" x="5089525" y="5473700"/>
          <p14:tracePt t="623457" x="5116513" y="5473700"/>
          <p14:tracePt t="623474" x="5126038" y="5473700"/>
          <p14:tracePt t="623491" x="5160963" y="5492750"/>
          <p14:tracePt t="623523" x="5170488" y="5492750"/>
          <p14:tracePt t="623540" x="5180013" y="5492750"/>
          <p14:tracePt t="623686" x="5170488" y="5492750"/>
          <p14:tracePt t="623698" x="5160963" y="5492750"/>
          <p14:tracePt t="623710" x="5143500" y="5492750"/>
          <p14:tracePt t="623735" x="5135563" y="5492750"/>
          <p14:tracePt t="623760" x="5126038" y="5492750"/>
          <p14:tracePt t="623772" x="5116513" y="5492750"/>
          <p14:tracePt t="623784" x="5108575" y="5492750"/>
          <p14:tracePt t="623796" x="5099050" y="5492750"/>
          <p14:tracePt t="623809" x="5089525" y="5492750"/>
          <p14:tracePt t="623824" x="5072063" y="5492750"/>
          <p14:tracePt t="623840" x="5054600" y="5492750"/>
          <p14:tracePt t="623857" x="5010150" y="5483225"/>
          <p14:tracePt t="623874" x="5000625" y="5483225"/>
          <p14:tracePt t="623892" x="4973638" y="5483225"/>
          <p14:tracePt t="623924" x="4965700" y="5473700"/>
          <p14:tracePt t="623992" x="4965700" y="5465763"/>
          <p14:tracePt t="624095" x="4973638" y="5465763"/>
          <p14:tracePt t="624107" x="4992688" y="5465763"/>
          <p14:tracePt t="624118" x="5000625" y="5465763"/>
          <p14:tracePt t="624131" x="5010150" y="5465763"/>
          <p14:tracePt t="624155" x="5018088" y="5465763"/>
          <p14:tracePt t="624168" x="5027613" y="5465763"/>
          <p14:tracePt t="624180" x="5037138" y="5465763"/>
          <p14:tracePt t="624193" x="5064125" y="5465763"/>
          <p14:tracePt t="624209" x="5081588" y="5465763"/>
          <p14:tracePt t="624225" x="5108575" y="5465763"/>
          <p14:tracePt t="624241" x="5143500" y="5465763"/>
          <p14:tracePt t="624257" x="5160963" y="5465763"/>
          <p14:tracePt t="624274" x="5170488" y="5465763"/>
          <p14:tracePt t="624291" x="5180013" y="5465763"/>
          <p14:tracePt t="624308" x="5187950" y="5465763"/>
          <p14:tracePt t="624350" x="5197475" y="5465763"/>
          <p14:tracePt t="624412" x="5187950" y="5465763"/>
          <p14:tracePt t="624424" x="5180013" y="5465763"/>
          <p14:tracePt t="624436" x="5160963" y="5465763"/>
          <p14:tracePt t="624450" x="5135563" y="5465763"/>
          <p14:tracePt t="624462" x="5099050" y="5465763"/>
          <p14:tracePt t="624475" x="5054600" y="5465763"/>
          <p14:tracePt t="624491" x="5018088" y="5465763"/>
          <p14:tracePt t="624510" x="4973638" y="5465763"/>
          <p14:tracePt t="624525" x="4965700" y="5465763"/>
          <p14:tracePt t="624541" x="4956175" y="5465763"/>
          <p14:tracePt t="624594" x="4956175" y="5456238"/>
          <p14:tracePt t="624654" x="4965700" y="5456238"/>
          <p14:tracePt t="624666" x="4973638" y="5456238"/>
          <p14:tracePt t="624678" x="4983163" y="5456238"/>
          <p14:tracePt t="624691" x="4992688" y="5456238"/>
          <p14:tracePt t="624713" x="5010150" y="5456238"/>
          <p14:tracePt t="624727" x="5018088" y="5456238"/>
          <p14:tracePt t="624742" x="5037138" y="5456238"/>
          <p14:tracePt t="624758" x="5064125" y="5456238"/>
          <p14:tracePt t="624775" x="5089525" y="5456238"/>
          <p14:tracePt t="624793" x="5116513" y="5456238"/>
          <p14:tracePt t="624808" x="5135563" y="5456238"/>
          <p14:tracePt t="624824" x="5143500" y="5456238"/>
          <p14:tracePt t="624857" x="5153025" y="5456238"/>
          <p14:tracePt t="624941" x="5143500" y="5456238"/>
          <p14:tracePt t="624953" x="5135563" y="5456238"/>
          <p14:tracePt t="624964" x="5126038" y="5456238"/>
          <p14:tracePt t="624978" x="5116513" y="5456238"/>
          <p14:tracePt t="624991" x="5081588" y="5456238"/>
          <p14:tracePt t="625008" x="5037138" y="5456238"/>
          <p14:tracePt t="625027" x="4946650" y="5456238"/>
          <p14:tracePt t="625041" x="4929188" y="5456238"/>
          <p14:tracePt t="625058" x="4902200" y="5456238"/>
          <p14:tracePt t="625075" x="4875213" y="5456238"/>
          <p14:tracePt t="625092" x="4867275" y="5456238"/>
          <p14:tracePt t="625108" x="4857750" y="5456238"/>
          <p14:tracePt t="625213" x="4867275" y="5456238"/>
          <p14:tracePt t="625225" x="4884738" y="5456238"/>
          <p14:tracePt t="625236" x="4894263" y="5456238"/>
          <p14:tracePt t="625249" x="4902200" y="5456238"/>
          <p14:tracePt t="625261" x="4911725" y="5456238"/>
          <p14:tracePt t="625274" x="4921250" y="5456238"/>
          <p14:tracePt t="625291" x="4929188" y="5456238"/>
          <p14:tracePt t="625307" x="4938713" y="5456238"/>
          <p14:tracePt t="625324" x="4973638" y="5456238"/>
          <p14:tracePt t="625341" x="4992688" y="5456238"/>
          <p14:tracePt t="625357" x="5000625" y="5456238"/>
          <p14:tracePt t="625374" x="5027613" y="5456238"/>
          <p14:tracePt t="625390" x="5037138" y="5456238"/>
          <p14:tracePt t="625423" x="5045075" y="5456238"/>
          <p14:tracePt t="625440" x="5054600" y="5456238"/>
          <p14:tracePt t="625499" x="5064125" y="5456238"/>
          <p14:tracePt t="625612" x="5054600" y="5456238"/>
          <p14:tracePt t="625624" x="5045075" y="5456238"/>
          <p14:tracePt t="625636" x="5037138" y="5456238"/>
          <p14:tracePt t="625649" x="5027613" y="5456238"/>
          <p14:tracePt t="625661" x="5010150" y="5456238"/>
          <p14:tracePt t="625674" x="5000625" y="5456238"/>
          <p14:tracePt t="625690" x="5000625" y="5448300"/>
          <p14:tracePt t="625708" x="4992688" y="5448300"/>
          <p14:tracePt t="625735" x="4983163" y="5448300"/>
          <p14:tracePt t="625796" x="4983163" y="5438775"/>
          <p14:tracePt t="625969" x="4992688" y="5438775"/>
          <p14:tracePt t="626006" x="5000625" y="5438775"/>
          <p14:tracePt t="626069" x="5018088" y="5438775"/>
          <p14:tracePt t="626142" x="5027613" y="5438775"/>
          <p14:tracePt t="626216" x="5037138" y="5438775"/>
          <p14:tracePt t="626254" x="5037138" y="5448300"/>
          <p14:tracePt t="626278" x="5045075" y="5448300"/>
          <p14:tracePt t="626315" x="5054600" y="5448300"/>
          <p14:tracePt t="626327" x="5064125" y="5448300"/>
          <p14:tracePt t="626338" x="5072063" y="5456238"/>
          <p14:tracePt t="626350" x="5089525" y="5456238"/>
          <p14:tracePt t="626388" x="5099050" y="5456238"/>
          <p14:tracePt t="626438" x="5108575" y="5456238"/>
          <p14:tracePt t="626513" x="5116513" y="5456238"/>
          <p14:tracePt t="633684" x="5108575" y="5456238"/>
          <p14:tracePt t="633696" x="5099050" y="5448300"/>
          <p14:tracePt t="633708" x="5081588" y="5448300"/>
          <p14:tracePt t="633733" x="5072063" y="5448300"/>
          <p14:tracePt t="633744" x="5072063" y="5438775"/>
          <p14:tracePt t="633768" x="5072063" y="5429250"/>
          <p14:tracePt t="633781" x="5064125" y="5421313"/>
          <p14:tracePt t="633793" x="5045075" y="5421313"/>
          <p14:tracePt t="633806" x="5037138" y="5402263"/>
          <p14:tracePt t="633817" x="5018088" y="5394325"/>
          <p14:tracePt t="633841" x="5010150" y="5394325"/>
          <p14:tracePt t="633876" x="5000625" y="5394325"/>
          <p14:tracePt t="634485" x="5010150" y="5394325"/>
          <p14:tracePt t="634570" x="5027613" y="5394325"/>
          <p14:tracePt t="634654" x="5037138" y="5394325"/>
          <p14:tracePt t="634740" x="5045075" y="5394325"/>
          <p14:tracePt t="634824" x="5054600" y="5394325"/>
          <p14:tracePt t="635896" x="5064125" y="5394325"/>
          <p14:tracePt t="636019" x="5072063" y="5411788"/>
          <p14:tracePt t="636042" x="5081588" y="5411788"/>
          <p14:tracePt t="636066" x="5099050" y="5411788"/>
          <p14:tracePt t="636090" x="5108575" y="5411788"/>
          <p14:tracePt t="636103" x="5116513" y="5411788"/>
          <p14:tracePt t="636114" x="5126038" y="5421313"/>
          <p14:tracePt t="636128" x="5143500" y="5429250"/>
          <p14:tracePt t="638506" x="5170488" y="5456238"/>
          <p14:tracePt t="638518" x="5197475" y="5465763"/>
          <p14:tracePt t="638529" x="5224463" y="5473700"/>
          <p14:tracePt t="638543" x="5241925" y="5473700"/>
          <p14:tracePt t="638559" x="5286375" y="5473700"/>
          <p14:tracePt t="638576" x="5340350" y="5448300"/>
          <p14:tracePt t="638592" x="5518150" y="5268913"/>
          <p14:tracePt t="638610" x="5589588" y="5180013"/>
          <p14:tracePt t="638626" x="5661025" y="5064125"/>
          <p14:tracePt t="638643" x="5670550" y="5037138"/>
          <p14:tracePt t="638660" x="5670550" y="5010150"/>
          <p14:tracePt t="638711" x="5670550" y="5019675"/>
          <p14:tracePt t="638722" x="5661025" y="5037138"/>
          <p14:tracePt t="638735" x="5635625" y="5081588"/>
          <p14:tracePt t="638748" x="5608638" y="5153025"/>
          <p14:tracePt t="638760" x="5572125" y="5233988"/>
          <p14:tracePt t="638776" x="5537200" y="5313363"/>
          <p14:tracePt t="638794" x="5492750" y="5448300"/>
          <p14:tracePt t="638811" x="5492750" y="5492750"/>
          <p14:tracePt t="638826" x="5483225" y="5500688"/>
          <p14:tracePt t="638842" x="5483225" y="5510213"/>
          <p14:tracePt t="638889" x="5483225" y="5500688"/>
          <p14:tracePt t="638901" x="5483225" y="5456238"/>
          <p14:tracePt t="638913" x="5492750" y="5384800"/>
          <p14:tracePt t="638927" x="5500688" y="5330825"/>
          <p14:tracePt t="638943" x="5518150" y="5278438"/>
          <p14:tracePt t="638960" x="5527675" y="5233988"/>
          <p14:tracePt t="638976" x="5527675" y="5214938"/>
          <p14:tracePt t="638992" x="5527675" y="5207000"/>
          <p14:tracePt t="639027" x="5537200" y="5207000"/>
          <p14:tracePt t="639040" x="5537200" y="5214938"/>
          <p14:tracePt t="639053" x="5537200" y="5251450"/>
          <p14:tracePt t="639066" x="5537200" y="5286375"/>
          <p14:tracePt t="639077" x="5537200" y="5322888"/>
          <p14:tracePt t="639093" x="5537200" y="5376863"/>
          <p14:tracePt t="639109" x="5537200" y="5421313"/>
          <p14:tracePt t="639126" x="5537200" y="5438775"/>
          <p14:tracePt t="639142" x="5537200" y="5465763"/>
          <p14:tracePt t="639177" x="5537200" y="5456238"/>
          <p14:tracePt t="639192" x="5537200" y="5438775"/>
          <p14:tracePt t="639211" x="5537200" y="5367338"/>
          <p14:tracePt t="639229" x="5581650" y="5162550"/>
          <p14:tracePt t="639243" x="5589588" y="5108575"/>
          <p14:tracePt t="639260" x="5589588" y="5091113"/>
          <p14:tracePt t="639277" x="5608638" y="5064125"/>
          <p14:tracePt t="639313" x="5608638" y="5072063"/>
          <p14:tracePt t="639326" x="5608638" y="5091113"/>
          <p14:tracePt t="641788" x="5483225" y="5054600"/>
          <p14:tracePt t="641800" x="5286375" y="4973638"/>
          <p14:tracePt t="641811" x="5089525" y="4876800"/>
          <p14:tracePt t="641826" x="4867275" y="4795838"/>
          <p14:tracePt t="641842" x="4670425" y="4714875"/>
          <p14:tracePt t="641859" x="4394200" y="4625975"/>
          <p14:tracePt t="641875" x="4295775" y="4591050"/>
          <p14:tracePt t="641893" x="4170363" y="4554538"/>
          <p14:tracePt t="641909" x="3973513" y="4500563"/>
          <p14:tracePt t="641926" x="3536950" y="4376738"/>
          <p14:tracePt t="641943" x="3340100" y="4322763"/>
          <p14:tracePt t="641960" x="3133725" y="4286250"/>
          <p14:tracePt t="641976" x="3098800" y="4278313"/>
          <p14:tracePt t="641994" x="3081338" y="4278313"/>
          <p14:tracePt t="642151" x="3089275" y="4286250"/>
          <p14:tracePt t="642177" x="3098800" y="4286250"/>
          <p14:tracePt t="642215" x="3108325" y="4286250"/>
          <p14:tracePt t="642229" x="3108325" y="4295775"/>
          <p14:tracePt t="642267" x="3116263" y="4305300"/>
          <p14:tracePt t="642279" x="3116263" y="4330700"/>
          <p14:tracePt t="642292" x="3116263" y="4349750"/>
          <p14:tracePt t="642304" x="3116263" y="4376738"/>
          <p14:tracePt t="642317" x="3116263" y="4394200"/>
          <p14:tracePt t="642329" x="3108325" y="4438650"/>
          <p14:tracePt t="642344" x="3108325" y="4473575"/>
          <p14:tracePt t="642359" x="3089275" y="4500563"/>
          <p14:tracePt t="642376" x="3089275" y="4519613"/>
          <p14:tracePt t="642393" x="3081338" y="4554538"/>
          <p14:tracePt t="642426" x="3081338" y="4564063"/>
          <p14:tracePt t="642670" x="3089275" y="4554538"/>
          <p14:tracePt t="642683" x="3116263" y="4554538"/>
          <p14:tracePt t="642695" x="3125788" y="4545013"/>
          <p14:tracePt t="642710" x="3160713" y="4537075"/>
          <p14:tracePt t="642727" x="3179763" y="4519613"/>
          <p14:tracePt t="642746" x="3241675" y="4510088"/>
          <p14:tracePt t="642760" x="3268663" y="4492625"/>
          <p14:tracePt t="642777" x="3295650" y="4492625"/>
          <p14:tracePt t="642794" x="3303588" y="4483100"/>
          <p14:tracePt t="642810" x="3313113" y="4483100"/>
          <p14:tracePt t="642832" x="3322638" y="4483100"/>
          <p14:tracePt t="642896" x="3330575" y="4483100"/>
          <p14:tracePt t="642919" x="3340100" y="4483100"/>
          <p14:tracePt t="642930" x="3348038" y="4483100"/>
          <p14:tracePt t="642942" x="3375025" y="4492625"/>
          <p14:tracePt t="642954" x="3411538" y="4500563"/>
          <p14:tracePt t="642966" x="3438525" y="4527550"/>
          <p14:tracePt t="642978" x="3482975" y="4554538"/>
          <p14:tracePt t="642993" x="3509963" y="4581525"/>
          <p14:tracePt t="643009" x="3517900" y="4591050"/>
          <p14:tracePt t="643026" x="3527425" y="4625975"/>
          <p14:tracePt t="643042" x="3536950" y="4714875"/>
          <p14:tracePt t="643059" x="3536950" y="4768850"/>
          <p14:tracePt t="643076" x="3536950" y="4876800"/>
          <p14:tracePt t="643092" x="3517900" y="4929188"/>
          <p14:tracePt t="643109" x="3509963" y="4956175"/>
          <p14:tracePt t="643126" x="3473450" y="5019675"/>
          <p14:tracePt t="643144" x="3446463" y="5045075"/>
          <p14:tracePt t="643160" x="3419475" y="5072063"/>
          <p14:tracePt t="643177" x="3322638" y="5116513"/>
          <p14:tracePt t="643193" x="3286125" y="5126038"/>
          <p14:tracePt t="643212" x="3241675" y="5143500"/>
          <p14:tracePt t="643227" x="3197225" y="5143500"/>
          <p14:tracePt t="643245" x="3187700" y="5143500"/>
          <p14:tracePt t="643260" x="3179763" y="5143500"/>
          <p14:tracePt t="643279" x="3179763" y="5126038"/>
          <p14:tracePt t="643293" x="3179763" y="5108575"/>
          <p14:tracePt t="643310" x="3241675" y="5064125"/>
          <p14:tracePt t="643327" x="3340100" y="5010150"/>
          <p14:tracePt t="643344" x="3527425" y="4965700"/>
          <p14:tracePt t="643361" x="3581400" y="4948238"/>
          <p14:tracePt t="643377" x="3633788" y="4948238"/>
          <p14:tracePt t="643393" x="3724275" y="4948238"/>
          <p14:tracePt t="643409" x="3751263" y="4948238"/>
          <p14:tracePt t="643426" x="3759200" y="4948238"/>
          <p14:tracePt t="643444" x="3768725" y="4948238"/>
          <p14:tracePt t="643475" x="3751263" y="4956175"/>
          <p14:tracePt t="643488" x="3697288" y="4992688"/>
          <p14:tracePt t="643500" x="3643313" y="5000625"/>
          <p14:tracePt t="643512" x="3571875" y="5000625"/>
          <p14:tracePt t="643526" x="3527425" y="5019675"/>
          <p14:tracePt t="643543" x="3473450" y="5019675"/>
          <p14:tracePt t="643559" x="3438525" y="5019675"/>
          <p14:tracePt t="643576" x="3402013" y="5019675"/>
          <p14:tracePt t="643593" x="3394075" y="5019675"/>
          <p14:tracePt t="643663" x="3402013" y="5019675"/>
          <p14:tracePt t="643674" x="3429000" y="5019675"/>
          <p14:tracePt t="643688" x="3482975" y="5019675"/>
          <p14:tracePt t="643700" x="3554413" y="5019675"/>
          <p14:tracePt t="643713" x="3670300" y="5019675"/>
          <p14:tracePt t="643727" x="3768725" y="5019675"/>
          <p14:tracePt t="643744" x="3822700" y="5027613"/>
          <p14:tracePt t="643762" x="3884613" y="5027613"/>
          <p14:tracePt t="643777" x="3894138" y="5027613"/>
          <p14:tracePt t="643795" x="3902075" y="5027613"/>
          <p14:tracePt t="643827" x="3894138" y="5027613"/>
          <p14:tracePt t="643844" x="3848100" y="5027613"/>
          <p14:tracePt t="643860" x="3633788" y="5027613"/>
          <p14:tracePt t="643877" x="3517900" y="5027613"/>
          <p14:tracePt t="643894" x="3394075" y="5027613"/>
          <p14:tracePt t="643912" x="3303588" y="5027613"/>
          <p14:tracePt t="643926" x="3276600" y="5027613"/>
          <p14:tracePt t="644005" x="3295650" y="5027613"/>
          <p14:tracePt t="644018" x="3313113" y="5027613"/>
          <p14:tracePt t="644032" x="3322638" y="5027613"/>
          <p14:tracePt t="644043" x="3357563" y="5027613"/>
          <p14:tracePt t="644059" x="3411538" y="5027613"/>
          <p14:tracePt t="644076" x="3509963" y="5027613"/>
          <p14:tracePt t="644093" x="3660775" y="5045075"/>
          <p14:tracePt t="644110" x="3714750" y="5045075"/>
          <p14:tracePt t="644127" x="3751263" y="5045075"/>
          <p14:tracePt t="644144" x="3786188" y="5045075"/>
          <p14:tracePt t="644215" x="3776663" y="5045075"/>
          <p14:tracePt t="644227" x="3741738" y="5045075"/>
          <p14:tracePt t="644239" x="3714750" y="5045075"/>
          <p14:tracePt t="644252" x="3679825" y="5045075"/>
          <p14:tracePt t="644265" x="3643313" y="5045075"/>
          <p14:tracePt t="644277" x="3581400" y="5045075"/>
          <p14:tracePt t="644294" x="3536950" y="5045075"/>
          <p14:tracePt t="644310" x="3438525" y="5027613"/>
          <p14:tracePt t="644327" x="3286125" y="5027613"/>
          <p14:tracePt t="644344" x="3251200" y="5010150"/>
          <p14:tracePt t="644360" x="3241675" y="5010150"/>
          <p14:tracePt t="644408" x="3251200" y="5010150"/>
          <p14:tracePt t="644420" x="3259138" y="5010150"/>
          <p14:tracePt t="644431" x="3268663" y="5010150"/>
          <p14:tracePt t="644445" x="3303588" y="5010150"/>
          <p14:tracePt t="644459" x="3357563" y="5010150"/>
          <p14:tracePt t="644476" x="3446463" y="5010150"/>
          <p14:tracePt t="644493" x="3616325" y="5010150"/>
          <p14:tracePt t="644509" x="3697288" y="5010150"/>
          <p14:tracePt t="644526" x="3751263" y="5010150"/>
          <p14:tracePt t="644543" x="3776663" y="5010150"/>
          <p14:tracePt t="644559" x="3786188" y="5010150"/>
          <p14:tracePt t="644627" x="3776663" y="5010150"/>
          <p14:tracePt t="644639" x="3759200" y="5010150"/>
          <p14:tracePt t="644652" x="3732213" y="5010150"/>
          <p14:tracePt t="644665" x="3660775" y="5010150"/>
          <p14:tracePt t="644678" x="3608388" y="5010150"/>
          <p14:tracePt t="644693" x="3554413" y="5010150"/>
          <p14:tracePt t="644710" x="3500438" y="5010150"/>
          <p14:tracePt t="644727" x="3357563" y="5010150"/>
          <p14:tracePt t="644744" x="3330575" y="5010150"/>
          <p14:tracePt t="644791" x="3340100" y="5010150"/>
          <p14:tracePt t="644804" x="3357563" y="5010150"/>
          <p14:tracePt t="644816" x="3367088" y="5010150"/>
          <p14:tracePt t="644830" x="3375025" y="5010150"/>
          <p14:tracePt t="644852" x="3394075" y="5010150"/>
          <p14:tracePt t="644864" x="3402013" y="5010150"/>
          <p14:tracePt t="644879" x="3438525" y="5019675"/>
          <p14:tracePt t="644894" x="3490913" y="5019675"/>
          <p14:tracePt t="644910" x="3562350" y="5019675"/>
          <p14:tracePt t="644926" x="3670300" y="5019675"/>
          <p14:tracePt t="644944" x="3714750" y="5019675"/>
          <p14:tracePt t="644961" x="3724275" y="5019675"/>
          <p14:tracePt t="644978" x="3732213" y="5019675"/>
          <p14:tracePt t="645048" x="3724275" y="5019675"/>
          <p14:tracePt t="645060" x="3705225" y="5019675"/>
          <p14:tracePt t="645072" x="3697288" y="5019675"/>
          <p14:tracePt t="645084" x="3687763" y="5019675"/>
          <p14:tracePt t="645097" x="3679825" y="5019675"/>
          <p14:tracePt t="645110" x="3670300" y="5019675"/>
          <p14:tracePt t="645126" x="3660775" y="5019675"/>
          <p14:tracePt t="645143" x="3652838" y="5019675"/>
          <p14:tracePt t="645160" x="3633788" y="5019675"/>
          <p14:tracePt t="645176" x="3589338" y="5019675"/>
          <p14:tracePt t="645193" x="3571875" y="5019675"/>
          <p14:tracePt t="645209" x="3562350" y="5019675"/>
          <p14:tracePt t="645226" x="3554413" y="5019675"/>
          <p14:tracePt t="655574" x="3536950" y="5027613"/>
          <p14:tracePt t="655587" x="3509963" y="5081588"/>
          <p14:tracePt t="655598" x="3482975" y="5126038"/>
          <p14:tracePt t="655612" x="3473450" y="5162550"/>
          <p14:tracePt t="655628" x="3455988" y="5187950"/>
          <p14:tracePt t="655646" x="3438525" y="5233988"/>
          <p14:tracePt t="655662" x="3419475" y="5259388"/>
          <p14:tracePt t="655679" x="3411538" y="5305425"/>
          <p14:tracePt t="655697" x="3384550" y="5376863"/>
          <p14:tracePt t="655713" x="3384550" y="5421313"/>
          <p14:tracePt t="655728" x="3367088" y="5456238"/>
          <p14:tracePt t="655746" x="3357563" y="5510213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Limitation: False Dependencies</a:t>
            </a:r>
            <a:endParaRPr lang="ru-RU" dirty="0"/>
          </a:p>
        </p:txBody>
      </p:sp>
      <p:sp>
        <p:nvSpPr>
          <p:cNvPr id="3" name="Arc 2"/>
          <p:cNvSpPr/>
          <p:nvPr/>
        </p:nvSpPr>
        <p:spPr>
          <a:xfrm>
            <a:off x="5885534" y="1503597"/>
            <a:ext cx="818807" cy="751778"/>
          </a:xfrm>
          <a:prstGeom prst="arc">
            <a:avLst>
              <a:gd name="adj1" fmla="val 10826372"/>
              <a:gd name="adj2" fmla="val 0"/>
            </a:avLst>
          </a:prstGeom>
          <a:noFill/>
          <a:ln w="57150" cap="flat" cmpd="sng" algn="ctr">
            <a:solidFill>
              <a:srgbClr val="C0504D"/>
            </a:solidFill>
            <a:prstDash val="sysDot"/>
            <a:headEnd type="none" w="med" len="med"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1028815" y="1510428"/>
            <a:ext cx="3543185" cy="227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(1)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r1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r4 / r7  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(2)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00CC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r8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r1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+ r2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(3)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r5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r5 + 1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(4)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r6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r6 – r3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(5)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9900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r4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 load [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r5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+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r6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]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(6) r7 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00CC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r8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 *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9900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r4</a:t>
            </a: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  <a:sym typeface="Symbol" pitchFamily="18" charset="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6"/>
          <p:cNvSpPr>
            <a:spLocks noChangeArrowheads="1"/>
          </p:cNvSpPr>
          <p:nvPr/>
        </p:nvSpPr>
        <p:spPr bwMode="auto">
          <a:xfrm>
            <a:off x="613401" y="3952060"/>
            <a:ext cx="3551934" cy="52322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non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en-US" sz="2800" dirty="0">
                <a:solidFill>
                  <a:prstClr val="black"/>
                </a:solidFill>
                <a:latin typeface="Calibri"/>
                <a:cs typeface="+mn-cs"/>
              </a:rPr>
              <a:t>Out-of-order execution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3982" y="987208"/>
            <a:ext cx="15118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prstClr val="black"/>
                </a:solidFill>
                <a:latin typeface="Calibri"/>
                <a:cs typeface="+mn-cs"/>
              </a:rPr>
              <a:t>Example:</a:t>
            </a:r>
            <a:endParaRPr lang="ru-RU" sz="28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959205" y="987208"/>
            <a:ext cx="3049589" cy="2803742"/>
            <a:chOff x="4959205" y="1082458"/>
            <a:chExt cx="3049589" cy="2803742"/>
          </a:xfrm>
        </p:grpSpPr>
        <p:sp>
          <p:nvSpPr>
            <p:cNvPr id="8" name="Oval 7"/>
            <p:cNvSpPr/>
            <p:nvPr/>
          </p:nvSpPr>
          <p:spPr>
            <a:xfrm>
              <a:off x="5708497" y="1979456"/>
              <a:ext cx="347741" cy="347741"/>
            </a:xfrm>
            <a:prstGeom prst="ellipse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</a:t>
              </a:r>
              <a:endParaRPr kumimoji="0" lang="ru-RU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6635906" y="1979456"/>
              <a:ext cx="347741" cy="347741"/>
            </a:xfrm>
            <a:prstGeom prst="ellipse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</a:t>
              </a:r>
              <a:endParaRPr kumimoji="0" lang="ru-RU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7563315" y="1979456"/>
              <a:ext cx="347741" cy="347741"/>
            </a:xfrm>
            <a:prstGeom prst="ellipse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4</a:t>
              </a:r>
              <a:endParaRPr kumimoji="0" lang="ru-RU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6139949" y="2758957"/>
              <a:ext cx="347741" cy="347741"/>
            </a:xfrm>
            <a:prstGeom prst="ellipse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2</a:t>
              </a:r>
              <a:endParaRPr kumimoji="0" lang="ru-RU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7131863" y="2758957"/>
              <a:ext cx="347741" cy="347741"/>
            </a:xfrm>
            <a:prstGeom prst="ellipse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5</a:t>
              </a:r>
              <a:endParaRPr kumimoji="0" lang="ru-RU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6635906" y="3538459"/>
              <a:ext cx="347741" cy="347741"/>
            </a:xfrm>
            <a:prstGeom prst="ellipse">
              <a:avLst/>
            </a:prstGeom>
            <a:gradFill rotWithShape="1">
              <a:gsLst>
                <a:gs pos="0">
                  <a:srgbClr val="4F81BD">
                    <a:shade val="51000"/>
                    <a:satMod val="130000"/>
                  </a:srgbClr>
                </a:gs>
                <a:gs pos="80000">
                  <a:srgbClr val="4F81BD">
                    <a:shade val="93000"/>
                    <a:satMod val="130000"/>
                  </a:srgbClr>
                </a:gs>
                <a:gs pos="100000">
                  <a:srgbClr val="4F81BD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6</a:t>
              </a:r>
              <a:endParaRPr kumimoji="0" lang="ru-RU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5676529" y="2336957"/>
              <a:ext cx="543299" cy="463871"/>
              <a:chOff x="5676529" y="2125986"/>
              <a:chExt cx="543299" cy="463871"/>
            </a:xfrm>
          </p:grpSpPr>
          <p:cxnSp>
            <p:nvCxnSpPr>
              <p:cNvPr id="28" name="Straight Arrow Connector 27"/>
              <p:cNvCxnSpPr/>
              <p:nvPr/>
            </p:nvCxnSpPr>
            <p:spPr>
              <a:xfrm>
                <a:off x="5972350" y="2125986"/>
                <a:ext cx="247478" cy="439967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CC0000"/>
                </a:solidFill>
                <a:prstDash val="solid"/>
                <a:tailEnd type="triangle"/>
              </a:ln>
              <a:effectLst/>
            </p:spPr>
          </p:cxnSp>
          <p:sp>
            <p:nvSpPr>
              <p:cNvPr id="29" name="Rectangle 28"/>
              <p:cNvSpPr/>
              <p:nvPr/>
            </p:nvSpPr>
            <p:spPr>
              <a:xfrm>
                <a:off x="5676529" y="2220525"/>
                <a:ext cx="43794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CC0000"/>
                    </a:solidFill>
                    <a:effectLst/>
                    <a:uLnTx/>
                    <a:uFillTx/>
                    <a:latin typeface="Consolas" panose="020B0609020204030204" pitchFamily="49" charset="0"/>
                    <a:cs typeface="Consolas" panose="020B0609020204030204" pitchFamily="49" charset="0"/>
                  </a:rPr>
                  <a:t>r1</a:t>
                </a:r>
                <a:endParaRPr kumimoji="0" lang="ru-RU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654890" y="2318990"/>
              <a:ext cx="554561" cy="481838"/>
              <a:chOff x="6654890" y="2108019"/>
              <a:chExt cx="554561" cy="481838"/>
            </a:xfrm>
          </p:grpSpPr>
          <p:cxnSp>
            <p:nvCxnSpPr>
              <p:cNvPr id="26" name="Straight Arrow Connector 25"/>
              <p:cNvCxnSpPr/>
              <p:nvPr/>
            </p:nvCxnSpPr>
            <p:spPr>
              <a:xfrm>
                <a:off x="6961973" y="2108019"/>
                <a:ext cx="247478" cy="439967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0000FF"/>
                </a:solidFill>
                <a:prstDash val="solid"/>
                <a:tailEnd type="triangle"/>
              </a:ln>
              <a:effectLst/>
            </p:spPr>
          </p:cxnSp>
          <p:sp>
            <p:nvSpPr>
              <p:cNvPr id="27" name="Rectangle 26"/>
              <p:cNvSpPr/>
              <p:nvPr/>
            </p:nvSpPr>
            <p:spPr>
              <a:xfrm>
                <a:off x="6654890" y="2220525"/>
                <a:ext cx="43794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Consolas" panose="020B0609020204030204" pitchFamily="49" charset="0"/>
                    <a:cs typeface="Consolas" panose="020B0609020204030204" pitchFamily="49" charset="0"/>
                  </a:rPr>
                  <a:t>r5</a:t>
                </a:r>
                <a:endParaRPr kumimoji="0" lang="ru-RU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7402580" y="2362965"/>
              <a:ext cx="606214" cy="437863"/>
              <a:chOff x="7402580" y="2151994"/>
              <a:chExt cx="606214" cy="437863"/>
            </a:xfrm>
          </p:grpSpPr>
          <p:cxnSp>
            <p:nvCxnSpPr>
              <p:cNvPr id="24" name="Straight Arrow Connector 23"/>
              <p:cNvCxnSpPr/>
              <p:nvPr/>
            </p:nvCxnSpPr>
            <p:spPr>
              <a:xfrm flipH="1">
                <a:off x="7402580" y="2151994"/>
                <a:ext cx="264841" cy="387949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9900"/>
                </a:solidFill>
                <a:prstDash val="solid"/>
                <a:tailEnd type="triangle"/>
              </a:ln>
              <a:effectLst/>
            </p:spPr>
          </p:cxnSp>
          <p:sp>
            <p:nvSpPr>
              <p:cNvPr id="25" name="Rectangle 24"/>
              <p:cNvSpPr/>
              <p:nvPr/>
            </p:nvSpPr>
            <p:spPr>
              <a:xfrm>
                <a:off x="7570854" y="2220525"/>
                <a:ext cx="43794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9900"/>
                    </a:solidFill>
                    <a:effectLst/>
                    <a:uLnTx/>
                    <a:uFillTx/>
                    <a:latin typeface="Consolas" panose="020B0609020204030204" pitchFamily="49" charset="0"/>
                    <a:cs typeface="Consolas" panose="020B0609020204030204" pitchFamily="49" charset="0"/>
                  </a:rPr>
                  <a:t>r6</a:t>
                </a:r>
                <a:endParaRPr kumimoji="0" lang="ru-RU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6933996" y="3123273"/>
              <a:ext cx="570785" cy="501745"/>
              <a:chOff x="6933996" y="2912302"/>
              <a:chExt cx="570785" cy="501745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 flipH="1">
                <a:off x="6933996" y="2912302"/>
                <a:ext cx="274090" cy="430308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9900CC"/>
                </a:solidFill>
                <a:prstDash val="solid"/>
                <a:tailEnd type="triangle"/>
              </a:ln>
              <a:effectLst/>
            </p:spPr>
          </p:cxnSp>
          <p:sp>
            <p:nvSpPr>
              <p:cNvPr id="23" name="Rectangle 22"/>
              <p:cNvSpPr/>
              <p:nvPr/>
            </p:nvSpPr>
            <p:spPr>
              <a:xfrm>
                <a:off x="7066841" y="3044715"/>
                <a:ext cx="43794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9900CC"/>
                    </a:solidFill>
                    <a:effectLst/>
                    <a:uLnTx/>
                    <a:uFillTx/>
                    <a:latin typeface="Consolas" panose="020B0609020204030204" pitchFamily="49" charset="0"/>
                    <a:cs typeface="Consolas" panose="020B0609020204030204" pitchFamily="49" charset="0"/>
                    <a:sym typeface="Symbol" pitchFamily="18" charset="2"/>
                  </a:rPr>
                  <a:t>r4</a:t>
                </a:r>
                <a:endParaRPr kumimoji="0" lang="ru-RU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6069987" y="3105415"/>
              <a:ext cx="615493" cy="519603"/>
              <a:chOff x="6069987" y="2894444"/>
              <a:chExt cx="615493" cy="519603"/>
            </a:xfrm>
          </p:grpSpPr>
          <p:cxnSp>
            <p:nvCxnSpPr>
              <p:cNvPr id="20" name="Straight Arrow Connector 19"/>
              <p:cNvCxnSpPr/>
              <p:nvPr/>
            </p:nvCxnSpPr>
            <p:spPr>
              <a:xfrm>
                <a:off x="6438002" y="2894444"/>
                <a:ext cx="247478" cy="439967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0CCE0C"/>
                </a:solidFill>
                <a:prstDash val="solid"/>
                <a:tailEnd type="triangle"/>
              </a:ln>
              <a:effectLst/>
            </p:spPr>
          </p:cxnSp>
          <p:sp>
            <p:nvSpPr>
              <p:cNvPr id="21" name="Rectangle 20"/>
              <p:cNvSpPr/>
              <p:nvPr/>
            </p:nvSpPr>
            <p:spPr>
              <a:xfrm>
                <a:off x="6069987" y="3044715"/>
                <a:ext cx="43794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CC00"/>
                    </a:solidFill>
                    <a:effectLst/>
                    <a:uLnTx/>
                    <a:uFillTx/>
                    <a:latin typeface="Consolas" panose="020B0609020204030204" pitchFamily="49" charset="0"/>
                    <a:cs typeface="Consolas" panose="020B0609020204030204" pitchFamily="49" charset="0"/>
                    <a:sym typeface="Symbol" pitchFamily="18" charset="2"/>
                  </a:rPr>
                  <a:t>r8</a:t>
                </a:r>
                <a:endParaRPr kumimoji="0" lang="ru-RU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4959205" y="1082458"/>
              <a:ext cx="260956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Data Flow Graph</a:t>
              </a:r>
              <a:endParaRPr kumimoji="0" lang="ru-RU" sz="2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30" name="Text Box 33"/>
          <p:cNvSpPr txBox="1">
            <a:spLocks noChangeArrowheads="1"/>
          </p:cNvSpPr>
          <p:nvPr/>
        </p:nvSpPr>
        <p:spPr bwMode="auto">
          <a:xfrm>
            <a:off x="910830" y="5364080"/>
            <a:ext cx="379722" cy="325437"/>
          </a:xfrm>
          <a:prstGeom prst="rect">
            <a:avLst/>
          </a:prstGeom>
          <a:solidFill>
            <a:srgbClr val="9BBB59">
              <a:lumMod val="20000"/>
              <a:lumOff val="80000"/>
            </a:srgbClr>
          </a:solidFill>
          <a:ln w="12700">
            <a:solidFill>
              <a:srgbClr val="9BBB59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4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910830" y="5037567"/>
            <a:ext cx="1989716" cy="327147"/>
            <a:chOff x="910830" y="5278739"/>
            <a:chExt cx="1989716" cy="327147"/>
          </a:xfrm>
        </p:grpSpPr>
        <p:sp>
          <p:nvSpPr>
            <p:cNvPr id="32" name="Text Box 32"/>
            <p:cNvSpPr txBox="1">
              <a:spLocks noChangeArrowheads="1"/>
            </p:cNvSpPr>
            <p:nvPr/>
          </p:nvSpPr>
          <p:spPr bwMode="auto">
            <a:xfrm>
              <a:off x="910830" y="5280449"/>
              <a:ext cx="379722" cy="325437"/>
            </a:xfrm>
            <a:prstGeom prst="rect">
              <a:avLst/>
            </a:prstGeom>
            <a:solidFill>
              <a:srgbClr val="9BBB59">
                <a:lumMod val="20000"/>
                <a:lumOff val="80000"/>
              </a:srgbClr>
            </a:solidFill>
            <a:ln w="12700">
              <a:solidFill>
                <a:srgbClr val="9BBB59">
                  <a:lumMod val="50000"/>
                </a:srgbClr>
              </a:solidFill>
              <a:miter lim="800000"/>
              <a:headEnd type="none" w="sm" len="sm"/>
              <a:tailEnd type="none" w="med" len="lg"/>
            </a:ln>
          </p:spPr>
          <p:txBody>
            <a:bodyPr tIns="18288" bIns="18288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itchFamily="34" charset="0"/>
                  <a:cs typeface="+mn-cs"/>
                </a:rPr>
                <a:t>3</a:t>
              </a:r>
              <a:endPara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endParaRPr>
            </a:p>
          </p:txBody>
        </p:sp>
        <p:sp>
          <p:nvSpPr>
            <p:cNvPr id="33" name="Text Box 36"/>
            <p:cNvSpPr txBox="1">
              <a:spLocks noChangeArrowheads="1"/>
            </p:cNvSpPr>
            <p:nvPr/>
          </p:nvSpPr>
          <p:spPr bwMode="auto">
            <a:xfrm>
              <a:off x="2520824" y="5279815"/>
              <a:ext cx="379722" cy="325437"/>
            </a:xfrm>
            <a:prstGeom prst="rect">
              <a:avLst/>
            </a:prstGeom>
            <a:solidFill>
              <a:srgbClr val="9BBB59">
                <a:lumMod val="20000"/>
                <a:lumOff val="80000"/>
              </a:srgbClr>
            </a:solidFill>
            <a:ln w="12700">
              <a:solidFill>
                <a:srgbClr val="9BBB59">
                  <a:lumMod val="50000"/>
                </a:srgbClr>
              </a:solidFill>
              <a:miter lim="800000"/>
              <a:headEnd type="none" w="sm" len="sm"/>
              <a:tailEnd type="none" w="med" len="lg"/>
            </a:ln>
          </p:spPr>
          <p:txBody>
            <a:bodyPr tIns="18288" bIns="18288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itchFamily="34" charset="0"/>
                  <a:cs typeface="+mn-cs"/>
                </a:rPr>
                <a:t>6</a:t>
              </a:r>
              <a:endPara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endParaRPr>
            </a:p>
          </p:txBody>
        </p:sp>
        <p:sp>
          <p:nvSpPr>
            <p:cNvPr id="34" name="Text Box 31"/>
            <p:cNvSpPr txBox="1">
              <a:spLocks noChangeArrowheads="1"/>
            </p:cNvSpPr>
            <p:nvPr/>
          </p:nvSpPr>
          <p:spPr bwMode="auto">
            <a:xfrm>
              <a:off x="1290663" y="5278739"/>
              <a:ext cx="1234463" cy="325437"/>
            </a:xfrm>
            <a:prstGeom prst="rect">
              <a:avLst/>
            </a:prstGeom>
            <a:solidFill>
              <a:srgbClr val="9BBB59">
                <a:lumMod val="20000"/>
                <a:lumOff val="80000"/>
              </a:srgbClr>
            </a:solidFill>
            <a:ln w="12700">
              <a:solidFill>
                <a:srgbClr val="9BBB59">
                  <a:lumMod val="50000"/>
                </a:srgbClr>
              </a:solidFill>
              <a:miter lim="800000"/>
              <a:headEnd type="none" w="sm" len="sm"/>
              <a:tailEnd type="none" w="med" len="lg"/>
            </a:ln>
          </p:spPr>
          <p:txBody>
            <a:bodyPr tIns="18288" bIns="18288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itchFamily="34" charset="0"/>
                  <a:cs typeface="+mn-cs"/>
                </a:rPr>
                <a:t>5</a:t>
              </a:r>
              <a:endPara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endParaRPr>
            </a:p>
          </p:txBody>
        </p:sp>
      </p:grpSp>
      <p:sp>
        <p:nvSpPr>
          <p:cNvPr id="35" name="Text Box 31"/>
          <p:cNvSpPr txBox="1">
            <a:spLocks noChangeArrowheads="1"/>
          </p:cNvSpPr>
          <p:nvPr/>
        </p:nvSpPr>
        <p:spPr bwMode="auto">
          <a:xfrm>
            <a:off x="910830" y="4711935"/>
            <a:ext cx="1234463" cy="325437"/>
          </a:xfrm>
          <a:prstGeom prst="rect">
            <a:avLst/>
          </a:prstGeom>
          <a:solidFill>
            <a:srgbClr val="9BBB59">
              <a:lumMod val="20000"/>
              <a:lumOff val="80000"/>
            </a:srgbClr>
          </a:solidFill>
          <a:ln w="12700">
            <a:solidFill>
              <a:srgbClr val="9BBB59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1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36" name="Text Box 35"/>
          <p:cNvSpPr txBox="1">
            <a:spLocks noChangeArrowheads="1"/>
          </p:cNvSpPr>
          <p:nvPr/>
        </p:nvSpPr>
        <p:spPr bwMode="auto">
          <a:xfrm>
            <a:off x="2145293" y="4711935"/>
            <a:ext cx="379722" cy="325437"/>
          </a:xfrm>
          <a:prstGeom prst="rect">
            <a:avLst/>
          </a:prstGeom>
          <a:solidFill>
            <a:srgbClr val="9BBB59">
              <a:lumMod val="20000"/>
              <a:lumOff val="80000"/>
            </a:srgbClr>
          </a:solidFill>
          <a:ln w="12700">
            <a:solidFill>
              <a:srgbClr val="9BBB59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2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590606" y="2218680"/>
            <a:ext cx="466794" cy="400110"/>
          </a:xfrm>
          <a:prstGeom prst="rect">
            <a:avLst/>
          </a:prstGeom>
          <a:solidFill>
            <a:srgbClr val="F79646">
              <a:lumMod val="40000"/>
              <a:lumOff val="60000"/>
            </a:srgbClr>
          </a:solidFill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endParaRPr kumimoji="0" lang="ru-RU" sz="20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276600" y="2989620"/>
            <a:ext cx="466794" cy="400110"/>
          </a:xfrm>
          <a:prstGeom prst="rect">
            <a:avLst/>
          </a:prstGeom>
          <a:solidFill>
            <a:srgbClr val="F79646">
              <a:lumMod val="40000"/>
              <a:lumOff val="60000"/>
            </a:srgbClr>
          </a:solidFill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endParaRPr kumimoji="0" lang="ru-RU" sz="20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6667139" y="2225161"/>
            <a:ext cx="543299" cy="463871"/>
            <a:chOff x="5676529" y="2125986"/>
            <a:chExt cx="543299" cy="463871"/>
          </a:xfrm>
        </p:grpSpPr>
        <p:sp>
          <p:nvSpPr>
            <p:cNvPr id="40" name="Rectangle 39"/>
            <p:cNvSpPr/>
            <p:nvPr/>
          </p:nvSpPr>
          <p:spPr>
            <a:xfrm>
              <a:off x="5676529" y="2220525"/>
              <a:ext cx="437940" cy="369332"/>
            </a:xfrm>
            <a:prstGeom prst="rect">
              <a:avLst/>
            </a:prstGeom>
            <a:solidFill>
              <a:sysClr val="window" lastClr="FFFFFF"/>
            </a:solidFill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nsolas" panose="020B0609020204030204" pitchFamily="49" charset="0"/>
                  <a:cs typeface="Consolas" panose="020B0609020204030204" pitchFamily="49" charset="0"/>
                </a:rPr>
                <a:t>r1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>
              <a:off x="5972350" y="2125986"/>
              <a:ext cx="247478" cy="439967"/>
            </a:xfrm>
            <a:prstGeom prst="straightConnector1">
              <a:avLst/>
            </a:prstGeom>
            <a:noFill/>
            <a:ln w="12700" cap="flat" cmpd="sng" algn="ctr">
              <a:solidFill>
                <a:srgbClr val="CC0000"/>
              </a:solidFill>
              <a:prstDash val="solid"/>
              <a:tailEnd type="triangle"/>
            </a:ln>
            <a:effectLst/>
          </p:spPr>
        </p:cxnSp>
      </p:grpSp>
      <p:sp>
        <p:nvSpPr>
          <p:cNvPr id="42" name="Arc 41"/>
          <p:cNvSpPr/>
          <p:nvPr/>
        </p:nvSpPr>
        <p:spPr>
          <a:xfrm rot="17919816">
            <a:off x="6263803" y="2365919"/>
            <a:ext cx="589986" cy="191540"/>
          </a:xfrm>
          <a:prstGeom prst="arc">
            <a:avLst>
              <a:gd name="adj1" fmla="val 11376253"/>
              <a:gd name="adj2" fmla="val 0"/>
            </a:avLst>
          </a:prstGeom>
          <a:noFill/>
          <a:ln w="57150" cap="flat" cmpd="sng" algn="ctr">
            <a:solidFill>
              <a:srgbClr val="C0504D"/>
            </a:solidFill>
            <a:prstDash val="solid"/>
            <a:headEnd type="none" w="med" len="med"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959205" y="3943350"/>
            <a:ext cx="31550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prstClr val="black"/>
                </a:solidFill>
                <a:latin typeface="Calibri"/>
                <a:cs typeface="+mn-cs"/>
              </a:rPr>
              <a:t>False Dependencies:</a:t>
            </a:r>
            <a:endParaRPr lang="ru-RU" sz="28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019965" y="4480203"/>
            <a:ext cx="38802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Calibri" panose="020F0502020204030204" pitchFamily="34" charset="0"/>
                <a:cs typeface="+mn-cs"/>
              </a:rPr>
              <a:t>Write-After-Write: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+mn-cs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(1)</a:t>
            </a:r>
            <a:r>
              <a:rPr lang="en-US" dirty="0" smtClean="0">
                <a:solidFill>
                  <a:prstClr val="black"/>
                </a:solidFill>
                <a:latin typeface="Calibri" panose="020F0502020204030204" pitchFamily="34" charset="0"/>
                <a:cs typeface="+mn-cs"/>
              </a:rPr>
              <a:t> → </a:t>
            </a: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(3)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043500" y="4920142"/>
            <a:ext cx="38802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Calibri" panose="020F0502020204030204" pitchFamily="34" charset="0"/>
                <a:cs typeface="+mn-cs"/>
              </a:rPr>
              <a:t>Write-After-Read: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+mn-cs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(2)</a:t>
            </a:r>
            <a:r>
              <a:rPr lang="en-US" dirty="0" smtClean="0">
                <a:solidFill>
                  <a:prstClr val="black"/>
                </a:solidFill>
                <a:latin typeface="Calibri" panose="020F0502020204030204" pitchFamily="34" charset="0"/>
                <a:cs typeface="+mn-cs"/>
              </a:rPr>
              <a:t> → </a:t>
            </a: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(3)</a:t>
            </a:r>
            <a:endParaRPr lang="ru-RU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6" name="Rounded Rectangular Callout 45"/>
          <p:cNvSpPr/>
          <p:nvPr/>
        </p:nvSpPr>
        <p:spPr>
          <a:xfrm>
            <a:off x="4526926" y="5577273"/>
            <a:ext cx="3262898" cy="811642"/>
          </a:xfrm>
          <a:prstGeom prst="wedgeRoundRectCallout">
            <a:avLst>
              <a:gd name="adj1" fmla="val -50808"/>
              <a:gd name="adj2" fmla="val -76432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C0504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Significantly decrease performance</a:t>
            </a:r>
            <a:endParaRPr kumimoji="0" lang="ru-RU" sz="24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7" name="Audio 4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6222651"/>
      </p:ext>
    </p:extLst>
  </p:cSld>
  <p:clrMapOvr>
    <a:masterClrMapping/>
  </p:clrMapOvr>
  <p:transition advTm="33542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0.17622 -0.00023 " pathEditMode="relative" rAng="0" ptsTypes="AA">
                                      <p:cBhvr>
                                        <p:cTn id="95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02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  <p:bldLst>
      <p:bldP spid="3" grpId="0" animBg="1"/>
      <p:bldP spid="4" grpId="0" build="p"/>
      <p:bldP spid="5" grpId="0"/>
      <p:bldP spid="6" grpId="0"/>
      <p:bldP spid="30" grpId="0" animBg="1"/>
      <p:bldP spid="35" grpId="0" animBg="1"/>
      <p:bldP spid="36" grpId="0" animBg="1"/>
      <p:bldP spid="37" grpId="0" animBg="1"/>
      <p:bldP spid="38" grpId="0" animBg="1"/>
      <p:bldP spid="42" grpId="0" animBg="1"/>
      <p:bldP spid="46" grpId="0" animBg="1"/>
    </p:bldLst>
  </p:timing>
  <p:extLst>
    <p:ext uri="{3A86A75C-4F4B-4683-9AE1-C65F6400EC91}">
      <p14:laserTraceLst xmlns:p14="http://schemas.microsoft.com/office/powerpoint/2010/main">
        <p14:tracePtLst>
          <p14:tracePt t="46295" x="3276600" y="5473700"/>
          <p14:tracePt t="46320" x="3000375" y="5197475"/>
          <p14:tracePt t="46336" x="2867025" y="5045075"/>
          <p14:tracePt t="46353" x="2724150" y="4867275"/>
          <p14:tracePt t="46371" x="2571750" y="4448175"/>
          <p14:tracePt t="46388" x="2527300" y="4259263"/>
          <p14:tracePt t="46407" x="2509838" y="3948113"/>
          <p14:tracePt t="46421" x="2517775" y="3795713"/>
          <p14:tracePt t="46437" x="2571750" y="3670300"/>
          <p14:tracePt t="46454" x="2751138" y="3492500"/>
          <p14:tracePt t="46470" x="2884488" y="3421063"/>
          <p14:tracePt t="46487" x="3009900" y="3367088"/>
          <p14:tracePt t="46504" x="3259138" y="3278188"/>
          <p14:tracePt t="46520" x="3384550" y="3259138"/>
          <p14:tracePt t="46536" x="3509963" y="3241675"/>
          <p14:tracePt t="46553" x="3705225" y="3224213"/>
          <p14:tracePt t="46570" x="3776663" y="3224213"/>
          <p14:tracePt t="46586" x="3830638" y="3224213"/>
          <p14:tracePt t="46603" x="3894138" y="3224213"/>
          <p14:tracePt t="46620" x="3919538" y="3224213"/>
          <p14:tracePt t="46957" x="3929063" y="3152775"/>
          <p14:tracePt t="46970" x="3965575" y="3071813"/>
          <p14:tracePt t="46981" x="4000500" y="2992438"/>
          <p14:tracePt t="46993" x="4027488" y="2901950"/>
          <p14:tracePt t="47006" x="4081463" y="2803525"/>
          <p14:tracePt t="47020" x="4152900" y="2697163"/>
          <p14:tracePt t="47036" x="4224338" y="2563813"/>
          <p14:tracePt t="47053" x="4295775" y="2455863"/>
          <p14:tracePt t="47070" x="4465638" y="2214563"/>
          <p14:tracePt t="47086" x="4537075" y="2108200"/>
          <p14:tracePt t="47103" x="4697413" y="1911350"/>
          <p14:tracePt t="47119" x="4776788" y="1849438"/>
          <p14:tracePt t="47136" x="4867275" y="1776413"/>
          <p14:tracePt t="47156" x="4992688" y="1704975"/>
          <p14:tracePt t="47171" x="5027613" y="1679575"/>
          <p14:tracePt t="47188" x="5037138" y="1679575"/>
          <p14:tracePt t="47205" x="5045075" y="1660525"/>
          <p14:tracePt t="47265" x="5045075" y="1652588"/>
          <p14:tracePt t="47278" x="5037138" y="1652588"/>
          <p14:tracePt t="47290" x="4938713" y="1625600"/>
          <p14:tracePt t="47304" x="4795838" y="1589088"/>
          <p14:tracePt t="47321" x="4598988" y="1544638"/>
          <p14:tracePt t="47338" x="4143375" y="1411288"/>
          <p14:tracePt t="47354" x="3919538" y="1347788"/>
          <p14:tracePt t="47371" x="3768725" y="1295400"/>
          <p14:tracePt t="47388" x="3660775" y="1231900"/>
          <p14:tracePt t="47404" x="3652838" y="1231900"/>
          <p14:tracePt t="47421" x="3643313" y="1223963"/>
          <p14:tracePt t="47487" x="3670300" y="1214438"/>
          <p14:tracePt t="47501" x="3759200" y="1179513"/>
          <p14:tracePt t="47513" x="3867150" y="1143000"/>
          <p14:tracePt t="47525" x="4037013" y="1125538"/>
          <p14:tracePt t="47537" x="4179888" y="1108075"/>
          <p14:tracePt t="47554" x="4348163" y="1089025"/>
          <p14:tracePt t="47570" x="4465638" y="1089025"/>
          <p14:tracePt t="47586" x="4643438" y="1089025"/>
          <p14:tracePt t="47603" x="4679950" y="1089025"/>
          <p14:tracePt t="47620" x="4714875" y="1089025"/>
          <p14:tracePt t="47636" x="4768850" y="1089025"/>
          <p14:tracePt t="47653" x="4786313" y="1089025"/>
          <p14:tracePt t="47686" x="4795838" y="1089025"/>
          <p14:tracePt t="47782" x="4803775" y="1089025"/>
          <p14:tracePt t="48108" x="4759325" y="1054100"/>
          <p14:tracePt t="48119" x="4724400" y="1027113"/>
          <p14:tracePt t="48131" x="4697413" y="1017588"/>
          <p14:tracePt t="48142" x="4679950" y="1017588"/>
          <p14:tracePt t="48156" x="4633913" y="1017588"/>
          <p14:tracePt t="48171" x="4527550" y="1017588"/>
          <p14:tracePt t="48189" x="4357688" y="990600"/>
          <p14:tracePt t="48206" x="4000500" y="955675"/>
          <p14:tracePt t="48221" x="3848100" y="919163"/>
          <p14:tracePt t="48238" x="3751263" y="901700"/>
          <p14:tracePt t="48254" x="3687763" y="893763"/>
          <p14:tracePt t="48270" x="3679825" y="893763"/>
          <p14:tracePt t="48287" x="3670300" y="893763"/>
          <p14:tracePt t="48303" x="3625850" y="866775"/>
          <p14:tracePt t="48320" x="3544888" y="857250"/>
          <p14:tracePt t="48337" x="3509963" y="857250"/>
          <p14:tracePt t="48353" x="3482975" y="839788"/>
          <p14:tracePt t="48370" x="3465513" y="839788"/>
          <p14:tracePt t="48387" x="3455988" y="839788"/>
          <p14:tracePt t="48510" x="3473450" y="839788"/>
          <p14:tracePt t="48522" x="3482975" y="839788"/>
          <p14:tracePt t="48535" x="3490913" y="839788"/>
          <p14:tracePt t="48547" x="3500438" y="830263"/>
          <p14:tracePt t="48558" x="3509963" y="830263"/>
          <p14:tracePt t="48571" x="3571875" y="803275"/>
          <p14:tracePt t="48588" x="3652838" y="795338"/>
          <p14:tracePt t="48604" x="3705225" y="776288"/>
          <p14:tracePt t="48621" x="3803650" y="768350"/>
          <p14:tracePt t="48638" x="3840163" y="768350"/>
          <p14:tracePt t="48654" x="3857625" y="768350"/>
          <p14:tracePt t="48671" x="3884613" y="768350"/>
          <p14:tracePt t="48688" x="3894138" y="768350"/>
          <p14:tracePt t="48706" x="3902075" y="768350"/>
          <p14:tracePt t="48721" x="3911600" y="768350"/>
          <p14:tracePt t="48738" x="3919538" y="768350"/>
          <p14:tracePt t="48755" x="3956050" y="768350"/>
          <p14:tracePt t="48770" x="3973513" y="768350"/>
          <p14:tracePt t="48787" x="4000500" y="768350"/>
          <p14:tracePt t="48804" x="4017963" y="768350"/>
          <p14:tracePt t="48820" x="4027488" y="768350"/>
          <p14:tracePt t="48842" x="4037013" y="768350"/>
          <p14:tracePt t="48865" x="4054475" y="768350"/>
          <p14:tracePt t="48879" x="4062413" y="768350"/>
          <p14:tracePt t="48904" x="4071938" y="768350"/>
          <p14:tracePt t="48928" x="4081463" y="750888"/>
          <p14:tracePt t="48941" x="4089400" y="750888"/>
          <p14:tracePt t="48965" x="4098925" y="750888"/>
          <p14:tracePt t="48977" x="4108450" y="750888"/>
          <p14:tracePt t="48990" x="4133850" y="741363"/>
          <p14:tracePt t="49002" x="4143375" y="741363"/>
          <p14:tracePt t="49014" x="4160838" y="741363"/>
          <p14:tracePt t="49028" x="4179888" y="741363"/>
          <p14:tracePt t="49041" x="4187825" y="731838"/>
          <p14:tracePt t="49053" x="4197350" y="731838"/>
          <p14:tracePt t="49091" x="4205288" y="731838"/>
          <p14:tracePt t="49155" x="4214813" y="731838"/>
          <p14:tracePt t="49202" x="4224338" y="731838"/>
          <p14:tracePt t="49226" x="4232275" y="731838"/>
          <p14:tracePt t="49238" x="4251325" y="731838"/>
          <p14:tracePt t="49250" x="4259263" y="731838"/>
          <p14:tracePt t="49263" x="4268788" y="731838"/>
          <p14:tracePt t="49276" x="4276725" y="731838"/>
          <p14:tracePt t="49288" x="4286250" y="731838"/>
          <p14:tracePt t="49304" x="4295775" y="731838"/>
          <p14:tracePt t="49321" x="4322763" y="731838"/>
          <p14:tracePt t="49338" x="4330700" y="731838"/>
          <p14:tracePt t="49361" x="4340225" y="731838"/>
          <p14:tracePt t="49374" x="4348163" y="731838"/>
          <p14:tracePt t="49387" x="4367213" y="731838"/>
          <p14:tracePt t="49404" x="4394200" y="731838"/>
          <p14:tracePt t="49422" x="4411663" y="731838"/>
          <p14:tracePt t="49438" x="4438650" y="731838"/>
          <p14:tracePt t="49471" x="4456113" y="731838"/>
          <p14:tracePt t="49488" x="4483100" y="731838"/>
          <p14:tracePt t="49504" x="4491038" y="731838"/>
          <p14:tracePt t="49521" x="4500563" y="731838"/>
          <p14:tracePt t="49539" x="4518025" y="731838"/>
          <p14:tracePt t="49554" x="4545013" y="731838"/>
          <p14:tracePt t="49571" x="4581525" y="731838"/>
          <p14:tracePt t="49587" x="4670425" y="741363"/>
          <p14:tracePt t="49604" x="4724400" y="750888"/>
          <p14:tracePt t="49621" x="4776788" y="750888"/>
          <p14:tracePt t="49638" x="4884738" y="768350"/>
          <p14:tracePt t="49654" x="4938713" y="768350"/>
          <p14:tracePt t="49671" x="4983163" y="776288"/>
          <p14:tracePt t="49688" x="5054600" y="776288"/>
          <p14:tracePt t="49704" x="5081588" y="776288"/>
          <p14:tracePt t="49721" x="5143500" y="776288"/>
          <p14:tracePt t="49738" x="5160963" y="776288"/>
          <p14:tracePt t="49754" x="5170488" y="776288"/>
          <p14:tracePt t="49770" x="5207000" y="776288"/>
          <p14:tracePt t="49804" x="5214938" y="776288"/>
          <p14:tracePt t="52095" x="5143500" y="803275"/>
          <p14:tracePt t="52108" x="4973638" y="866775"/>
          <p14:tracePt t="52120" x="4776788" y="919163"/>
          <p14:tracePt t="52132" x="4581525" y="982663"/>
          <p14:tracePt t="52156" x="3840163" y="1179513"/>
          <p14:tracePt t="52169" x="3429000" y="1339850"/>
          <p14:tracePt t="52180" x="3036888" y="1473200"/>
          <p14:tracePt t="52193" x="2759075" y="1608138"/>
          <p14:tracePt t="52206" x="2544763" y="1714500"/>
          <p14:tracePt t="52221" x="2393950" y="1768475"/>
          <p14:tracePt t="52238" x="2286000" y="1803400"/>
          <p14:tracePt t="52254" x="2241550" y="1812925"/>
          <p14:tracePt t="52271" x="2232025" y="1812925"/>
          <p14:tracePt t="52327" x="2241550" y="1812925"/>
          <p14:tracePt t="52340" x="2251075" y="1812925"/>
          <p14:tracePt t="52351" x="2259013" y="1812925"/>
          <p14:tracePt t="52364" x="2276475" y="1812925"/>
          <p14:tracePt t="52377" x="2295525" y="1812925"/>
          <p14:tracePt t="52390" x="2330450" y="1812925"/>
          <p14:tracePt t="52405" x="2384425" y="1812925"/>
          <p14:tracePt t="52421" x="2455863" y="1822450"/>
          <p14:tracePt t="52439" x="2751138" y="1839913"/>
          <p14:tracePt t="52454" x="2847975" y="1849438"/>
          <p14:tracePt t="52471" x="2928938" y="1866900"/>
          <p14:tracePt t="52488" x="3081338" y="1901825"/>
          <p14:tracePt t="52505" x="3160713" y="1911350"/>
          <p14:tracePt t="52520" x="3241675" y="1946275"/>
          <p14:tracePt t="52537" x="3384550" y="2009775"/>
          <p14:tracePt t="52554" x="3402013" y="2017713"/>
          <p14:tracePt t="52571" x="3429000" y="2054225"/>
          <p14:tracePt t="52587" x="3429000" y="2089150"/>
          <p14:tracePt t="52604" x="3429000" y="2143125"/>
          <p14:tracePt t="52620" x="3348038" y="2241550"/>
          <p14:tracePt t="52637" x="3286125" y="2286000"/>
          <p14:tracePt t="52655" x="3205163" y="2322513"/>
          <p14:tracePt t="52671" x="2973388" y="2411413"/>
          <p14:tracePt t="52688" x="2847975" y="2465388"/>
          <p14:tracePt t="52704" x="2697163" y="2500313"/>
          <p14:tracePt t="52721" x="2339975" y="2563813"/>
          <p14:tracePt t="52738" x="2152650" y="2563813"/>
          <p14:tracePt t="52754" x="1724025" y="2563813"/>
          <p14:tracePt t="52771" x="1554163" y="2527300"/>
          <p14:tracePt t="52788" x="1384300" y="2492375"/>
          <p14:tracePt t="52805" x="1214438" y="2411413"/>
          <p14:tracePt t="52821" x="1169988" y="2349500"/>
          <p14:tracePt t="52838" x="1116013" y="2241550"/>
          <p14:tracePt t="52854" x="1098550" y="1973263"/>
          <p14:tracePt t="52871" x="1152525" y="1785938"/>
          <p14:tracePt t="52888" x="1250950" y="1562100"/>
          <p14:tracePt t="52904" x="1554163" y="1179513"/>
          <p14:tracePt t="52921" x="1704975" y="1027113"/>
          <p14:tracePt t="52939" x="1884363" y="901700"/>
          <p14:tracePt t="52956" x="2251075" y="785813"/>
          <p14:tracePt t="52971" x="2393950" y="785813"/>
          <p14:tracePt t="52988" x="2536825" y="785813"/>
          <p14:tracePt t="53006" x="2786063" y="839788"/>
          <p14:tracePt t="53021" x="2894013" y="911225"/>
          <p14:tracePt t="53039" x="3027363" y="1017588"/>
          <p14:tracePt t="53055" x="3357563" y="1536700"/>
          <p14:tracePt t="53071" x="3473450" y="1795463"/>
          <p14:tracePt t="53087" x="3536950" y="2036763"/>
          <p14:tracePt t="53104" x="3571875" y="2492375"/>
          <p14:tracePt t="53121" x="3544888" y="2679700"/>
          <p14:tracePt t="53137" x="3465513" y="2901950"/>
          <p14:tracePt t="53154" x="3259138" y="3322638"/>
          <p14:tracePt t="53170" x="3143250" y="3473450"/>
          <p14:tracePt t="53187" x="2901950" y="3724275"/>
          <p14:tracePt t="53204" x="2751138" y="3795713"/>
          <p14:tracePt t="53220" x="2598738" y="3857625"/>
          <p14:tracePt t="53237" x="2473325" y="3894138"/>
          <p14:tracePt t="53254" x="2160588" y="3884613"/>
          <p14:tracePt t="53271" x="1990725" y="3822700"/>
          <p14:tracePt t="53288" x="1687513" y="3697288"/>
          <p14:tracePt t="53305" x="1554163" y="3616325"/>
          <p14:tracePt t="53321" x="1446213" y="3527425"/>
          <p14:tracePt t="53338" x="1303338" y="3295650"/>
          <p14:tracePt t="53354" x="1268413" y="3160713"/>
          <p14:tracePt t="53372" x="1250950" y="2803525"/>
          <p14:tracePt t="53387" x="1276350" y="2589213"/>
          <p14:tracePt t="53404" x="1339850" y="2278063"/>
          <p14:tracePt t="53421" x="1625600" y="1687513"/>
          <p14:tracePt t="53438" x="1812925" y="1438275"/>
          <p14:tracePt t="53454" x="2027238" y="1241425"/>
          <p14:tracePt t="53471" x="2428875" y="1062038"/>
          <p14:tracePt t="53488" x="2616200" y="1027113"/>
          <p14:tracePt t="53505" x="2982913" y="1054100"/>
          <p14:tracePt t="53522" x="3152775" y="1152525"/>
          <p14:tracePt t="53538" x="3330575" y="1285875"/>
          <p14:tracePt t="53554" x="3608388" y="1625600"/>
          <p14:tracePt t="53571" x="3705225" y="1822450"/>
          <p14:tracePt t="53589" x="3803650" y="2214563"/>
          <p14:tracePt t="53604" x="3803650" y="2401888"/>
          <p14:tracePt t="53621" x="3776663" y="2571750"/>
          <p14:tracePt t="53638" x="3616325" y="2921000"/>
          <p14:tracePt t="53654" x="3500438" y="3071813"/>
          <p14:tracePt t="53671" x="3367088" y="3206750"/>
          <p14:tracePt t="53687" x="3108325" y="3421063"/>
          <p14:tracePt t="53704" x="2955925" y="3509963"/>
          <p14:tracePt t="53720" x="2803525" y="3589338"/>
          <p14:tracePt t="53737" x="2482850" y="3643313"/>
          <p14:tracePt t="53754" x="2268538" y="3643313"/>
          <p14:tracePt t="53771" x="2054225" y="3616325"/>
          <p14:tracePt t="53787" x="1589088" y="3473450"/>
          <p14:tracePt t="53804" x="1411288" y="3375025"/>
          <p14:tracePt t="53821" x="1258888" y="3259138"/>
          <p14:tracePt t="53838" x="1071563" y="3017838"/>
          <p14:tracePt t="53854" x="1017588" y="2849563"/>
          <p14:tracePt t="53871" x="1017588" y="2652713"/>
          <p14:tracePt t="53888" x="1044575" y="2206625"/>
          <p14:tracePt t="53904" x="1160463" y="1920875"/>
          <p14:tracePt t="53921" x="1303338" y="1598613"/>
          <p14:tracePt t="53938" x="1839913" y="946150"/>
          <p14:tracePt t="53955" x="2089150" y="758825"/>
          <p14:tracePt t="53971" x="2295525" y="660400"/>
          <p14:tracePt t="53988" x="2679700" y="625475"/>
          <p14:tracePt t="54004" x="2847975" y="714375"/>
          <p14:tracePt t="54022" x="3232150" y="1009650"/>
          <p14:tracePt t="54038" x="3429000" y="1250950"/>
          <p14:tracePt t="54055" x="3598863" y="1536700"/>
          <p14:tracePt t="54071" x="3786188" y="2054225"/>
          <p14:tracePt t="54088" x="3813175" y="2268538"/>
          <p14:tracePt t="54105" x="3813175" y="2509838"/>
          <p14:tracePt t="54123" x="3660775" y="2946400"/>
          <p14:tracePt t="54138" x="3536950" y="3143250"/>
          <p14:tracePt t="54155" x="3402013" y="3303588"/>
          <p14:tracePt t="54173" x="3089275" y="3554413"/>
          <p14:tracePt t="54189" x="2911475" y="3652838"/>
          <p14:tracePt t="54204" x="2741613" y="3706813"/>
          <p14:tracePt t="54221" x="2384425" y="3724275"/>
          <p14:tracePt t="54237" x="2187575" y="3697288"/>
          <p14:tracePt t="54254" x="1751013" y="3517900"/>
          <p14:tracePt t="54271" x="1527175" y="3421063"/>
          <p14:tracePt t="54287" x="1374775" y="3278188"/>
          <p14:tracePt t="54304" x="1143000" y="3017838"/>
          <p14:tracePt t="54321" x="1089025" y="2867025"/>
          <p14:tracePt t="54337" x="1089025" y="2697163"/>
          <p14:tracePt t="54354" x="1160463" y="2241550"/>
          <p14:tracePt t="54371" x="1268413" y="1973263"/>
          <p14:tracePt t="54387" x="1438275" y="1687513"/>
          <p14:tracePt t="54405" x="1919288" y="1179513"/>
          <p14:tracePt t="54421" x="2133600" y="1009650"/>
          <p14:tracePt t="54439" x="2554288" y="830263"/>
          <p14:tracePt t="54454" x="2741613" y="812800"/>
          <p14:tracePt t="54471" x="2938463" y="812800"/>
          <p14:tracePt t="54488" x="3322638" y="919163"/>
          <p14:tracePt t="54504" x="3500438" y="1036638"/>
          <p14:tracePt t="54521" x="3660775" y="1214438"/>
          <p14:tracePt t="54538" x="3875088" y="1571625"/>
          <p14:tracePt t="54554" x="3938588" y="1758950"/>
          <p14:tracePt t="54571" x="3973513" y="2143125"/>
          <p14:tracePt t="54588" x="3973513" y="2312988"/>
          <p14:tracePt t="54604" x="3929063" y="2482850"/>
          <p14:tracePt t="54621" x="3732213" y="2840038"/>
          <p14:tracePt t="54638" x="3598863" y="2973388"/>
          <p14:tracePt t="54656" x="3330575" y="3179763"/>
          <p14:tracePt t="54672" x="3205163" y="3251200"/>
          <p14:tracePt t="54689" x="3054350" y="3330575"/>
          <p14:tracePt t="54705" x="2759075" y="3384550"/>
          <p14:tracePt t="54722" x="2616200" y="3384550"/>
          <p14:tracePt t="54739" x="2446338" y="3384550"/>
          <p14:tracePt t="54756" x="2152650" y="3322638"/>
          <p14:tracePt t="54772" x="2000250" y="3241675"/>
          <p14:tracePt t="54789" x="1866900" y="3170238"/>
          <p14:tracePt t="54804" x="1652588" y="2982913"/>
          <p14:tracePt t="54821" x="1581150" y="2857500"/>
          <p14:tracePt t="54837" x="1517650" y="2687638"/>
          <p14:tracePt t="54854" x="1625600" y="1920875"/>
          <p14:tracePt t="54871" x="1803400" y="1384300"/>
          <p14:tracePt t="54887" x="2259013" y="536575"/>
          <p14:tracePt t="54904" x="2419350" y="322263"/>
          <p14:tracePt t="54921" x="2598738" y="187325"/>
          <p14:tracePt t="54938" x="2759075" y="88900"/>
          <p14:tracePt t="54954" x="3071813" y="36513"/>
          <p14:tracePt t="54971" x="3241675" y="36513"/>
          <p14:tracePt t="54987" x="3411538" y="80963"/>
          <p14:tracePt t="55004" x="3759200" y="276225"/>
          <p14:tracePt t="55021" x="3894138" y="411163"/>
          <p14:tracePt t="55037" x="4017963" y="588963"/>
          <p14:tracePt t="55054" x="4170363" y="965200"/>
          <p14:tracePt t="55071" x="4187825" y="1152525"/>
          <p14:tracePt t="55087" x="4187825" y="1339850"/>
          <p14:tracePt t="55104" x="4081463" y="1731963"/>
          <p14:tracePt t="55121" x="3965575" y="1928813"/>
          <p14:tracePt t="55138" x="3840163" y="2135188"/>
          <p14:tracePt t="55155" x="3554413" y="2428875"/>
          <p14:tracePt t="55171" x="3394075" y="2517775"/>
          <p14:tracePt t="55189" x="3224213" y="2598738"/>
          <p14:tracePt t="55205" x="2562225" y="2714625"/>
          <p14:tracePt t="55222" x="2268538" y="2714625"/>
          <p14:tracePt t="55238" x="2027238" y="2714625"/>
          <p14:tracePt t="55255" x="1758950" y="2706688"/>
          <p14:tracePt t="55272" x="1704975" y="2687638"/>
          <p14:tracePt t="55291" x="1670050" y="2652713"/>
          <p14:tracePt t="55305" x="1643063" y="2554288"/>
          <p14:tracePt t="55322" x="1608138" y="2473325"/>
          <p14:tracePt t="55339" x="1589088" y="1982788"/>
          <p14:tracePt t="55355" x="1625600" y="1643063"/>
          <p14:tracePt t="55373" x="1758950" y="1250950"/>
          <p14:tracePt t="55389" x="2143125" y="536575"/>
          <p14:tracePt t="55406" x="2312988" y="330200"/>
          <p14:tracePt t="55422" x="2490788" y="169863"/>
          <p14:tracePt t="55439" x="2840038" y="9525"/>
          <p14:tracePt t="55456" x="3009900" y="0"/>
          <p14:tracePt t="55472" x="3197225" y="0"/>
          <p14:tracePt t="55489" x="3544888" y="71438"/>
          <p14:tracePt t="55504" x="3670300" y="160338"/>
          <p14:tracePt t="55521" x="3786188" y="295275"/>
          <p14:tracePt t="55538" x="3884613" y="490538"/>
          <p14:tracePt t="55554" x="3946525" y="928688"/>
          <p14:tracePt t="55571" x="3884613" y="1339850"/>
          <p14:tracePt t="55588" x="3751263" y="1731963"/>
          <p14:tracePt t="55604" x="3411538" y="2232025"/>
          <p14:tracePt t="55621" x="3259138" y="2384425"/>
          <p14:tracePt t="55640" x="3081338" y="2527300"/>
          <p14:tracePt t="55655" x="2679700" y="2768600"/>
          <p14:tracePt t="55672" x="2465388" y="2849563"/>
          <p14:tracePt t="55690" x="2027238" y="2965450"/>
          <p14:tracePt t="55705" x="1830388" y="2982913"/>
          <p14:tracePt t="55722" x="1660525" y="3000375"/>
          <p14:tracePt t="55738" x="1419225" y="3000375"/>
          <p14:tracePt t="55755" x="1322388" y="2992438"/>
          <p14:tracePt t="55773" x="1241425" y="2965450"/>
          <p14:tracePt t="55788" x="1098550" y="2849563"/>
          <p14:tracePt t="55806" x="1027113" y="2759075"/>
          <p14:tracePt t="55822" x="919163" y="2527300"/>
          <p14:tracePt t="55838" x="901700" y="2357438"/>
          <p14:tracePt t="55855" x="901700" y="2197100"/>
          <p14:tracePt t="55873" x="1027113" y="1803400"/>
          <p14:tracePt t="55888" x="1169988" y="1598613"/>
          <p14:tracePt t="55906" x="1357313" y="1384300"/>
          <p14:tracePt t="55923" x="1919288" y="1089025"/>
          <p14:tracePt t="55939" x="2205038" y="1017588"/>
          <p14:tracePt t="55955" x="2500313" y="1017588"/>
          <p14:tracePt t="55972" x="2741613" y="1054100"/>
          <p14:tracePt t="55988" x="3143250" y="1339850"/>
          <p14:tracePt t="56005" x="3286125" y="1517650"/>
          <p14:tracePt t="56023" x="3465513" y="2187575"/>
          <p14:tracePt t="56039" x="3490913" y="2544763"/>
          <p14:tracePt t="56055" x="3490913" y="2778125"/>
          <p14:tracePt t="56072" x="3419475" y="3187700"/>
          <p14:tracePt t="56087" x="3348038" y="3313113"/>
          <p14:tracePt t="56104" x="3251200" y="3429000"/>
          <p14:tracePt t="56121" x="3143250" y="3517900"/>
          <p14:tracePt t="56137" x="2867025" y="3670300"/>
          <p14:tracePt t="56154" x="2714625" y="3687763"/>
          <p14:tracePt t="56171" x="2500313" y="3706813"/>
          <p14:tracePt t="56190" x="2259013" y="3724275"/>
          <p14:tracePt t="56205" x="2224088" y="3724275"/>
          <p14:tracePt t="56222" x="2197100" y="3724275"/>
          <p14:tracePt t="56810" x="2170113" y="3813175"/>
          <p14:tracePt t="56824" x="2133600" y="3894138"/>
          <p14:tracePt t="56836" x="2089150" y="3956050"/>
          <p14:tracePt t="56849" x="2027238" y="4027488"/>
          <p14:tracePt t="56864" x="1982788" y="4064000"/>
          <p14:tracePt t="56875" x="1946275" y="4090988"/>
          <p14:tracePt t="56889" x="1901825" y="4108450"/>
          <p14:tracePt t="56905" x="1893888" y="4116388"/>
          <p14:tracePt t="56924" x="1874838" y="4116388"/>
          <p14:tracePt t="56941" x="1830388" y="4116388"/>
          <p14:tracePt t="56955" x="1776413" y="4116388"/>
          <p14:tracePt t="56971" x="1741488" y="4116388"/>
          <p14:tracePt t="56988" x="1704975" y="4116388"/>
          <p14:tracePt t="57004" x="1697038" y="4098925"/>
          <p14:tracePt t="57021" x="1697038" y="4081463"/>
          <p14:tracePt t="57038" x="1652588" y="3965575"/>
          <p14:tracePt t="57054" x="1652588" y="3876675"/>
          <p14:tracePt t="57071" x="1731963" y="3643313"/>
          <p14:tracePt t="57088" x="1803400" y="3563938"/>
          <p14:tracePt t="57104" x="1911350" y="3492500"/>
          <p14:tracePt t="57121" x="2143125" y="3402013"/>
          <p14:tracePt t="57138" x="2286000" y="3402013"/>
          <p14:tracePt t="57155" x="2401888" y="3402013"/>
          <p14:tracePt t="57171" x="2517775" y="3402013"/>
          <p14:tracePt t="57188" x="2536825" y="3402013"/>
          <p14:tracePt t="57204" x="2544763" y="3402013"/>
          <p14:tracePt t="57221" x="2571750" y="3411538"/>
          <p14:tracePt t="57238" x="2581275" y="3429000"/>
          <p14:tracePt t="57255" x="2608263" y="3500438"/>
          <p14:tracePt t="57271" x="2616200" y="3517900"/>
          <p14:tracePt t="57288" x="2616200" y="3544888"/>
          <p14:tracePt t="57304" x="2562225" y="3697288"/>
          <p14:tracePt t="57321" x="2500313" y="3768725"/>
          <p14:tracePt t="57337" x="2428875" y="3830638"/>
          <p14:tracePt t="57354" x="2330450" y="3938588"/>
          <p14:tracePt t="57371" x="2286000" y="3973513"/>
          <p14:tracePt t="57388" x="2251075" y="4000500"/>
          <p14:tracePt t="57404" x="2179638" y="4044950"/>
          <p14:tracePt t="57421" x="2152650" y="4071938"/>
          <p14:tracePt t="57437" x="2089150" y="4108450"/>
          <p14:tracePt t="57454" x="2081213" y="4116388"/>
          <p14:tracePt t="57471" x="2071688" y="4116388"/>
          <p14:tracePt t="57487" x="2062163" y="4125913"/>
          <p14:tracePt t="61265" x="2062163" y="4071938"/>
          <p14:tracePt t="61278" x="2098675" y="3948113"/>
          <p14:tracePt t="61291" x="2133600" y="3795713"/>
          <p14:tracePt t="61306" x="2152650" y="3652838"/>
          <p14:tracePt t="61323" x="2170113" y="3527425"/>
          <p14:tracePt t="61339" x="2170113" y="3411538"/>
          <p14:tracePt t="61355" x="2170113" y="3081338"/>
          <p14:tracePt t="61372" x="2170113" y="3027363"/>
          <p14:tracePt t="61388" x="2170113" y="2992438"/>
          <p14:tracePt t="61405" x="2143125" y="2857500"/>
          <p14:tracePt t="61422" x="2125663" y="2803525"/>
          <p14:tracePt t="61439" x="2081213" y="2643188"/>
          <p14:tracePt t="61455" x="2062163" y="2608263"/>
          <p14:tracePt t="61472" x="2054225" y="2581275"/>
          <p14:tracePt t="61489" x="2054225" y="2571750"/>
          <p14:tracePt t="61505" x="2044700" y="2571750"/>
          <p14:tracePt t="61611" x="2062163" y="2554288"/>
          <p14:tracePt t="61623" x="2125663" y="2509838"/>
          <p14:tracePt t="61635" x="2232025" y="2465388"/>
          <p14:tracePt t="61647" x="2330450" y="2428875"/>
          <p14:tracePt t="61659" x="2411413" y="2393950"/>
          <p14:tracePt t="61672" x="2455863" y="2366963"/>
          <p14:tracePt t="61688" x="2473325" y="2366963"/>
          <p14:tracePt t="61705" x="2500313" y="2366963"/>
          <p14:tracePt t="61823" x="2490788" y="2366963"/>
          <p14:tracePt t="61849" x="2465388" y="2374900"/>
          <p14:tracePt t="61862" x="2428875" y="2393950"/>
          <p14:tracePt t="61875" x="2366963" y="2420938"/>
          <p14:tracePt t="61887" x="2286000" y="2455863"/>
          <p14:tracePt t="61899" x="2187575" y="2473325"/>
          <p14:tracePt t="61911" x="2152650" y="2482850"/>
          <p14:tracePt t="61923" x="2108200" y="2500313"/>
          <p14:tracePt t="61938" x="2054225" y="2509838"/>
          <p14:tracePt t="61955" x="2000250" y="2509838"/>
          <p14:tracePt t="61974" x="1911350" y="2536825"/>
          <p14:tracePt t="61989" x="1857375" y="2536825"/>
          <p14:tracePt t="62006" x="1776413" y="2563813"/>
          <p14:tracePt t="62023" x="1687513" y="2589213"/>
          <p14:tracePt t="62040" x="1679575" y="2589213"/>
          <p14:tracePt t="62055" x="1670050" y="2589213"/>
          <p14:tracePt t="62110" x="1679575" y="2589213"/>
          <p14:tracePt t="62121" x="1697038" y="2589213"/>
          <p14:tracePt t="62134" x="1731963" y="2589213"/>
          <p14:tracePt t="62147" x="1776413" y="2589213"/>
          <p14:tracePt t="62160" x="1795463" y="2608263"/>
          <p14:tracePt t="62174" x="1822450" y="2608263"/>
          <p14:tracePt t="62189" x="1830388" y="2608263"/>
          <p14:tracePt t="62210" x="1839913" y="2616200"/>
          <p14:tracePt t="62224" x="1847850" y="2625725"/>
          <p14:tracePt t="62239" x="1866900" y="2625725"/>
          <p14:tracePt t="62255" x="1866900" y="2635250"/>
          <p14:tracePt t="62272" x="1874838" y="2643188"/>
          <p14:tracePt t="62288" x="1884363" y="2643188"/>
          <p14:tracePt t="62305" x="1884363" y="2660650"/>
          <p14:tracePt t="62323" x="1893888" y="2660650"/>
          <p14:tracePt t="62338" x="1893888" y="2670175"/>
          <p14:tracePt t="62355" x="1893888" y="2679700"/>
          <p14:tracePt t="62371" x="1901825" y="2687638"/>
          <p14:tracePt t="62388" x="1919288" y="2706688"/>
          <p14:tracePt t="62405" x="1938338" y="2714625"/>
          <p14:tracePt t="62422" x="1955800" y="2741613"/>
          <p14:tracePt t="62438" x="2000250" y="2751138"/>
          <p14:tracePt t="62455" x="2017713" y="2751138"/>
          <p14:tracePt t="62488" x="2036763" y="2751138"/>
          <p14:tracePt t="62505" x="2044700" y="2751138"/>
          <p14:tracePt t="62539" x="2054225" y="2751138"/>
          <p14:tracePt t="62564" x="2054225" y="2741613"/>
          <p14:tracePt t="62600" x="2054225" y="2732088"/>
          <p14:tracePt t="62612" x="2027238" y="2706688"/>
          <p14:tracePt t="62626" x="1990725" y="2697163"/>
          <p14:tracePt t="62640" x="1982788" y="2670175"/>
          <p14:tracePt t="62658" x="1955800" y="2660650"/>
          <p14:tracePt t="62673" x="1938338" y="2652713"/>
          <p14:tracePt t="62689" x="1938338" y="2635250"/>
          <p14:tracePt t="62706" x="1919288" y="2635250"/>
          <p14:tracePt t="62723" x="1911350" y="2625725"/>
          <p14:tracePt t="62782" x="1911350" y="2616200"/>
          <p14:tracePt t="62853" x="1911350" y="2608263"/>
          <p14:tracePt t="62888" x="1911350" y="2598738"/>
          <p14:tracePt t="62964" x="1911350" y="2589213"/>
          <p14:tracePt t="63039" x="1928813" y="2589213"/>
          <p14:tracePt t="64128" x="1928813" y="2581275"/>
          <p14:tracePt t="64140" x="1919288" y="2554288"/>
          <p14:tracePt t="64152" x="1919288" y="2544763"/>
          <p14:tracePt t="64165" x="1911350" y="2536825"/>
          <p14:tracePt t="64249" x="1901825" y="2509838"/>
          <p14:tracePt t="64261" x="1874838" y="2492375"/>
          <p14:tracePt t="64275" x="1847850" y="2473325"/>
          <p14:tracePt t="64287" x="1830388" y="2446338"/>
          <p14:tracePt t="64301" x="1785938" y="2420938"/>
          <p14:tracePt t="64313" x="1758950" y="2411413"/>
          <p14:tracePt t="64327" x="1741488" y="2401888"/>
          <p14:tracePt t="64341" x="1724025" y="2401888"/>
          <p14:tracePt t="64356" x="1714500" y="2384425"/>
          <p14:tracePt t="64372" x="1704975" y="2384425"/>
          <p14:tracePt t="64389" x="1697038" y="2384425"/>
          <p14:tracePt t="64406" x="1687513" y="2384425"/>
          <p14:tracePt t="64427" x="1679575" y="2393950"/>
          <p14:tracePt t="64489" x="1679575" y="2401888"/>
          <p14:tracePt t="64527" x="1679575" y="2411413"/>
          <p14:tracePt t="64684" x="1687513" y="2411413"/>
          <p14:tracePt t="64748" x="1697038" y="2411413"/>
          <p14:tracePt t="64760" x="1724025" y="2411413"/>
          <p14:tracePt t="64773" x="1758950" y="2411413"/>
          <p14:tracePt t="64790" x="1830388" y="2411413"/>
          <p14:tracePt t="64807" x="1928813" y="2401888"/>
          <p14:tracePt t="65820" x="1812925" y="2428875"/>
          <p14:tracePt t="65833" x="1687513" y="2465388"/>
          <p14:tracePt t="65846" x="1589088" y="2465388"/>
          <p14:tracePt t="65860" x="1554163" y="2465388"/>
          <p14:tracePt t="65873" x="1527175" y="2465388"/>
          <p14:tracePt t="65890" x="1517650" y="2465388"/>
          <p14:tracePt t="65922" x="1517650" y="2455863"/>
          <p14:tracePt t="65958" x="1554163" y="2438400"/>
          <p14:tracePt t="65970" x="1625600" y="2438400"/>
          <p14:tracePt t="65983" x="1724025" y="2438400"/>
          <p14:tracePt t="65995" x="1776413" y="2438400"/>
          <p14:tracePt t="66008" x="1803400" y="2438400"/>
          <p14:tracePt t="66022" x="1822450" y="2438400"/>
          <p14:tracePt t="66045" x="1822450" y="2446338"/>
          <p14:tracePt t="66108" x="1822450" y="2438400"/>
          <p14:tracePt t="66132" x="1822450" y="2428875"/>
          <p14:tracePt t="66144" x="1822450" y="2420938"/>
          <p14:tracePt t="66157" x="1822450" y="2411413"/>
          <p14:tracePt t="66255" x="1822450" y="2420938"/>
          <p14:tracePt t="66279" x="1822450" y="2428875"/>
          <p14:tracePt t="66291" x="1830388" y="2428875"/>
          <p14:tracePt t="66302" x="1830388" y="2446338"/>
          <p14:tracePt t="66339" x="1839913" y="2455863"/>
          <p14:tracePt t="66452" x="1839913" y="2465388"/>
          <p14:tracePt t="66640" x="1839913" y="2473325"/>
          <p14:tracePt t="66679" x="1839913" y="2482850"/>
          <p14:tracePt t="66694" x="1839913" y="2492375"/>
          <p14:tracePt t="66721" x="1839913" y="2500313"/>
          <p14:tracePt t="66734" x="1839913" y="2517775"/>
          <p14:tracePt t="66759" x="1839913" y="2527300"/>
          <p14:tracePt t="66772" x="1857375" y="2527300"/>
          <p14:tracePt t="66821" x="1857375" y="2536825"/>
          <p14:tracePt t="66858" x="1866900" y="2536825"/>
          <p14:tracePt t="66931" x="1874838" y="2536825"/>
          <p14:tracePt t="67126" x="1884363" y="2536825"/>
          <p14:tracePt t="67200" x="1893888" y="2536825"/>
          <p14:tracePt t="67212" x="1919288" y="2544763"/>
          <p14:tracePt t="67227" x="1955800" y="2563813"/>
          <p14:tracePt t="67238" x="2009775" y="2571750"/>
          <p14:tracePt t="67251" x="2089150" y="2589213"/>
          <p14:tracePt t="67263" x="2187575" y="2625725"/>
          <p14:tracePt t="67275" x="2295525" y="2652713"/>
          <p14:tracePt t="67288" x="2393950" y="2670175"/>
          <p14:tracePt t="67305" x="2446338" y="2687638"/>
          <p14:tracePt t="67322" x="2490788" y="2697163"/>
          <p14:tracePt t="67340" x="2536825" y="2714625"/>
          <p14:tracePt t="67375" x="2544763" y="2714625"/>
          <p14:tracePt t="67390" x="2554288" y="2714625"/>
          <p14:tracePt t="67460" x="2554288" y="2697163"/>
          <p14:tracePt t="67472" x="2554288" y="2670175"/>
          <p14:tracePt t="67485" x="2536825" y="2571750"/>
          <p14:tracePt t="67498" x="2490788" y="2374900"/>
          <p14:tracePt t="67510" x="2428875" y="2108200"/>
          <p14:tracePt t="67523" x="2393950" y="1884363"/>
          <p14:tracePt t="67540" x="2374900" y="1741488"/>
          <p14:tracePt t="67557" x="2374900" y="1670050"/>
          <p14:tracePt t="67573" x="2357438" y="1616075"/>
          <p14:tracePt t="67590" x="2357438" y="1608138"/>
          <p14:tracePt t="67623" x="2347913" y="1598613"/>
          <p14:tracePt t="67693" x="2339975" y="1598613"/>
          <p14:tracePt t="67717" x="2330450" y="1598613"/>
          <p14:tracePt t="67741" x="2322513" y="1598613"/>
          <p14:tracePt t="67765" x="2312988" y="1598613"/>
          <p14:tracePt t="67778" x="2276475" y="1598613"/>
          <p14:tracePt t="67791" x="2232025" y="1598613"/>
          <p14:tracePt t="67804" x="2179638" y="1581150"/>
          <p14:tracePt t="67817" x="2143125" y="1581150"/>
          <p14:tracePt t="67829" x="2089150" y="1571625"/>
          <p14:tracePt t="67844" x="2054225" y="1571625"/>
          <p14:tracePt t="67856" x="2009775" y="1571625"/>
          <p14:tracePt t="67873" x="1990725" y="1571625"/>
          <p14:tracePt t="67892" x="1893888" y="1589088"/>
          <p14:tracePt t="67907" x="1830388" y="1633538"/>
          <p14:tracePt t="67924" x="1751013" y="1660525"/>
          <p14:tracePt t="67941" x="1608138" y="1776413"/>
          <p14:tracePt t="67957" x="1517650" y="1830388"/>
          <p14:tracePt t="67973" x="1482725" y="1874838"/>
          <p14:tracePt t="67992" x="1428750" y="1911350"/>
          <p14:tracePt t="68007" x="1419225" y="1920875"/>
          <p14:tracePt t="68023" x="1419225" y="1928813"/>
          <p14:tracePt t="68040" x="1401763" y="1973263"/>
          <p14:tracePt t="68057" x="1366838" y="2027238"/>
          <p14:tracePt t="68073" x="1339850" y="2116138"/>
          <p14:tracePt t="68090" x="1303338" y="2357438"/>
          <p14:tracePt t="68107" x="1303338" y="2473325"/>
          <p14:tracePt t="68125" x="1303338" y="2670175"/>
          <p14:tracePt t="68140" x="1303338" y="2795588"/>
          <p14:tracePt t="68158" x="1303338" y="2884488"/>
          <p14:tracePt t="68174" x="1303338" y="3081338"/>
          <p14:tracePt t="68191" x="1303338" y="3206750"/>
          <p14:tracePt t="68206" x="1312863" y="3303588"/>
          <p14:tracePt t="68223" x="1322388" y="3455988"/>
          <p14:tracePt t="68239" x="1339850" y="3509963"/>
          <p14:tracePt t="68256" x="1374775" y="3589338"/>
          <p14:tracePt t="68272" x="1401763" y="3670300"/>
          <p14:tracePt t="68289" x="1527175" y="3840163"/>
          <p14:tracePt t="68306" x="1589088" y="3929063"/>
          <p14:tracePt t="68322" x="1758950" y="4064000"/>
          <p14:tracePt t="68339" x="1847850" y="4135438"/>
          <p14:tracePt t="68356" x="1955800" y="4206875"/>
          <p14:tracePt t="68372" x="2143125" y="4268788"/>
          <p14:tracePt t="68389" x="2241550" y="4286250"/>
          <p14:tracePt t="68406" x="2339975" y="4305300"/>
          <p14:tracePt t="68422" x="2536825" y="4305300"/>
          <p14:tracePt t="68439" x="2679700" y="4278313"/>
          <p14:tracePt t="68456" x="2830513" y="4214813"/>
          <p14:tracePt t="68472" x="3071813" y="4090988"/>
          <p14:tracePt t="68489" x="3170238" y="4037013"/>
          <p14:tracePt t="68506" x="3303588" y="3948113"/>
          <p14:tracePt t="68522" x="3544888" y="3741738"/>
          <p14:tracePt t="68540" x="3660775" y="3625850"/>
          <p14:tracePt t="68556" x="3751263" y="3500438"/>
          <p14:tracePt t="68573" x="3857625" y="3268663"/>
          <p14:tracePt t="68590" x="3894138" y="3160713"/>
          <p14:tracePt t="68606" x="3929063" y="3063875"/>
          <p14:tracePt t="68623" x="3956050" y="2884488"/>
          <p14:tracePt t="68640" x="3956050" y="2786063"/>
          <p14:tracePt t="68657" x="3956050" y="2687638"/>
          <p14:tracePt t="68674" x="3956050" y="2492375"/>
          <p14:tracePt t="68690" x="3919538" y="2411413"/>
          <p14:tracePt t="68707" x="3875088" y="2349500"/>
          <p14:tracePt t="68725" x="3679825" y="2187575"/>
          <p14:tracePt t="68740" x="3500438" y="2071688"/>
          <p14:tracePt t="68757" x="3241675" y="1938338"/>
          <p14:tracePt t="68774" x="3071813" y="1839913"/>
          <p14:tracePt t="68790" x="3027363" y="1812925"/>
          <p14:tracePt t="68807" x="3009900" y="1803400"/>
          <p14:tracePt t="68809" x="2928938" y="1758950"/>
          <p14:tracePt t="68823" x="2803525" y="1704975"/>
          <p14:tracePt t="68839" x="2625725" y="1643063"/>
          <p14:tracePt t="68856" x="2455863" y="1625600"/>
          <p14:tracePt t="68872" x="2197100" y="1625600"/>
          <p14:tracePt t="68889" x="2125663" y="1625600"/>
          <p14:tracePt t="68906" x="2071688" y="1625600"/>
          <p14:tracePt t="68923" x="2017713" y="1625600"/>
          <p14:tracePt t="68939" x="2009775" y="1625600"/>
          <p14:tracePt t="68956" x="1847850" y="1687513"/>
          <p14:tracePt t="68972" x="1751013" y="1724025"/>
          <p14:tracePt t="68989" x="1616075" y="1795463"/>
          <p14:tracePt t="69006" x="1428750" y="1920875"/>
          <p14:tracePt t="69022" x="1384300" y="1955800"/>
          <p14:tracePt t="69039" x="1339850" y="2000250"/>
          <p14:tracePt t="69056" x="1303338" y="2063750"/>
          <p14:tracePt t="69072" x="1276350" y="2143125"/>
          <p14:tracePt t="69089" x="1241425" y="2224088"/>
          <p14:tracePt t="69106" x="1169988" y="2428875"/>
          <p14:tracePt t="69122" x="1133475" y="2571750"/>
          <p14:tracePt t="69139" x="1133475" y="2724150"/>
          <p14:tracePt t="69157" x="1133475" y="2938463"/>
          <p14:tracePt t="69172" x="1133475" y="3036888"/>
          <p14:tracePt t="69189" x="1160463" y="3116263"/>
          <p14:tracePt t="69206" x="1169988" y="3170238"/>
          <p14:tracePt t="69222" x="1258888" y="3357563"/>
          <p14:tracePt t="69240" x="1303338" y="3438525"/>
          <p14:tracePt t="69257" x="1357313" y="3517900"/>
          <p14:tracePt t="69273" x="1446213" y="3643313"/>
          <p14:tracePt t="69290" x="1490663" y="3687763"/>
          <p14:tracePt t="69307" x="1527175" y="3714750"/>
          <p14:tracePt t="69325" x="1625600" y="3768725"/>
          <p14:tracePt t="69340" x="1687513" y="3786188"/>
          <p14:tracePt t="69357" x="1758950" y="3805238"/>
          <p14:tracePt t="69374" x="1857375" y="3805238"/>
          <p14:tracePt t="69389" x="2081213" y="3813175"/>
          <p14:tracePt t="69407" x="2268538" y="3813175"/>
          <p14:tracePt t="69423" x="2419350" y="3786188"/>
          <p14:tracePt t="69440" x="2670175" y="3697288"/>
          <p14:tracePt t="69456" x="2776538" y="3643313"/>
          <p14:tracePt t="69473" x="2857500" y="3581400"/>
          <p14:tracePt t="69490" x="3009900" y="3446463"/>
          <p14:tracePt t="69506" x="3081338" y="3357563"/>
          <p14:tracePt t="69523" x="3108325" y="3295650"/>
          <p14:tracePt t="69540" x="3133725" y="3206750"/>
          <p14:tracePt t="69557" x="3152775" y="3152775"/>
          <p14:tracePt t="69574" x="3152775" y="3054350"/>
          <p14:tracePt t="69590" x="3152775" y="2857500"/>
          <p14:tracePt t="69607" x="3152775" y="2786063"/>
          <p14:tracePt t="69625" x="3133725" y="2687638"/>
          <p14:tracePt t="69640" x="3133725" y="2679700"/>
          <p14:tracePt t="69658" x="3116263" y="2643188"/>
          <p14:tracePt t="69674" x="3089275" y="2544763"/>
          <p14:tracePt t="69690" x="3054350" y="2420938"/>
          <p14:tracePt t="69707" x="3000375" y="2322513"/>
          <p14:tracePt t="69725" x="2911475" y="2017713"/>
          <p14:tracePt t="69740" x="2874963" y="1938338"/>
          <p14:tracePt t="69757" x="2867025" y="1911350"/>
          <p14:tracePt t="69774" x="2857500" y="1893888"/>
          <p14:tracePt t="69790" x="2840038" y="1893888"/>
          <p14:tracePt t="69807" x="2830513" y="1893888"/>
          <p14:tracePt t="69824" x="2724150" y="1803400"/>
          <p14:tracePt t="69840" x="2643188" y="1768475"/>
          <p14:tracePt t="69857" x="2608263" y="1758950"/>
          <p14:tracePt t="69874" x="2393950" y="1687513"/>
          <p14:tracePt t="69891" x="2241550" y="1670050"/>
          <p14:tracePt t="69908" x="2143125" y="1660525"/>
          <p14:tracePt t="69924" x="2081213" y="1660525"/>
          <p14:tracePt t="69940" x="2062163" y="1660525"/>
          <p14:tracePt t="69957" x="1965325" y="1660525"/>
          <p14:tracePt t="69973" x="1884363" y="1679575"/>
          <p14:tracePt t="69989" x="1803400" y="1714500"/>
          <p14:tracePt t="70007" x="1616075" y="1812925"/>
          <p14:tracePt t="70022" x="1509713" y="1901825"/>
          <p14:tracePt t="70039" x="1438275" y="1992313"/>
          <p14:tracePt t="70056" x="1303338" y="2143125"/>
          <p14:tracePt t="70072" x="1276350" y="2197100"/>
          <p14:tracePt t="70090" x="1250950" y="2259013"/>
          <p14:tracePt t="70106" x="1241425" y="2286000"/>
          <p14:tracePt t="70122" x="1241425" y="2322513"/>
          <p14:tracePt t="70139" x="1223963" y="2401888"/>
          <p14:tracePt t="70156" x="1223963" y="2455863"/>
          <p14:tracePt t="70172" x="1223963" y="2527300"/>
          <p14:tracePt t="70189" x="1250950" y="2706688"/>
          <p14:tracePt t="70206" x="1268413" y="2786063"/>
          <p14:tracePt t="70222" x="1303338" y="2884488"/>
          <p14:tracePt t="70239" x="1384300" y="3071813"/>
          <p14:tracePt t="70257" x="1419225" y="3152775"/>
          <p14:tracePt t="70274" x="1446213" y="3214688"/>
          <p14:tracePt t="70290" x="1517650" y="3313113"/>
          <p14:tracePt t="70307" x="1562100" y="3340100"/>
          <p14:tracePt t="70324" x="1589088" y="3402013"/>
          <p14:tracePt t="70341" x="1660525" y="3500438"/>
          <p14:tracePt t="70357" x="1687513" y="3536950"/>
          <p14:tracePt t="70374" x="1724025" y="3563938"/>
          <p14:tracePt t="70390" x="1884363" y="3679825"/>
          <p14:tracePt t="70408" x="1919288" y="3706813"/>
          <p14:tracePt t="70424" x="1982788" y="3714750"/>
          <p14:tracePt t="70441" x="2071688" y="3733800"/>
          <p14:tracePt t="70457" x="2125663" y="3733800"/>
          <p14:tracePt t="70473" x="2179638" y="3733800"/>
          <p14:tracePt t="70490" x="2259013" y="3724275"/>
          <p14:tracePt t="70506" x="2312988" y="3697288"/>
          <p14:tracePt t="70523" x="2393950" y="3679825"/>
          <p14:tracePt t="70540" x="2536825" y="3598863"/>
          <p14:tracePt t="70557" x="2589213" y="3571875"/>
          <p14:tracePt t="70574" x="2687638" y="3517900"/>
          <p14:tracePt t="70590" x="2714625" y="3500438"/>
          <p14:tracePt t="70607" x="2724150" y="3492500"/>
          <p14:tracePt t="70624" x="2732088" y="3482975"/>
          <p14:tracePt t="70669" x="2732088" y="3473450"/>
          <p14:tracePt t="70760" x="2724150" y="3465513"/>
          <p14:tracePt t="70796" x="2714625" y="3465513"/>
          <p14:tracePt t="70810" x="2714625" y="3455988"/>
          <p14:tracePt t="70847" x="2705100" y="3455988"/>
          <p14:tracePt t="70860" x="2652713" y="3429000"/>
          <p14:tracePt t="70871" x="2527300" y="3394075"/>
          <p14:tracePt t="70884" x="2401888" y="3375025"/>
          <p14:tracePt t="70895" x="2330450" y="3375025"/>
          <p14:tracePt t="70908" x="2276475" y="3375025"/>
          <p14:tracePt t="70924" x="2241550" y="3375025"/>
          <p14:tracePt t="70940" x="2232025" y="3375025"/>
          <p14:tracePt t="70956" x="2224088" y="3375025"/>
          <p14:tracePt t="70973" x="2143125" y="3394075"/>
          <p14:tracePt t="70990" x="2071688" y="3402013"/>
          <p14:tracePt t="71007" x="1946275" y="3421063"/>
          <p14:tracePt t="71023" x="1893888" y="3421063"/>
          <p14:tracePt t="71040" x="1866900" y="3421063"/>
          <p14:tracePt t="71056" x="1839913" y="3429000"/>
          <p14:tracePt t="71089" x="1822450" y="3429000"/>
          <p14:tracePt t="71831" x="1812925" y="3295650"/>
          <p14:tracePt t="71843" x="1795463" y="3054350"/>
          <p14:tracePt t="71856" x="1768475" y="2813050"/>
          <p14:tracePt t="71869" x="1751013" y="2625725"/>
          <p14:tracePt t="71882" x="1751013" y="2482850"/>
          <p14:tracePt t="71895" x="1751013" y="2384425"/>
          <p14:tracePt t="71909" x="1751013" y="2349500"/>
          <p14:tracePt t="71925" x="1751013" y="2322513"/>
          <p14:tracePt t="71941" x="1751013" y="2312988"/>
          <p14:tracePt t="71958" x="1751013" y="2295525"/>
          <p14:tracePt t="71973" x="1751013" y="2268538"/>
          <p14:tracePt t="71990" x="1751013" y="2214563"/>
          <p14:tracePt t="72006" x="1751013" y="2197100"/>
          <p14:tracePt t="72023" x="1751013" y="2187575"/>
          <p14:tracePt t="72040" x="1751013" y="2152650"/>
          <p14:tracePt t="72056" x="1768475" y="2108200"/>
          <p14:tracePt t="72090" x="1768475" y="2098675"/>
          <p14:tracePt t="72152" x="1768475" y="2089150"/>
          <p14:tracePt t="72164" x="1776413" y="2089150"/>
          <p14:tracePt t="72175" x="1776413" y="2054225"/>
          <p14:tracePt t="72190" x="1803400" y="2009775"/>
          <p14:tracePt t="72206" x="1812925" y="1992313"/>
          <p14:tracePt t="72223" x="1830388" y="1911350"/>
          <p14:tracePt t="72240" x="1857375" y="1884363"/>
          <p14:tracePt t="72257" x="1857375" y="1857375"/>
          <p14:tracePt t="72273" x="1866900" y="1849438"/>
          <p14:tracePt t="72307" x="1874838" y="1822450"/>
          <p14:tracePt t="72323" x="1884363" y="1812925"/>
          <p14:tracePt t="73204" x="1884363" y="1822450"/>
          <p14:tracePt t="73277" x="1884363" y="1830388"/>
          <p14:tracePt t="73341" x="1884363" y="1839913"/>
          <p14:tracePt t="73381" x="1884363" y="1849438"/>
          <p14:tracePt t="73404" x="1884363" y="1857375"/>
          <p14:tracePt t="73416" x="1884363" y="1874838"/>
          <p14:tracePt t="73429" x="1884363" y="1901825"/>
          <p14:tracePt t="73442" x="1893888" y="1928813"/>
          <p14:tracePt t="73457" x="1893888" y="1982788"/>
          <p14:tracePt t="73473" x="1893888" y="2017713"/>
          <p14:tracePt t="73491" x="1893888" y="2098675"/>
          <p14:tracePt t="73507" x="1911350" y="2125663"/>
          <p14:tracePt t="73523" x="1911350" y="2143125"/>
          <p14:tracePt t="73540" x="1911350" y="2224088"/>
          <p14:tracePt t="73557" x="1919288" y="2278063"/>
          <p14:tracePt t="73573" x="1919288" y="2349500"/>
          <p14:tracePt t="73591" x="1938338" y="2482850"/>
          <p14:tracePt t="73608" x="1938338" y="2536825"/>
          <p14:tracePt t="73624" x="1946275" y="2571750"/>
          <p14:tracePt t="73641" x="1946275" y="2652713"/>
          <p14:tracePt t="73657" x="1946275" y="2687638"/>
          <p14:tracePt t="73673" x="1946275" y="2724150"/>
          <p14:tracePt t="73690" x="1946275" y="2813050"/>
          <p14:tracePt t="73706" x="1946275" y="2867025"/>
          <p14:tracePt t="73723" x="1946275" y="2911475"/>
          <p14:tracePt t="73743" x="1928813" y="2955925"/>
          <p14:tracePt t="73757" x="1919288" y="2965450"/>
          <p14:tracePt t="73774" x="1919288" y="2973388"/>
          <p14:tracePt t="73791" x="1919288" y="2982913"/>
          <p14:tracePt t="74909" x="1911350" y="3017838"/>
          <p14:tracePt t="74922" x="1893888" y="3071813"/>
          <p14:tracePt t="74933" x="1893888" y="3098800"/>
          <p14:tracePt t="74945" x="1884363" y="3135313"/>
          <p14:tracePt t="74958" x="1866900" y="3179763"/>
          <p14:tracePt t="74973" x="1866900" y="3187700"/>
          <p14:tracePt t="74990" x="1857375" y="3197225"/>
          <p14:tracePt t="75007" x="1857375" y="3206750"/>
          <p14:tracePt t="75023" x="1857375" y="3214688"/>
          <p14:tracePt t="75040" x="1847850" y="3241675"/>
          <p14:tracePt t="75057" x="1839913" y="3278188"/>
          <p14:tracePt t="75073" x="1830388" y="3295650"/>
          <p14:tracePt t="75092" x="1830388" y="3330575"/>
          <p14:tracePt t="75107" x="1812925" y="3357563"/>
          <p14:tracePt t="75124" x="1803400" y="3367088"/>
          <p14:tracePt t="75140" x="1803400" y="3375025"/>
          <p14:tracePt t="75157" x="1795463" y="3394075"/>
          <p14:tracePt t="75173" x="1795463" y="3402013"/>
          <p14:tracePt t="75190" x="1785938" y="3411538"/>
          <p14:tracePt t="75206" x="1785938" y="3429000"/>
          <p14:tracePt t="75560" x="1776413" y="3429000"/>
          <p14:tracePt t="76180" x="1776413" y="3438525"/>
          <p14:tracePt t="76191" x="1776413" y="3446463"/>
          <p14:tracePt t="76204" x="1776413" y="3455988"/>
          <p14:tracePt t="76217" x="1776413" y="3465513"/>
          <p14:tracePt t="76229" x="1776413" y="3473450"/>
          <p14:tracePt t="76241" x="1776413" y="3482975"/>
          <p14:tracePt t="76257" x="1776413" y="3500438"/>
          <p14:tracePt t="76273" x="1776413" y="3509963"/>
          <p14:tracePt t="76290" x="1776413" y="3517900"/>
          <p14:tracePt t="76307" x="1776413" y="3536950"/>
          <p14:tracePt t="76332" x="1776413" y="3544888"/>
          <p14:tracePt t="76344" x="1776413" y="3554413"/>
          <p14:tracePt t="76357" x="1776413" y="3571875"/>
          <p14:tracePt t="76373" x="1776413" y="3581400"/>
          <p14:tracePt t="76390" x="1776413" y="3589338"/>
          <p14:tracePt t="76406" x="1776413" y="3608388"/>
          <p14:tracePt t="76443" x="1776413" y="3616325"/>
          <p14:tracePt t="76480" x="1776413" y="3625850"/>
          <p14:tracePt t="76507" x="1776413" y="3635375"/>
          <p14:tracePt t="76555" x="1776413" y="3652838"/>
          <p14:tracePt t="76631" x="1776413" y="3662363"/>
          <p14:tracePt t="76705" x="1776413" y="3670300"/>
          <p14:tracePt t="79767" x="1776413" y="3662363"/>
          <p14:tracePt t="80460" x="1776413" y="3643313"/>
          <p14:tracePt t="81614" x="1776413" y="3635375"/>
          <p14:tracePt t="82512" x="1776413" y="3625850"/>
          <p14:tracePt t="82965" x="1776413" y="3616325"/>
          <p14:tracePt t="83039" x="1776413" y="3608388"/>
          <p14:tracePt t="83113" x="1776413" y="3598863"/>
          <p14:tracePt t="83191" x="1776413" y="3589338"/>
          <p14:tracePt t="83229" x="1776413" y="3581400"/>
          <p14:tracePt t="83242" x="1776413" y="3563938"/>
          <p14:tracePt t="83253" x="1776413" y="3554413"/>
          <p14:tracePt t="83265" x="1776413" y="3544888"/>
          <p14:tracePt t="83278" x="1776413" y="3536950"/>
          <p14:tracePt t="83293" x="1776413" y="3527425"/>
          <p14:tracePt t="83310" x="1785938" y="3517900"/>
          <p14:tracePt t="83325" x="1785938" y="3509963"/>
          <p14:tracePt t="83341" x="1785938" y="3492500"/>
          <p14:tracePt t="83358" x="1795463" y="3492500"/>
          <p14:tracePt t="83386" x="1795463" y="3482975"/>
          <p14:tracePt t="86112" x="1919288" y="3394075"/>
          <p14:tracePt t="86124" x="2089150" y="3295650"/>
          <p14:tracePt t="86136" x="2268538" y="3197225"/>
          <p14:tracePt t="86147" x="2438400" y="3143250"/>
          <p14:tracePt t="86170" x="2768600" y="3000375"/>
          <p14:tracePt t="86182" x="2840038" y="2992438"/>
          <p14:tracePt t="86195" x="2901950" y="2973388"/>
          <p14:tracePt t="86209" x="2955925" y="2965450"/>
          <p14:tracePt t="86224" x="3009900" y="2946400"/>
          <p14:tracePt t="86241" x="3062288" y="2928938"/>
          <p14:tracePt t="86258" x="3160713" y="2921000"/>
          <p14:tracePt t="86274" x="3197225" y="2901950"/>
          <p14:tracePt t="86291" x="3224213" y="2901950"/>
          <p14:tracePt t="86308" x="3268663" y="2901950"/>
          <p14:tracePt t="86325" x="3286125" y="2901950"/>
          <p14:tracePt t="86341" x="3313113" y="2901950"/>
          <p14:tracePt t="86358" x="3375025" y="2901950"/>
          <p14:tracePt t="86375" x="3394075" y="2911475"/>
          <p14:tracePt t="86391" x="3429000" y="2921000"/>
          <p14:tracePt t="86408" x="3438525" y="2921000"/>
          <p14:tracePt t="86425" x="3446463" y="2928938"/>
          <p14:tracePt t="86441" x="3473450" y="2946400"/>
          <p14:tracePt t="86458" x="3482975" y="2973388"/>
          <p14:tracePt t="86475" x="3490913" y="3009900"/>
          <p14:tracePt t="86491" x="3500438" y="3017838"/>
          <p14:tracePt t="86510" x="3500438" y="3027363"/>
          <p14:tracePt t="86701" x="3490913" y="3017838"/>
          <p14:tracePt t="86713" x="3438525" y="2973388"/>
          <p14:tracePt t="86725" x="3330575" y="2884488"/>
          <p14:tracePt t="86737" x="3152775" y="2768600"/>
          <p14:tracePt t="86749" x="2973388" y="2652713"/>
          <p14:tracePt t="86761" x="2803525" y="2536825"/>
          <p14:tracePt t="86774" x="2652713" y="2455863"/>
          <p14:tracePt t="86791" x="2544763" y="2401888"/>
          <p14:tracePt t="86809" x="2446338" y="2357438"/>
          <p14:tracePt t="86825" x="2419350" y="2349500"/>
          <p14:tracePt t="86842" x="2393950" y="2349500"/>
          <p14:tracePt t="86858" x="2384425" y="2339975"/>
          <p14:tracePt t="86875" x="2374900" y="2339975"/>
          <p14:tracePt t="86891" x="2366963" y="2330450"/>
          <p14:tracePt t="86909" x="2232025" y="2241550"/>
          <p14:tracePt t="86927" x="2170113" y="2197100"/>
          <p14:tracePt t="86943" x="2133600" y="2152650"/>
          <p14:tracePt t="86958" x="2081213" y="2116138"/>
          <p14:tracePt t="86975" x="2071688" y="2116138"/>
          <p14:tracePt t="86992" x="2062163" y="2108200"/>
          <p14:tracePt t="87008" x="2054225" y="2108200"/>
          <p14:tracePt t="87042" x="2054225" y="2125663"/>
          <p14:tracePt t="87059" x="2054225" y="2135188"/>
          <p14:tracePt t="87076" x="2054225" y="2152650"/>
          <p14:tracePt t="87092" x="2054225" y="2170113"/>
          <p14:tracePt t="87109" x="2054225" y="2179638"/>
          <p14:tracePt t="87142" x="2054225" y="2197100"/>
          <p14:tracePt t="87159" x="2054225" y="2206625"/>
          <p14:tracePt t="87176" x="2044700" y="2214563"/>
          <p14:tracePt t="87194" x="2017713" y="2268538"/>
          <p14:tracePt t="87209" x="1982788" y="2322513"/>
          <p14:tracePt t="87225" x="1955800" y="2366963"/>
          <p14:tracePt t="87242" x="1919288" y="2411413"/>
          <p14:tracePt t="87258" x="1911350" y="2428875"/>
          <p14:tracePt t="87275" x="1911350" y="2438400"/>
          <p14:tracePt t="87291" x="1901825" y="2438400"/>
          <p14:tracePt t="87413" x="1911350" y="2438400"/>
          <p14:tracePt t="87439" x="1919288" y="2438400"/>
          <p14:tracePt t="87451" x="1938338" y="2438400"/>
          <p14:tracePt t="87476" x="1946275" y="2438400"/>
          <p14:tracePt t="87489" x="1955800" y="2438400"/>
          <p14:tracePt t="87501" x="1990725" y="2438400"/>
          <p14:tracePt t="87514" x="2044700" y="2438400"/>
          <p14:tracePt t="87527" x="2133600" y="2438400"/>
          <p14:tracePt t="87542" x="2214563" y="2455863"/>
          <p14:tracePt t="87559" x="2339975" y="2492375"/>
          <p14:tracePt t="87577" x="2517775" y="2554288"/>
          <p14:tracePt t="87592" x="2598738" y="2589213"/>
          <p14:tracePt t="87610" x="2660650" y="2616200"/>
          <p14:tracePt t="87626" x="2803525" y="2697163"/>
          <p14:tracePt t="87642" x="2867025" y="2741613"/>
          <p14:tracePt t="87660" x="2965450" y="2830513"/>
          <p14:tracePt t="87676" x="3009900" y="2857500"/>
          <p14:tracePt t="87693" x="3036888" y="2884488"/>
          <p14:tracePt t="87711" x="3089275" y="2938463"/>
          <p14:tracePt t="87726" x="3116263" y="2973388"/>
          <p14:tracePt t="87742" x="3143250" y="3017838"/>
          <p14:tracePt t="87760" x="3205163" y="3116263"/>
          <p14:tracePt t="87776" x="3232150" y="3143250"/>
          <p14:tracePt t="87792" x="3276600" y="3179763"/>
          <p14:tracePt t="87809" x="3295650" y="3214688"/>
          <p14:tracePt t="87826" x="3303588" y="3214688"/>
          <p14:tracePt t="87847" x="3303588" y="3224213"/>
          <p14:tracePt t="87860" x="3322638" y="3224213"/>
          <p14:tracePt t="87921" x="3330575" y="3224213"/>
          <p14:tracePt t="88019" x="3330575" y="3214688"/>
          <p14:tracePt t="88032" x="3330575" y="3206750"/>
          <p14:tracePt t="88044" x="3313113" y="3197225"/>
          <p14:tracePt t="88059" x="3295650" y="3179763"/>
          <p14:tracePt t="88075" x="3251200" y="3152775"/>
          <p14:tracePt t="88091" x="3197225" y="3108325"/>
          <p14:tracePt t="88108" x="2982913" y="2992438"/>
          <p14:tracePt t="88125" x="2847975" y="2911475"/>
          <p14:tracePt t="88141" x="2768600" y="2867025"/>
          <p14:tracePt t="88158" x="2625725" y="2813050"/>
          <p14:tracePt t="88175" x="2589213" y="2803525"/>
          <p14:tracePt t="88194" x="2554288" y="2795588"/>
          <p14:tracePt t="88209" x="2554288" y="2786063"/>
          <p14:tracePt t="88226" x="2544763" y="2786063"/>
          <p14:tracePt t="88243" x="2527300" y="2759075"/>
          <p14:tracePt t="88259" x="2446338" y="2679700"/>
          <p14:tracePt t="88278" x="2179638" y="2492375"/>
          <p14:tracePt t="88292" x="2089150" y="2401888"/>
          <p14:tracePt t="88310" x="2027238" y="2357438"/>
          <p14:tracePt t="88313" x="2009775" y="2349500"/>
          <p14:tracePt t="88327" x="2000250" y="2339975"/>
          <p14:tracePt t="88342" x="1982788" y="2339975"/>
          <p14:tracePt t="88451" x="1990725" y="2339975"/>
          <p14:tracePt t="88512" x="2000250" y="2339975"/>
          <p14:tracePt t="88589" x="2009775" y="2349500"/>
          <p14:tracePt t="88602" x="2027238" y="2349500"/>
          <p14:tracePt t="88615" x="2071688" y="2357438"/>
          <p14:tracePt t="88627" x="2108200" y="2357438"/>
          <p14:tracePt t="88642" x="2133600" y="2374900"/>
          <p14:tracePt t="88659" x="2152650" y="2384425"/>
          <p14:tracePt t="88676" x="2179638" y="2393950"/>
          <p14:tracePt t="88692" x="2241550" y="2420938"/>
          <p14:tracePt t="88709" x="2286000" y="2465388"/>
          <p14:tracePt t="88726" x="2330450" y="2509838"/>
          <p14:tracePt t="88742" x="2393950" y="2554288"/>
          <p14:tracePt t="88759" x="2419350" y="2598738"/>
          <p14:tracePt t="88776" x="2446338" y="2625725"/>
          <p14:tracePt t="88792" x="2509838" y="2679700"/>
          <p14:tracePt t="88809" x="2544763" y="2706688"/>
          <p14:tracePt t="88825" x="2589213" y="2741613"/>
          <p14:tracePt t="88842" x="2697163" y="2830513"/>
          <p14:tracePt t="88859" x="2751138" y="2857500"/>
          <p14:tracePt t="88876" x="2813050" y="2901950"/>
          <p14:tracePt t="88892" x="2894013" y="2973388"/>
          <p14:tracePt t="88909" x="2938463" y="3000375"/>
          <p14:tracePt t="88927" x="3000375" y="3054350"/>
          <p14:tracePt t="88943" x="3044825" y="3081338"/>
          <p14:tracePt t="88959" x="3081338" y="3108325"/>
          <p14:tracePt t="88975" x="3108325" y="3135313"/>
          <p14:tracePt t="88992" x="3187700" y="3170238"/>
          <p14:tracePt t="89009" x="3214688" y="3197225"/>
          <p14:tracePt t="89025" x="3251200" y="3224213"/>
          <p14:tracePt t="89042" x="3303588" y="3251200"/>
          <p14:tracePt t="89059" x="3322638" y="3259138"/>
          <p14:tracePt t="89076" x="3340100" y="3259138"/>
          <p14:tracePt t="89092" x="3348038" y="3259138"/>
          <p14:tracePt t="89180" x="3348038" y="3251200"/>
          <p14:tracePt t="89193" x="3348038" y="3241675"/>
          <p14:tracePt t="89205" x="3348038" y="3232150"/>
          <p14:tracePt t="89216" x="3330575" y="3214688"/>
          <p14:tracePt t="89229" x="3322638" y="3206750"/>
          <p14:tracePt t="89243" x="3303588" y="3170238"/>
          <p14:tracePt t="89259" x="3276600" y="3135313"/>
          <p14:tracePt t="89277" x="3160713" y="3009900"/>
          <p14:tracePt t="89293" x="3125788" y="2965450"/>
          <p14:tracePt t="89310" x="3071813" y="2884488"/>
          <p14:tracePt t="89326" x="2982913" y="2786063"/>
          <p14:tracePt t="89342" x="2938463" y="2724150"/>
          <p14:tracePt t="89359" x="2847975" y="2589213"/>
          <p14:tracePt t="89375" x="2544763" y="2232025"/>
          <p14:tracePt t="89392" x="2438400" y="2116138"/>
          <p14:tracePt t="89409" x="2374900" y="2054225"/>
          <p14:tracePt t="89426" x="2330450" y="2009775"/>
          <p14:tracePt t="89443" x="2312988" y="1992313"/>
          <p14:tracePt t="89461" x="2303463" y="1982788"/>
          <p14:tracePt t="89493" x="2276475" y="1955800"/>
          <p14:tracePt t="89510" x="2224088" y="1920875"/>
          <p14:tracePt t="89526" x="2214563" y="1911350"/>
          <p14:tracePt t="89543" x="2205038" y="1911350"/>
          <p14:tracePt t="89561" x="2205038" y="1901825"/>
          <p14:tracePt t="89593" x="2205038" y="1893888"/>
          <p14:tracePt t="89610" x="2197100" y="1849438"/>
          <p14:tracePt t="89626" x="2179638" y="1822450"/>
          <p14:tracePt t="89642" x="2179638" y="1812925"/>
          <p14:tracePt t="89659" x="2160588" y="1803400"/>
          <p14:tracePt t="89695" x="2152650" y="1803400"/>
          <p14:tracePt t="89730" x="2143125" y="1795463"/>
          <p14:tracePt t="89742" x="2133600" y="1776413"/>
          <p14:tracePt t="89754" x="2108200" y="1768475"/>
          <p14:tracePt t="89778" x="2098675" y="1768475"/>
          <p14:tracePt t="89790" x="2098675" y="1758950"/>
          <p14:tracePt t="89802" x="2089150" y="1751013"/>
          <p14:tracePt t="89813" x="2081213" y="1741488"/>
          <p14:tracePt t="89827" x="2081213" y="1731963"/>
          <p14:tracePt t="89843" x="2071688" y="1714500"/>
          <p14:tracePt t="89860" x="2071688" y="1704975"/>
          <p14:tracePt t="89877" x="2071688" y="1697038"/>
          <p14:tracePt t="89901" x="2054225" y="1697038"/>
          <p14:tracePt t="89998" x="2054225" y="1704975"/>
          <p14:tracePt t="90022" x="2054225" y="1724025"/>
          <p14:tracePt t="90046" x="2054225" y="1731963"/>
          <p14:tracePt t="90058" x="2054225" y="1741488"/>
          <p14:tracePt t="90082" x="2054225" y="1751013"/>
          <p14:tracePt t="90105" x="2054225" y="1758950"/>
          <p14:tracePt t="90130" x="2054225" y="1768475"/>
          <p14:tracePt t="90155" x="2054225" y="1776413"/>
          <p14:tracePt t="90190" x="2054225" y="1795463"/>
          <p14:tracePt t="90215" x="2054225" y="1803400"/>
          <p14:tracePt t="90228" x="2062163" y="1822450"/>
          <p14:tracePt t="90240" x="2062163" y="1830388"/>
          <p14:tracePt t="90252" x="2062163" y="1839913"/>
          <p14:tracePt t="90264" x="2062163" y="1866900"/>
          <p14:tracePt t="90276" x="2062163" y="1874838"/>
          <p14:tracePt t="90301" x="2062163" y="1884363"/>
          <p14:tracePt t="90313" x="2062163" y="1893888"/>
          <p14:tracePt t="90325" x="2062163" y="1901825"/>
          <p14:tracePt t="90342" x="2062163" y="1928813"/>
          <p14:tracePt t="90359" x="2062163" y="1938338"/>
          <p14:tracePt t="90375" x="2062163" y="1973263"/>
          <p14:tracePt t="90392" x="2062163" y="1992313"/>
          <p14:tracePt t="90409" x="2062163" y="2000250"/>
          <p14:tracePt t="90425" x="2062163" y="2017713"/>
          <p14:tracePt t="90442" x="2062163" y="2036763"/>
          <p14:tracePt t="90459" x="2062163" y="2054225"/>
          <p14:tracePt t="90492" x="2044700" y="2054225"/>
          <p14:tracePt t="90509" x="2044700" y="2063750"/>
          <p14:tracePt t="90525" x="2036763" y="2098675"/>
          <p14:tracePt t="90543" x="2036763" y="2108200"/>
          <p14:tracePt t="90559" x="2036763" y="2125663"/>
          <p14:tracePt t="90576" x="2027238" y="2143125"/>
          <p14:tracePt t="90593" x="2027238" y="2160588"/>
          <p14:tracePt t="90610" x="2017713" y="2179638"/>
          <p14:tracePt t="90626" x="2017713" y="2197100"/>
          <p14:tracePt t="90643" x="2017713" y="2224088"/>
          <p14:tracePt t="90660" x="2009775" y="2268538"/>
          <p14:tracePt t="90676" x="2009775" y="2278063"/>
          <p14:tracePt t="90693" x="2009775" y="2286000"/>
          <p14:tracePt t="90710" x="1990725" y="2312988"/>
          <p14:tracePt t="90727" x="1990725" y="2322513"/>
          <p14:tracePt t="90744" x="1982788" y="2384425"/>
          <p14:tracePt t="90759" x="1965325" y="2420938"/>
          <p14:tracePt t="90775" x="1955800" y="2455863"/>
          <p14:tracePt t="90792" x="1946275" y="2500313"/>
          <p14:tracePt t="90808" x="1946275" y="2544763"/>
          <p14:tracePt t="90825" x="1928813" y="2571750"/>
          <p14:tracePt t="90842" x="1928813" y="2581275"/>
          <p14:tracePt t="90859" x="1928813" y="2589213"/>
          <p14:tracePt t="90875" x="1928813" y="2598738"/>
          <p14:tracePt t="90892" x="1928813" y="2643188"/>
          <p14:tracePt t="90908" x="1919288" y="2670175"/>
          <p14:tracePt t="90925" x="1919288" y="2706688"/>
          <p14:tracePt t="90942" x="1901825" y="2751138"/>
          <p14:tracePt t="90959" x="1901825" y="2759075"/>
          <p14:tracePt t="90975" x="1901825" y="2786063"/>
          <p14:tracePt t="90992" x="1893888" y="2822575"/>
          <p14:tracePt t="91009" x="1893888" y="2840038"/>
          <p14:tracePt t="91028" x="1884363" y="2857500"/>
          <p14:tracePt t="91043" x="1884363" y="2884488"/>
          <p14:tracePt t="91060" x="1884363" y="2894013"/>
          <p14:tracePt t="91076" x="1884363" y="2946400"/>
          <p14:tracePt t="91093" x="1884363" y="2992438"/>
          <p14:tracePt t="91111" x="1866900" y="3081338"/>
          <p14:tracePt t="91126" x="1857375" y="3135313"/>
          <p14:tracePt t="91143" x="1839913" y="3179763"/>
          <p14:tracePt t="91159" x="1830388" y="3241675"/>
          <p14:tracePt t="91176" x="1822450" y="3259138"/>
          <p14:tracePt t="91195" x="1803400" y="3295650"/>
          <p14:tracePt t="91209" x="1795463" y="3303588"/>
          <p14:tracePt t="91226" x="1795463" y="3313113"/>
          <p14:tracePt t="91243" x="1785938" y="3340100"/>
          <p14:tracePt t="91259" x="1785938" y="3349625"/>
          <p14:tracePt t="91278" x="1785938" y="3367088"/>
          <p14:tracePt t="91309" x="1776413" y="3375025"/>
          <p14:tracePt t="91327" x="1776413" y="3384550"/>
          <p14:tracePt t="91342" x="1776413" y="3402013"/>
          <p14:tracePt t="91361" x="1776413" y="3411538"/>
          <p14:tracePt t="91375" x="1776413" y="3421063"/>
          <p14:tracePt t="91392" x="1768475" y="3429000"/>
          <p14:tracePt t="91408" x="1768475" y="3438525"/>
          <p14:tracePt t="91425" x="1768475" y="3446463"/>
          <p14:tracePt t="91442" x="1768475" y="3455988"/>
          <p14:tracePt t="91458" x="1768475" y="3473450"/>
          <p14:tracePt t="91475" x="1768475" y="3482975"/>
          <p14:tracePt t="91498" x="1768475" y="3492500"/>
          <p14:tracePt t="91522" x="1758950" y="3492500"/>
          <p14:tracePt t="91559" x="1758950" y="3500438"/>
          <p14:tracePt t="92706" x="1758950" y="3492500"/>
          <p14:tracePt t="93053" x="1758950" y="3482975"/>
          <p14:tracePt t="93151" x="1758950" y="3465513"/>
          <p14:tracePt t="93235" x="1758950" y="3455988"/>
          <p14:tracePt t="93287" x="1758950" y="3446463"/>
          <p14:tracePt t="93323" x="1758950" y="3438525"/>
          <p14:tracePt t="93336" x="1758950" y="3429000"/>
          <p14:tracePt t="93371" x="1758950" y="3421063"/>
          <p14:tracePt t="93397" x="1758950" y="3411538"/>
          <p14:tracePt t="93409" x="1768475" y="3411538"/>
          <p14:tracePt t="93421" x="1768475" y="3394075"/>
          <p14:tracePt t="93433" x="1776413" y="3375025"/>
          <p14:tracePt t="93445" x="1795463" y="3349625"/>
          <p14:tracePt t="93460" x="1803400" y="3313113"/>
          <p14:tracePt t="93476" x="1830388" y="3251200"/>
          <p14:tracePt t="93493" x="1857375" y="3214688"/>
          <p14:tracePt t="93510" x="1928813" y="3116263"/>
          <p14:tracePt t="93527" x="1946275" y="3063875"/>
          <p14:tracePt t="93542" x="1973263" y="3017838"/>
          <p14:tracePt t="93559" x="2036763" y="2857500"/>
          <p14:tracePt t="93575" x="2071688" y="2732088"/>
          <p14:tracePt t="93592" x="2125663" y="2608263"/>
          <p14:tracePt t="93610" x="2205038" y="2420938"/>
          <p14:tracePt t="93626" x="2241550" y="2366963"/>
          <p14:tracePt t="93643" x="2251075" y="2322513"/>
          <p14:tracePt t="93660" x="2276475" y="2286000"/>
          <p14:tracePt t="93676" x="2303463" y="2232025"/>
          <p14:tracePt t="93693" x="2330450" y="2224088"/>
          <p14:tracePt t="93710" x="2339975" y="2179638"/>
          <p14:tracePt t="93727" x="2357438" y="2160588"/>
          <p14:tracePt t="93743" x="2366963" y="2152650"/>
          <p14:tracePt t="94597" x="2384425" y="2152650"/>
          <p14:tracePt t="94676" x="2393950" y="2152650"/>
          <p14:tracePt t="94699" x="2401888" y="2152650"/>
          <p14:tracePt t="94712" x="2411413" y="2152650"/>
          <p14:tracePt t="94725" x="2428875" y="2152650"/>
          <p14:tracePt t="94737" x="2446338" y="2143125"/>
          <p14:tracePt t="94749" x="2455863" y="2143125"/>
          <p14:tracePt t="94774" x="2465388" y="2143125"/>
          <p14:tracePt t="94786" x="2473325" y="2143125"/>
          <p14:tracePt t="94809" x="2482850" y="2143125"/>
          <p14:tracePt t="94822" x="2490788" y="2143125"/>
          <p14:tracePt t="94847" x="2500313" y="2143125"/>
          <p14:tracePt t="94873" x="2517775" y="2143125"/>
          <p14:tracePt t="94899" x="2527300" y="2135188"/>
          <p14:tracePt t="94937" x="2536825" y="2135188"/>
          <p14:tracePt t="94949" x="2544763" y="2135188"/>
          <p14:tracePt t="94971" x="2554288" y="2125663"/>
          <p14:tracePt t="94996" x="2562225" y="2125663"/>
          <p14:tracePt t="95021" x="2571750" y="2125663"/>
          <p14:tracePt t="95032" x="2589213" y="2125663"/>
          <p14:tracePt t="95045" x="2589213" y="2116138"/>
          <p14:tracePt t="95059" x="2598738" y="2116138"/>
          <p14:tracePt t="95076" x="2608263" y="2116138"/>
          <p14:tracePt t="95092" x="2616200" y="2116138"/>
          <p14:tracePt t="95109" x="2625725" y="2116138"/>
          <p14:tracePt t="95133" x="2633663" y="2116138"/>
          <p14:tracePt t="95170" x="2643188" y="2116138"/>
          <p14:tracePt t="95195" x="2652713" y="2116138"/>
          <p14:tracePt t="95272" x="2670175" y="2116138"/>
          <p14:tracePt t="95319" x="2679700" y="2116138"/>
          <p14:tracePt t="95355" x="2687638" y="2116138"/>
          <p14:tracePt t="95392" x="2697163" y="2116138"/>
          <p14:tracePt t="95417" x="2705100" y="2116138"/>
          <p14:tracePt t="95481" x="2714625" y="2116138"/>
          <p14:tracePt t="95576" x="2705100" y="2116138"/>
          <p14:tracePt t="95589" x="2697163" y="2116138"/>
          <p14:tracePt t="95600" x="2687638" y="2116138"/>
          <p14:tracePt t="95611" x="2660650" y="2116138"/>
          <p14:tracePt t="95626" x="2652713" y="2125663"/>
          <p14:tracePt t="95642" x="2616200" y="2125663"/>
          <p14:tracePt t="95660" x="2554288" y="2135188"/>
          <p14:tracePt t="95676" x="2517775" y="2135188"/>
          <p14:tracePt t="95692" x="2482850" y="2152650"/>
          <p14:tracePt t="95709" x="2419350" y="2160588"/>
          <p14:tracePt t="95726" x="2411413" y="2160588"/>
          <p14:tracePt t="95744" x="2384425" y="2170113"/>
          <p14:tracePt t="95760" x="2347913" y="2187575"/>
          <p14:tracePt t="95776" x="2330450" y="2187575"/>
          <p14:tracePt t="95793" x="2303463" y="2187575"/>
          <p14:tracePt t="95811" x="2232025" y="2214563"/>
          <p14:tracePt t="95826" x="2179638" y="2214563"/>
          <p14:tracePt t="95843" x="2116138" y="2224088"/>
          <p14:tracePt t="95860" x="2044700" y="2251075"/>
          <p14:tracePt t="95876" x="2017713" y="2278063"/>
          <p14:tracePt t="95893" x="1973263" y="2286000"/>
          <p14:tracePt t="95909" x="1928813" y="2303463"/>
          <p14:tracePt t="95927" x="1901825" y="2312988"/>
          <p14:tracePt t="95943" x="1884363" y="2330450"/>
          <p14:tracePt t="95959" x="1847850" y="2339975"/>
          <p14:tracePt t="95976" x="1839913" y="2349500"/>
          <p14:tracePt t="95993" x="1812925" y="2349500"/>
          <p14:tracePt t="96009" x="1803400" y="2357438"/>
          <p14:tracePt t="96027" x="1795463" y="2357438"/>
          <p14:tracePt t="96059" x="1785938" y="2366963"/>
          <p14:tracePt t="96167" x="1795463" y="2366963"/>
          <p14:tracePt t="96190" x="1803400" y="2366963"/>
          <p14:tracePt t="96201" x="1822450" y="2366963"/>
          <p14:tracePt t="96213" x="1830388" y="2366963"/>
          <p14:tracePt t="96226" x="1847850" y="2357438"/>
          <p14:tracePt t="96242" x="1893888" y="2339975"/>
          <p14:tracePt t="96259" x="1946275" y="2312988"/>
          <p14:tracePt t="96276" x="2089150" y="2232025"/>
          <p14:tracePt t="96293" x="2143125" y="2224088"/>
          <p14:tracePt t="96311" x="2187575" y="2197100"/>
          <p14:tracePt t="96314" x="2205038" y="2179638"/>
          <p14:tracePt t="96326" x="2232025" y="2179638"/>
          <p14:tracePt t="96343" x="2241550" y="2179638"/>
          <p14:tracePt t="96359" x="2268538" y="2170113"/>
          <p14:tracePt t="96376" x="2286000" y="2170113"/>
          <p14:tracePt t="96393" x="2295525" y="2170113"/>
          <p14:tracePt t="96409" x="2295525" y="2160588"/>
          <p14:tracePt t="96426" x="2303463" y="2160588"/>
          <p14:tracePt t="96442" x="2312988" y="2160588"/>
          <p14:tracePt t="96459" x="2322513" y="2160588"/>
          <p14:tracePt t="96476" x="2339975" y="2152650"/>
          <p14:tracePt t="96511" x="2347913" y="2152650"/>
          <p14:tracePt t="96525" x="2347913" y="2143125"/>
          <p14:tracePt t="96550" x="2357438" y="2143125"/>
          <p14:tracePt t="96562" x="2357438" y="2135188"/>
          <p14:tracePt t="96575" x="2366963" y="2135188"/>
          <p14:tracePt t="96601" x="2366963" y="2125663"/>
          <p14:tracePt t="96638" x="2366963" y="2108200"/>
          <p14:tracePt t="96664" x="2366963" y="2098675"/>
          <p14:tracePt t="96675" x="2357438" y="2098675"/>
          <p14:tracePt t="96687" x="2330450" y="2089150"/>
          <p14:tracePt t="96700" x="2322513" y="2081213"/>
          <p14:tracePt t="96713" x="2303463" y="2081213"/>
          <p14:tracePt t="96727" x="2276475" y="2054225"/>
          <p14:tracePt t="96743" x="2251075" y="2044700"/>
          <p14:tracePt t="96760" x="2187575" y="2000250"/>
          <p14:tracePt t="96777" x="2062163" y="1884363"/>
          <p14:tracePt t="96794" x="2000250" y="1839913"/>
          <p14:tracePt t="96809" x="1965325" y="1803400"/>
          <p14:tracePt t="96826" x="1893888" y="1714500"/>
          <p14:tracePt t="96843" x="1847850" y="1670050"/>
          <p14:tracePt t="96859" x="1795463" y="1616075"/>
          <p14:tracePt t="96876" x="1776413" y="1608138"/>
          <p14:tracePt t="96892" x="1758950" y="1608138"/>
          <p14:tracePt t="96909" x="1741488" y="1608138"/>
          <p14:tracePt t="96926" x="1731963" y="1608138"/>
          <p14:tracePt t="96943" x="1697038" y="1608138"/>
          <p14:tracePt t="96959" x="1687513" y="1608138"/>
          <p14:tracePt t="96976" x="1679575" y="1608138"/>
          <p14:tracePt t="96992" x="1660525" y="1616075"/>
          <p14:tracePt t="97009" x="1652588" y="1616075"/>
          <p14:tracePt t="97026" x="1643063" y="1633538"/>
          <p14:tracePt t="97042" x="1625600" y="1643063"/>
          <p14:tracePt t="97059" x="1625600" y="1652588"/>
          <p14:tracePt t="97092" x="1625600" y="1660525"/>
          <p14:tracePt t="97110" x="1633538" y="1670050"/>
          <p14:tracePt t="97127" x="1652588" y="1670050"/>
          <p14:tracePt t="97144" x="1687513" y="1670050"/>
          <p14:tracePt t="97160" x="1704975" y="1679575"/>
          <p14:tracePt t="97177" x="1731963" y="1679575"/>
          <p14:tracePt t="97194" x="1795463" y="1724025"/>
          <p14:tracePt t="97210" x="1830388" y="1731963"/>
          <p14:tracePt t="97227" x="1857375" y="1731963"/>
          <p14:tracePt t="97244" x="1901825" y="1751013"/>
          <p14:tracePt t="97260" x="1928813" y="1751013"/>
          <p14:tracePt t="97277" x="1938338" y="1751013"/>
          <p14:tracePt t="97294" x="1955800" y="1741488"/>
          <p14:tracePt t="97311" x="1965325" y="1741488"/>
          <p14:tracePt t="97327" x="1982788" y="1731963"/>
          <p14:tracePt t="97344" x="1982788" y="1724025"/>
          <p14:tracePt t="97361" x="1982788" y="1714500"/>
          <p14:tracePt t="97376" x="1982788" y="1704975"/>
          <p14:tracePt t="97393" x="1982788" y="1697038"/>
          <p14:tracePt t="97409" x="1973263" y="1687513"/>
          <p14:tracePt t="97426" x="1946275" y="1687513"/>
          <p14:tracePt t="97443" x="1911350" y="1687513"/>
          <p14:tracePt t="97459" x="1866900" y="1670050"/>
          <p14:tracePt t="97476" x="1776413" y="1670050"/>
          <p14:tracePt t="97493" x="1724025" y="1670050"/>
          <p14:tracePt t="97509" x="1687513" y="1670050"/>
          <p14:tracePt t="97526" x="1643063" y="1670050"/>
          <p14:tracePt t="97543" x="1625600" y="1670050"/>
          <p14:tracePt t="97560" x="1625600" y="1679575"/>
          <p14:tracePt t="97594" x="1625600" y="1697038"/>
          <p14:tracePt t="97611" x="1625600" y="1714500"/>
          <p14:tracePt t="97627" x="1633538" y="1714500"/>
          <p14:tracePt t="97643" x="1643063" y="1724025"/>
          <p14:tracePt t="97660" x="1660525" y="1741488"/>
          <p14:tracePt t="97694" x="1670050" y="1751013"/>
          <p14:tracePt t="97710" x="1687513" y="1768475"/>
          <p14:tracePt t="97727" x="1704975" y="1776413"/>
          <p14:tracePt t="97744" x="1731963" y="1795463"/>
          <p14:tracePt t="97760" x="1758950" y="1795463"/>
          <p14:tracePt t="97777" x="1785938" y="1803400"/>
          <p14:tracePt t="97794" x="1830388" y="1803400"/>
          <p14:tracePt t="97810" x="1847850" y="1803400"/>
          <p14:tracePt t="97827" x="1874838" y="1803400"/>
          <p14:tracePt t="97844" x="1893888" y="1803400"/>
          <p14:tracePt t="97860" x="1901825" y="1795463"/>
          <p14:tracePt t="97877" x="1911350" y="1795463"/>
          <p14:tracePt t="97894" x="1911350" y="1776413"/>
          <p14:tracePt t="97926" x="1911350" y="1768475"/>
          <p14:tracePt t="97944" x="1911350" y="1758950"/>
          <p14:tracePt t="97968" x="1901825" y="1741488"/>
          <p14:tracePt t="97981" x="1884363" y="1741488"/>
          <p14:tracePt t="97994" x="1866900" y="1741488"/>
          <p14:tracePt t="98010" x="1857375" y="1741488"/>
          <p14:tracePt t="98027" x="1847850" y="1741488"/>
          <p14:tracePt t="98043" x="1839913" y="1741488"/>
          <p14:tracePt t="98060" x="1830388" y="1741488"/>
          <p14:tracePt t="98077" x="1830388" y="1751013"/>
          <p14:tracePt t="98093" x="1830388" y="1758950"/>
          <p14:tracePt t="98110" x="1830388" y="1768475"/>
          <p14:tracePt t="98127" x="1830388" y="1776413"/>
          <p14:tracePt t="98143" x="1830388" y="1795463"/>
          <p14:tracePt t="98160" x="1839913" y="1803400"/>
          <p14:tracePt t="98177" x="1847850" y="1822450"/>
          <p14:tracePt t="98194" x="1866900" y="1911350"/>
          <p14:tracePt t="98211" x="1884363" y="1982788"/>
          <p14:tracePt t="98229" x="1884363" y="2179638"/>
          <p14:tracePt t="98243" x="1884363" y="2232025"/>
          <p14:tracePt t="98261" x="1884363" y="2286000"/>
          <p14:tracePt t="98279" x="1884363" y="2330450"/>
          <p14:tracePt t="98293" x="1884363" y="2339975"/>
          <p14:tracePt t="98310" x="1884363" y="2349500"/>
          <p14:tracePt t="98327" x="1884363" y="2374900"/>
          <p14:tracePt t="98343" x="1874838" y="2401888"/>
          <p14:tracePt t="98360" x="1874838" y="2428875"/>
          <p14:tracePt t="98376" x="1874838" y="2438400"/>
          <p14:tracePt t="98393" x="1874838" y="2455863"/>
          <p14:tracePt t="98410" x="1874838" y="2465388"/>
          <p14:tracePt t="98426" x="1874838" y="2482850"/>
          <p14:tracePt t="98443" x="1874838" y="2500313"/>
          <p14:tracePt t="98460" x="1874838" y="2517775"/>
          <p14:tracePt t="98477" x="1874838" y="2544763"/>
          <p14:tracePt t="98493" x="1874838" y="2563813"/>
          <p14:tracePt t="98510" x="1874838" y="2571750"/>
          <p14:tracePt t="98543" x="1874838" y="2581275"/>
          <p14:tracePt t="98559" x="1901825" y="2598738"/>
          <p14:tracePt t="98576" x="1911350" y="2598738"/>
          <p14:tracePt t="98593" x="1946275" y="2608263"/>
          <p14:tracePt t="98609" x="1955800" y="2608263"/>
          <p14:tracePt t="98626" x="1965325" y="2608263"/>
          <p14:tracePt t="98643" x="1973263" y="2608263"/>
          <p14:tracePt t="98701" x="1965325" y="2598738"/>
          <p14:tracePt t="98713" x="1955800" y="2598738"/>
          <p14:tracePt t="98725" x="1946275" y="2581275"/>
          <p14:tracePt t="98738" x="1919288" y="2581275"/>
          <p14:tracePt t="98750" x="1911350" y="2581275"/>
          <p14:tracePt t="98764" x="1901825" y="2571750"/>
          <p14:tracePt t="98776" x="1893888" y="2571750"/>
          <p14:tracePt t="98792" x="1884363" y="2563813"/>
          <p14:tracePt t="98812" x="1874838" y="2554288"/>
          <p14:tracePt t="98826" x="1857375" y="2554288"/>
          <p14:tracePt t="98842" x="1857375" y="2544763"/>
          <p14:tracePt t="98859" x="1847850" y="2544763"/>
          <p14:tracePt t="98877" x="1847850" y="2536825"/>
          <p14:tracePt t="98893" x="1847850" y="2527300"/>
          <p14:tracePt t="98914" x="1866900" y="2527300"/>
          <p14:tracePt t="98928" x="1874838" y="2527300"/>
          <p14:tracePt t="98945" x="1884363" y="2527300"/>
          <p14:tracePt t="98960" x="1928813" y="2509838"/>
          <p14:tracePt t="98976" x="1965325" y="2500313"/>
          <p14:tracePt t="98993" x="2009775" y="2500313"/>
          <p14:tracePt t="99010" x="2027238" y="2482850"/>
          <p14:tracePt t="99026" x="2062163" y="2473325"/>
          <p14:tracePt t="99043" x="2071688" y="2473325"/>
          <p14:tracePt t="99061" x="2081213" y="2473325"/>
          <p14:tracePt t="99094" x="2081213" y="2465388"/>
          <p14:tracePt t="99116" x="2071688" y="2465388"/>
          <p14:tracePt t="99129" x="2062163" y="2465388"/>
          <p14:tracePt t="99144" x="2036763" y="2465388"/>
          <p14:tracePt t="99160" x="2017713" y="2465388"/>
          <p14:tracePt t="99178" x="1955800" y="2465388"/>
          <p14:tracePt t="99194" x="1919288" y="2473325"/>
          <p14:tracePt t="99210" x="1866900" y="2473325"/>
          <p14:tracePt t="99228" x="1839913" y="2473325"/>
          <p14:tracePt t="99244" x="1795463" y="2473325"/>
          <p14:tracePt t="99261" x="1785938" y="2473325"/>
          <p14:tracePt t="99342" x="1795463" y="2473325"/>
          <p14:tracePt t="99355" x="1812925" y="2473325"/>
          <p14:tracePt t="99368" x="1830388" y="2473325"/>
          <p14:tracePt t="99381" x="1857375" y="2473325"/>
          <p14:tracePt t="99394" x="1901825" y="2473325"/>
          <p14:tracePt t="99409" x="1973263" y="2473325"/>
          <p14:tracePt t="99426" x="2027238" y="2473325"/>
          <p14:tracePt t="99443" x="2081213" y="2465388"/>
          <p14:tracePt t="99459" x="2125663" y="2465388"/>
          <p14:tracePt t="99476" x="2133600" y="2465388"/>
          <p14:tracePt t="99493" x="2143125" y="2465388"/>
          <p14:tracePt t="99558" x="2125663" y="2465388"/>
          <p14:tracePt t="99571" x="2098675" y="2465388"/>
          <p14:tracePt t="99586" x="2081213" y="2465388"/>
          <p14:tracePt t="99597" x="2036763" y="2465388"/>
          <p14:tracePt t="99611" x="2000250" y="2465388"/>
          <p14:tracePt t="99627" x="1946275" y="2465388"/>
          <p14:tracePt t="99644" x="1911350" y="2465388"/>
          <p14:tracePt t="99663" x="1866900" y="2465388"/>
          <p14:tracePt t="99677" x="1847850" y="2465388"/>
          <p14:tracePt t="99749" x="1857375" y="2465388"/>
          <p14:tracePt t="99763" x="1866900" y="2465388"/>
          <p14:tracePt t="99775" x="1874838" y="2465388"/>
          <p14:tracePt t="99788" x="1884363" y="2465388"/>
          <p14:tracePt t="99800" x="1893888" y="2465388"/>
          <p14:tracePt t="99826" x="1901825" y="2465388"/>
          <p14:tracePt t="99837" x="1911350" y="2465388"/>
          <p14:tracePt t="99863" x="1928813" y="2465388"/>
          <p14:tracePt t="99876" x="1946275" y="2482850"/>
          <p14:tracePt t="99888" x="1955800" y="2482850"/>
          <p14:tracePt t="99901" x="1965325" y="2492375"/>
          <p14:tracePt t="99914" x="1973263" y="2492375"/>
          <p14:tracePt t="99927" x="1990725" y="2492375"/>
          <p14:tracePt t="99943" x="2000250" y="2492375"/>
          <p14:tracePt t="100272" x="2009775" y="2492375"/>
          <p14:tracePt t="100283" x="2027238" y="2492375"/>
          <p14:tracePt t="100297" x="2054225" y="2482850"/>
          <p14:tracePt t="100311" x="2089150" y="2482850"/>
          <p14:tracePt t="100327" x="2143125" y="2482850"/>
          <p14:tracePt t="100343" x="2197100" y="2473325"/>
          <p14:tracePt t="100361" x="2259013" y="2473325"/>
          <p14:tracePt t="100376" x="2286000" y="2473325"/>
          <p14:tracePt t="100393" x="2295525" y="2473325"/>
          <p14:tracePt t="100409" x="2312988" y="2473325"/>
          <p14:tracePt t="100426" x="2339975" y="2473325"/>
          <p14:tracePt t="100443" x="2347913" y="2473325"/>
          <p14:tracePt t="100459" x="2366963" y="2473325"/>
          <p14:tracePt t="100476" x="2374900" y="2473325"/>
          <p14:tracePt t="100493" x="2401888" y="2473325"/>
          <p14:tracePt t="100509" x="2428875" y="2473325"/>
          <p14:tracePt t="100526" x="2438400" y="2473325"/>
          <p14:tracePt t="100543" x="2465388" y="2473325"/>
          <p14:tracePt t="100559" x="2509838" y="2473325"/>
          <p14:tracePt t="100576" x="2517775" y="2473325"/>
          <p14:tracePt t="100593" x="2527300" y="2473325"/>
          <p14:tracePt t="100609" x="2544763" y="2473325"/>
          <p14:tracePt t="100627" x="2562225" y="2473325"/>
          <p14:tracePt t="100644" x="2589213" y="2473325"/>
          <p14:tracePt t="100660" x="2598738" y="2473325"/>
          <p14:tracePt t="100677" x="2633663" y="2473325"/>
          <p14:tracePt t="100694" x="2679700" y="2473325"/>
          <p14:tracePt t="100711" x="2687638" y="2473325"/>
          <p14:tracePt t="100729" x="2724150" y="2473325"/>
          <p14:tracePt t="100744" x="2732088" y="2473325"/>
          <p14:tracePt t="100777" x="2768600" y="2473325"/>
          <p14:tracePt t="100794" x="2786063" y="2473325"/>
          <p14:tracePt t="100811" x="2813050" y="2473325"/>
          <p14:tracePt t="100828" x="2830513" y="2473325"/>
          <p14:tracePt t="100844" x="2867025" y="2473325"/>
          <p14:tracePt t="100861" x="2884488" y="2482850"/>
          <p14:tracePt t="100879" x="2965450" y="2527300"/>
          <p14:tracePt t="100894" x="3009900" y="2554288"/>
          <p14:tracePt t="100911" x="3081338" y="2598738"/>
          <p14:tracePt t="100928" x="3214688" y="2751138"/>
          <p14:tracePt t="100943" x="3268663" y="2813050"/>
          <p14:tracePt t="100960" x="3322638" y="2894013"/>
          <p14:tracePt t="100976" x="3330575" y="2928938"/>
          <p14:tracePt t="100993" x="3340100" y="2938463"/>
          <p14:tracePt t="101010" x="3340100" y="2973388"/>
          <p14:tracePt t="101026" x="3340100" y="2982913"/>
          <p14:tracePt t="101043" x="3348038" y="2992438"/>
          <p14:tracePt t="101060" x="3367088" y="3036888"/>
          <p14:tracePt t="101076" x="3394075" y="3081338"/>
          <p14:tracePt t="101093" x="3402013" y="3116263"/>
          <p14:tracePt t="101110" x="3455988" y="3170238"/>
          <p14:tracePt t="101127" x="3465513" y="3187700"/>
          <p14:tracePt t="101144" x="3473450" y="3197225"/>
          <p14:tracePt t="101161" x="3473450" y="3214688"/>
          <p14:tracePt t="101194" x="3482975" y="3214688"/>
          <p14:tracePt t="101349" x="3482975" y="3206750"/>
          <p14:tracePt t="101373" x="3482975" y="3197225"/>
          <p14:tracePt t="101397" x="3482975" y="3187700"/>
          <p14:tracePt t="101409" x="3482975" y="3179763"/>
          <p14:tracePt t="101423" x="3473450" y="3170238"/>
          <p14:tracePt t="101434" x="3465513" y="3170238"/>
          <p14:tracePt t="101447" x="3455988" y="3160713"/>
          <p14:tracePt t="101460" x="3446463" y="3160713"/>
          <p14:tracePt t="101477" x="3438525" y="3152775"/>
          <p14:tracePt t="101494" x="3384550" y="3098800"/>
          <p14:tracePt t="101510" x="3357563" y="3071813"/>
          <p14:tracePt t="101527" x="3322638" y="3036888"/>
          <p14:tracePt t="101543" x="3276600" y="3009900"/>
          <p14:tracePt t="101560" x="3241675" y="2973388"/>
          <p14:tracePt t="101578" x="3232150" y="2965450"/>
          <p14:tracePt t="101594" x="3224213" y="2946400"/>
          <p14:tracePt t="101611" x="3179763" y="2921000"/>
          <p14:tracePt t="101627" x="3152775" y="2894013"/>
          <p14:tracePt t="101645" x="3089275" y="2867025"/>
          <p14:tracePt t="101661" x="3081338" y="2857500"/>
          <p14:tracePt t="101677" x="3054350" y="2840038"/>
          <p14:tracePt t="101694" x="3017838" y="2813050"/>
          <p14:tracePt t="101711" x="2919413" y="2786063"/>
          <p14:tracePt t="101727" x="2884488" y="2778125"/>
          <p14:tracePt t="101744" x="2822575" y="2759075"/>
          <p14:tracePt t="101761" x="2751138" y="2741613"/>
          <p14:tracePt t="101778" x="2705100" y="2724150"/>
          <p14:tracePt t="101794" x="2670175" y="2714625"/>
          <p14:tracePt t="101811" x="2589213" y="2687638"/>
          <p14:tracePt t="101827" x="2562225" y="2687638"/>
          <p14:tracePt t="101844" x="2500313" y="2660650"/>
          <p14:tracePt t="101861" x="2465388" y="2643188"/>
          <p14:tracePt t="101878" x="2411413" y="2635250"/>
          <p14:tracePt t="101894" x="2276475" y="2608263"/>
          <p14:tracePt t="101911" x="2241550" y="2608263"/>
          <p14:tracePt t="101928" x="2179638" y="2589213"/>
          <p14:tracePt t="101944" x="2152650" y="2589213"/>
          <p14:tracePt t="101960" x="2143125" y="2589213"/>
          <p14:tracePt t="101977" x="2125663" y="2589213"/>
          <p14:tracePt t="101993" x="2116138" y="2589213"/>
          <p14:tracePt t="102010" x="2098675" y="2589213"/>
          <p14:tracePt t="102027" x="2054225" y="2581275"/>
          <p14:tracePt t="102043" x="2036763" y="2581275"/>
          <p14:tracePt t="102061" x="1982788" y="2563813"/>
          <p14:tracePt t="102076" x="1973263" y="2563813"/>
          <p14:tracePt t="102093" x="1955800" y="2554288"/>
          <p14:tracePt t="102110" x="1938338" y="2554288"/>
          <p14:tracePt t="102126" x="1919288" y="2554288"/>
          <p14:tracePt t="102144" x="1901825" y="2554288"/>
          <p14:tracePt t="102163" x="1884363" y="2554288"/>
          <p14:tracePt t="102252" x="1893888" y="2554288"/>
          <p14:tracePt t="102265" x="1901825" y="2554288"/>
          <p14:tracePt t="102277" x="1911350" y="2554288"/>
          <p14:tracePt t="102289" x="1919288" y="2554288"/>
          <p14:tracePt t="102302" x="1938338" y="2554288"/>
          <p14:tracePt t="102314" x="1946275" y="2554288"/>
          <p14:tracePt t="102339" x="1965325" y="2554288"/>
          <p14:tracePt t="102352" x="1990725" y="2554288"/>
          <p14:tracePt t="102364" x="2027238" y="2554288"/>
          <p14:tracePt t="102378" x="2062163" y="2554288"/>
          <p14:tracePt t="102394" x="2098675" y="2554288"/>
          <p14:tracePt t="102411" x="2143125" y="2554288"/>
          <p14:tracePt t="102428" x="2214563" y="2554288"/>
          <p14:tracePt t="102444" x="2259013" y="2554288"/>
          <p14:tracePt t="102461" x="2295525" y="2554288"/>
          <p14:tracePt t="102477" x="2357438" y="2554288"/>
          <p14:tracePt t="102494" x="2393950" y="2554288"/>
          <p14:tracePt t="102510" x="2428875" y="2563813"/>
          <p14:tracePt t="102527" x="2527300" y="2589213"/>
          <p14:tracePt t="102543" x="2562225" y="2598738"/>
          <p14:tracePt t="102560" x="2608263" y="2616200"/>
          <p14:tracePt t="102578" x="2670175" y="2635250"/>
          <p14:tracePt t="102593" x="2724150" y="2670175"/>
          <p14:tracePt t="102610" x="2786063" y="2697163"/>
          <p14:tracePt t="102627" x="2867025" y="2724150"/>
          <p14:tracePt t="102643" x="3054350" y="2813050"/>
          <p14:tracePt t="102660" x="3108325" y="2840038"/>
          <p14:tracePt t="102676" x="3205163" y="2901950"/>
          <p14:tracePt t="102693" x="3251200" y="2928938"/>
          <p14:tracePt t="102710" x="3276600" y="2938463"/>
          <p14:tracePt t="102726" x="3340100" y="2992438"/>
          <p14:tracePt t="102743" x="3367088" y="3017838"/>
          <p14:tracePt t="102760" x="3411538" y="3063875"/>
          <p14:tracePt t="102777" x="3429000" y="3071813"/>
          <p14:tracePt t="102794" x="3446463" y="3089275"/>
          <p14:tracePt t="102811" x="3465513" y="3108325"/>
          <p14:tracePt t="102827" x="3482975" y="3116263"/>
          <p14:tracePt t="102846" x="3509963" y="3152775"/>
          <p14:tracePt t="102861" x="3536950" y="3160713"/>
          <p14:tracePt t="102877" x="3544888" y="3187700"/>
          <p14:tracePt t="102894" x="3562350" y="3206750"/>
          <p14:tracePt t="102911" x="3581400" y="3214688"/>
          <p14:tracePt t="103036" x="3571875" y="3214688"/>
          <p14:tracePt t="103060" x="3562350" y="3214688"/>
          <p14:tracePt t="103072" x="3554413" y="3206750"/>
          <p14:tracePt t="103085" x="3554413" y="3197225"/>
          <p14:tracePt t="103097" x="3544888" y="3197225"/>
          <p14:tracePt t="103109" x="3517900" y="3179763"/>
          <p14:tracePt t="103126" x="3509963" y="3170238"/>
          <p14:tracePt t="103143" x="3500438" y="3160713"/>
          <p14:tracePt t="103160" x="3438525" y="3098800"/>
          <p14:tracePt t="103177" x="3402013" y="3071813"/>
          <p14:tracePt t="103193" x="3330575" y="2992438"/>
          <p14:tracePt t="103210" x="3303588" y="2982913"/>
          <p14:tracePt t="103227" x="3268663" y="2955925"/>
          <p14:tracePt t="103243" x="3170238" y="2894013"/>
          <p14:tracePt t="103260" x="3108325" y="2849563"/>
          <p14:tracePt t="103277" x="3044825" y="2822575"/>
          <p14:tracePt t="103293" x="2884488" y="2741613"/>
          <p14:tracePt t="103310" x="2822575" y="2706688"/>
          <p14:tracePt t="103327" x="2786063" y="2697163"/>
          <p14:tracePt t="103343" x="2687638" y="2652713"/>
          <p14:tracePt t="103360" x="2616200" y="2625725"/>
          <p14:tracePt t="103378" x="2446338" y="2527300"/>
          <p14:tracePt t="103394" x="2322513" y="2446338"/>
          <p14:tracePt t="103413" x="2125663" y="2349500"/>
          <p14:tracePt t="103428" x="2062163" y="2303463"/>
          <p14:tracePt t="103445" x="2009775" y="2286000"/>
          <p14:tracePt t="103461" x="1965325" y="2278063"/>
          <p14:tracePt t="103477" x="1938338" y="2259013"/>
          <p14:tracePt t="103494" x="1919288" y="2259013"/>
          <p14:tracePt t="103512" x="1866900" y="2251075"/>
          <p14:tracePt t="103527" x="1847850" y="2251075"/>
          <p14:tracePt t="103544" x="1822450" y="2241550"/>
          <p14:tracePt t="103560" x="1803400" y="2241550"/>
          <p14:tracePt t="103672" x="1803400" y="2251075"/>
          <p14:tracePt t="103696" x="1812925" y="2251075"/>
          <p14:tracePt t="103707" x="1822450" y="2259013"/>
          <p14:tracePt t="103720" x="1830388" y="2259013"/>
          <p14:tracePt t="103731" x="1839913" y="2259013"/>
          <p14:tracePt t="103744" x="1857375" y="2268538"/>
          <p14:tracePt t="103760" x="1866900" y="2268538"/>
          <p14:tracePt t="103776" x="1901825" y="2286000"/>
          <p14:tracePt t="103793" x="1990725" y="2322513"/>
          <p14:tracePt t="103810" x="2054225" y="2349500"/>
          <p14:tracePt t="103827" x="2108200" y="2366963"/>
          <p14:tracePt t="103843" x="2268538" y="2446338"/>
          <p14:tracePt t="103860" x="2357438" y="2500313"/>
          <p14:tracePt t="103877" x="2465388" y="2554288"/>
          <p14:tracePt t="103893" x="2581275" y="2643188"/>
          <p14:tracePt t="103910" x="2670175" y="2697163"/>
          <p14:tracePt t="103929" x="2768600" y="2778125"/>
          <p14:tracePt t="103944" x="2813050" y="2822575"/>
          <p14:tracePt t="103961" x="2874963" y="2867025"/>
          <p14:tracePt t="103979" x="2982913" y="2955925"/>
          <p14:tracePt t="103994" x="3044825" y="3000375"/>
          <p14:tracePt t="104011" x="3081338" y="3027363"/>
          <p14:tracePt t="104028" x="3133725" y="3081338"/>
          <p14:tracePt t="104044" x="3160713" y="3108325"/>
          <p14:tracePt t="104061" x="3179763" y="3135313"/>
          <p14:tracePt t="104078" x="3276600" y="3187700"/>
          <p14:tracePt t="104095" x="3340100" y="3214688"/>
          <p14:tracePt t="104111" x="3394075" y="3241675"/>
          <p14:tracePt t="104128" x="3490913" y="3268663"/>
          <p14:tracePt t="104144" x="3527425" y="3286125"/>
          <p14:tracePt t="104162" x="3589338" y="3295650"/>
          <p14:tracePt t="104178" x="3616325" y="3295650"/>
          <p14:tracePt t="104194" x="3625850" y="3295650"/>
          <p14:tracePt t="104294" x="3625850" y="3286125"/>
          <p14:tracePt t="104306" x="3616325" y="3286125"/>
          <p14:tracePt t="104319" x="3589338" y="3278188"/>
          <p14:tracePt t="104330" x="3581400" y="3278188"/>
          <p14:tracePt t="104344" x="3571875" y="3268663"/>
          <p14:tracePt t="104360" x="3544888" y="3268663"/>
          <p14:tracePt t="104377" x="3509963" y="3251200"/>
          <p14:tracePt t="104393" x="3429000" y="3241675"/>
          <p14:tracePt t="104410" x="3375025" y="3214688"/>
          <p14:tracePt t="104426" x="3322638" y="3197225"/>
          <p14:tracePt t="104443" x="3241675" y="3170238"/>
          <p14:tracePt t="104460" x="3205163" y="3160713"/>
          <p14:tracePt t="104477" x="3179763" y="3143250"/>
          <p14:tracePt t="104493" x="3098800" y="3135313"/>
          <p14:tracePt t="104510" x="3089275" y="3125788"/>
          <p14:tracePt t="104528" x="2955925" y="3063875"/>
          <p14:tracePt t="104544" x="2857500" y="3009900"/>
          <p14:tracePt t="104561" x="2751138" y="2955925"/>
          <p14:tracePt t="104579" x="2465388" y="2830513"/>
          <p14:tracePt t="104595" x="2366963" y="2795588"/>
          <p14:tracePt t="104612" x="2312988" y="2778125"/>
          <p14:tracePt t="104630" x="2259013" y="2768600"/>
          <p14:tracePt t="104644" x="2251075" y="2768600"/>
          <p14:tracePt t="104661" x="2241550" y="2768600"/>
          <p14:tracePt t="104679" x="2232025" y="2768600"/>
          <p14:tracePt t="104695" x="2232025" y="2778125"/>
          <p14:tracePt t="104712" x="2232025" y="2786063"/>
          <p14:tracePt t="104728" x="2224088" y="2786063"/>
          <p14:tracePt t="104745" x="2214563" y="2803525"/>
          <p14:tracePt t="104776" x="2197100" y="2813050"/>
          <p14:tracePt t="104790" x="2179638" y="2830513"/>
          <p14:tracePt t="104801" x="2133600" y="2874963"/>
          <p14:tracePt t="104814" x="2081213" y="2901950"/>
          <p14:tracePt t="104828" x="1990725" y="2955925"/>
          <p14:tracePt t="104844" x="1938338" y="2982913"/>
          <p14:tracePt t="104860" x="1795463" y="3027363"/>
          <p14:tracePt t="104877" x="1741488" y="3044825"/>
          <p14:tracePt t="104895" x="1571625" y="3054350"/>
          <p14:tracePt t="104911" x="1473200" y="3054350"/>
          <p14:tracePt t="104928" x="1374775" y="3071813"/>
          <p14:tracePt t="104944" x="1196975" y="3089275"/>
          <p14:tracePt t="104960" x="1160463" y="3108325"/>
          <p14:tracePt t="104977" x="1116013" y="3108325"/>
          <p14:tracePt t="104993" x="1098550" y="3116263"/>
          <p14:tracePt t="105030" x="1098550" y="3125788"/>
          <p14:tracePt t="105070" x="1125538" y="3135313"/>
          <p14:tracePt t="105083" x="1152525" y="3143250"/>
          <p14:tracePt t="105095" x="1187450" y="3160713"/>
          <p14:tracePt t="105111" x="1223963" y="3160713"/>
          <p14:tracePt t="105128" x="1250950" y="3170238"/>
          <p14:tracePt t="105144" x="1268413" y="3170238"/>
          <p14:tracePt t="105161" x="1276350" y="3170238"/>
          <p14:tracePt t="105178" x="1295400" y="3170238"/>
          <p14:tracePt t="105195" x="1303338" y="3170238"/>
          <p14:tracePt t="105228" x="1312863" y="3170238"/>
          <p14:tracePt t="105245" x="1312863" y="3152775"/>
          <p14:tracePt t="105261" x="1295400" y="3135313"/>
          <p14:tracePt t="105278" x="1285875" y="3125788"/>
          <p14:tracePt t="105295" x="1250950" y="3116263"/>
          <p14:tracePt t="105311" x="1241425" y="3116263"/>
          <p14:tracePt t="105330" x="1223963" y="3108325"/>
          <p14:tracePt t="105379" x="1231900" y="3116263"/>
          <p14:tracePt t="105393" x="1295400" y="3135313"/>
          <p14:tracePt t="105405" x="1419225" y="3152775"/>
          <p14:tracePt t="105418" x="1517650" y="3160713"/>
          <p14:tracePt t="105431" x="1571625" y="3160713"/>
          <p14:tracePt t="105444" x="1616075" y="3179763"/>
          <p14:tracePt t="105461" x="1633538" y="3179763"/>
          <p14:tracePt t="105480" x="1643063" y="3179763"/>
          <p14:tracePt t="105518" x="1633538" y="3179763"/>
          <p14:tracePt t="105531" x="1608138" y="3179763"/>
          <p14:tracePt t="105544" x="1571625" y="3179763"/>
          <p14:tracePt t="105555" x="1554163" y="3179763"/>
          <p14:tracePt t="105567" x="1482725" y="3179763"/>
          <p14:tracePt t="105580" x="1401763" y="3170238"/>
          <p14:tracePt t="105593" x="1303338" y="3170238"/>
          <p14:tracePt t="105610" x="1231900" y="3170238"/>
          <p14:tracePt t="105627" x="1179513" y="3170238"/>
          <p14:tracePt t="105644" x="1125538" y="3170238"/>
          <p14:tracePt t="105661" x="1116013" y="3170238"/>
          <p14:tracePt t="105702" x="1133475" y="3170238"/>
          <p14:tracePt t="105715" x="1152525" y="3170238"/>
          <p14:tracePt t="105729" x="1187450" y="3170238"/>
          <p14:tracePt t="105744" x="1276350" y="3170238"/>
          <p14:tracePt t="105761" x="1374775" y="3170238"/>
          <p14:tracePt t="105778" x="1571625" y="3170238"/>
          <p14:tracePt t="105795" x="1608138" y="3170238"/>
          <p14:tracePt t="105812" x="1633538" y="3170238"/>
          <p14:tracePt t="105815" x="1643063" y="3170238"/>
          <p14:tracePt t="105828" x="1652588" y="3170238"/>
          <p14:tracePt t="105874" x="1643063" y="3170238"/>
          <p14:tracePt t="105886" x="1598613" y="3170238"/>
          <p14:tracePt t="105900" x="1544638" y="3170238"/>
          <p14:tracePt t="105913" x="1455738" y="3152775"/>
          <p14:tracePt t="105929" x="1303338" y="3116263"/>
          <p14:tracePt t="105945" x="1187450" y="3098800"/>
          <p14:tracePt t="105963" x="1089025" y="3071813"/>
          <p14:tracePt t="105978" x="1081088" y="3071813"/>
          <p14:tracePt t="106011" x="1089025" y="3071813"/>
          <p14:tracePt t="106028" x="1108075" y="3071813"/>
          <p14:tracePt t="106045" x="1133475" y="3071813"/>
          <p14:tracePt t="106061" x="1330325" y="3081338"/>
          <p14:tracePt t="106078" x="1428750" y="3098800"/>
          <p14:tracePt t="106097" x="1544638" y="3108325"/>
          <p14:tracePt t="106111" x="1562100" y="3108325"/>
          <p14:tracePt t="106128" x="1571625" y="3108325"/>
          <p14:tracePt t="106197" x="1536700" y="3108325"/>
          <p14:tracePt t="106209" x="1446213" y="3108325"/>
          <p14:tracePt t="106221" x="1374775" y="3108325"/>
          <p14:tracePt t="106232" x="1322388" y="3108325"/>
          <p14:tracePt t="106246" x="1295400" y="3108325"/>
          <p14:tracePt t="106261" x="1285875" y="3108325"/>
          <p14:tracePt t="106278" x="1276350" y="3108325"/>
          <p14:tracePt t="106317" x="1295400" y="3108325"/>
          <p14:tracePt t="106330" x="1339850" y="3108325"/>
          <p14:tracePt t="106342" x="1357313" y="3108325"/>
          <p14:tracePt t="106356" x="1401763" y="3108325"/>
          <p14:tracePt t="106368" x="1438275" y="3108325"/>
          <p14:tracePt t="106384" x="1473200" y="3125788"/>
          <p14:tracePt t="106396" x="1500188" y="3135313"/>
          <p14:tracePt t="106410" x="1509713" y="3135313"/>
          <p14:tracePt t="106427" x="1517650" y="3135313"/>
          <p14:tracePt t="106444" x="1527175" y="3135313"/>
          <p14:tracePt t="106461" x="1544638" y="3135313"/>
          <p14:tracePt t="106510" x="1536700" y="3135313"/>
          <p14:tracePt t="106522" x="1509713" y="3135313"/>
          <p14:tracePt t="106534" x="1455738" y="3135313"/>
          <p14:tracePt t="106546" x="1401763" y="3135313"/>
          <p14:tracePt t="106560" x="1357313" y="3135313"/>
          <p14:tracePt t="106577" x="1339850" y="3135313"/>
          <p14:tracePt t="106594" x="1330325" y="3135313"/>
          <p14:tracePt t="106610" x="1312863" y="3135313"/>
          <p14:tracePt t="106645" x="1330325" y="3135313"/>
          <p14:tracePt t="106658" x="1347788" y="3135313"/>
          <p14:tracePt t="106670" x="1374775" y="3135313"/>
          <p14:tracePt t="106683" x="1446213" y="3135313"/>
          <p14:tracePt t="106695" x="1544638" y="3152775"/>
          <p14:tracePt t="106710" x="1643063" y="3152775"/>
          <p14:tracePt t="106727" x="1724025" y="3170238"/>
          <p14:tracePt t="106744" x="1803400" y="3170238"/>
          <p14:tracePt t="106760" x="1812925" y="3170238"/>
          <p14:tracePt t="106777" x="1822450" y="3170238"/>
          <p14:tracePt t="106793" x="1830388" y="3170238"/>
          <p14:tracePt t="106810" x="1839913" y="3170238"/>
          <p14:tracePt t="106842" x="1839913" y="3160713"/>
          <p14:tracePt t="106854" x="1839913" y="3135313"/>
          <p14:tracePt t="106868" x="1839913" y="3125788"/>
          <p14:tracePt t="106881" x="1839913" y="3108325"/>
          <p14:tracePt t="106895" x="1839913" y="3009900"/>
          <p14:tracePt t="106912" x="1830388" y="2894013"/>
          <p14:tracePt t="106929" x="1731963" y="2482850"/>
          <p14:tracePt t="106945" x="1652588" y="2259013"/>
          <p14:tracePt t="106961" x="1598613" y="2135188"/>
          <p14:tracePt t="106978" x="1554163" y="2044700"/>
          <p14:tracePt t="106994" x="1544638" y="2036763"/>
          <p14:tracePt t="107011" x="1536700" y="2036763"/>
          <p14:tracePt t="107028" x="1527175" y="2027238"/>
          <p14:tracePt t="107044" x="1517650" y="2027238"/>
          <p14:tracePt t="107061" x="1509713" y="2027238"/>
          <p14:tracePt t="107078" x="1500188" y="2027238"/>
          <p14:tracePt t="107094" x="1482725" y="2017713"/>
          <p14:tracePt t="107110" x="1473200" y="2009775"/>
          <p14:tracePt t="107127" x="1455738" y="2000250"/>
          <p14:tracePt t="107144" x="1446213" y="1992313"/>
          <p14:tracePt t="107211" x="1455738" y="1992313"/>
          <p14:tracePt t="107223" x="1465263" y="1992313"/>
          <p14:tracePt t="107235" x="1500188" y="1973263"/>
          <p14:tracePt t="107248" x="1544638" y="1973263"/>
          <p14:tracePt t="107260" x="1616075" y="1965325"/>
          <p14:tracePt t="107278" x="1652588" y="1946275"/>
          <p14:tracePt t="107295" x="1679575" y="1938338"/>
          <p14:tracePt t="107312" x="1714500" y="1920875"/>
          <p14:tracePt t="107328" x="1724025" y="1920875"/>
          <p14:tracePt t="107360" x="1724025" y="1911350"/>
          <p14:tracePt t="107388" x="1697038" y="1911350"/>
          <p14:tracePt t="107400" x="1679575" y="1901825"/>
          <p14:tracePt t="107413" x="1652588" y="1901825"/>
          <p14:tracePt t="107428" x="1598613" y="1884363"/>
          <p14:tracePt t="107445" x="1544638" y="1874838"/>
          <p14:tracePt t="107464" x="1428750" y="1849438"/>
          <p14:tracePt t="107479" x="1411288" y="1830388"/>
          <p14:tracePt t="107496" x="1401763" y="1822450"/>
          <p14:tracePt t="107512" x="1384300" y="1812925"/>
          <p14:tracePt t="107549" x="1401763" y="1812925"/>
          <p14:tracePt t="107562" x="1411288" y="1812925"/>
          <p14:tracePt t="107578" x="1446213" y="1812925"/>
          <p14:tracePt t="107595" x="1455738" y="1812925"/>
          <p14:tracePt t="107612" x="1490663" y="1812925"/>
          <p14:tracePt t="107628" x="1500188" y="1812925"/>
          <p14:tracePt t="107645" x="1509713" y="1812925"/>
          <p14:tracePt t="107661" x="1517650" y="1822450"/>
          <p14:tracePt t="107734" x="1490663" y="1822450"/>
          <p14:tracePt t="107748" x="1455738" y="1822450"/>
          <p14:tracePt t="107760" x="1428750" y="1822450"/>
          <p14:tracePt t="107774" x="1411288" y="1822450"/>
          <p14:tracePt t="107785" x="1374775" y="1822450"/>
          <p14:tracePt t="107798" x="1347788" y="1822450"/>
          <p14:tracePt t="107812" x="1322388" y="1812925"/>
          <p14:tracePt t="107828" x="1312863" y="1812925"/>
          <p14:tracePt t="107844" x="1303338" y="1803400"/>
          <p14:tracePt t="107882" x="1330325" y="1803400"/>
          <p14:tracePt t="107896" x="1366838" y="1803400"/>
          <p14:tracePt t="107908" x="1438275" y="1803400"/>
          <p14:tracePt t="107920" x="1509713" y="1803400"/>
          <p14:tracePt t="107932" x="1608138" y="1803400"/>
          <p14:tracePt t="107946" x="1643063" y="1803400"/>
          <p14:tracePt t="107960" x="1687513" y="1803400"/>
          <p14:tracePt t="107977" x="1697038" y="1803400"/>
          <p14:tracePt t="108021" x="1679575" y="1803400"/>
          <p14:tracePt t="108033" x="1643063" y="1803400"/>
          <p14:tracePt t="108045" x="1608138" y="1803400"/>
          <p14:tracePt t="108059" x="1554163" y="1785938"/>
          <p14:tracePt t="108071" x="1473200" y="1768475"/>
          <p14:tracePt t="108083" x="1374775" y="1751013"/>
          <p14:tracePt t="108095" x="1295400" y="1724025"/>
          <p14:tracePt t="108111" x="1214438" y="1704975"/>
          <p14:tracePt t="108128" x="1179513" y="1704975"/>
          <p14:tracePt t="108145" x="1152525" y="1697038"/>
          <p14:tracePt t="108180" x="1179513" y="1697038"/>
          <p14:tracePt t="108195" x="1214438" y="1697038"/>
          <p14:tracePt t="108212" x="1250950" y="1697038"/>
          <p14:tracePt t="108230" x="1446213" y="1704975"/>
          <p14:tracePt t="108245" x="1544638" y="1724025"/>
          <p14:tracePt t="108262" x="1625600" y="1724025"/>
          <p14:tracePt t="108278" x="1670050" y="1724025"/>
          <p14:tracePt t="108295" x="1679575" y="1724025"/>
          <p14:tracePt t="108313" x="1687513" y="1724025"/>
          <p14:tracePt t="108338" x="1670050" y="1724025"/>
          <p14:tracePt t="108351" x="1625600" y="1724025"/>
          <p14:tracePt t="108364" x="1589088" y="1724025"/>
          <p14:tracePt t="108378" x="1571625" y="1724025"/>
          <p14:tracePt t="108394" x="1544638" y="1724025"/>
          <p14:tracePt t="108411" x="1536700" y="1724025"/>
          <p14:tracePt t="108427" x="1527175" y="1724025"/>
          <p14:tracePt t="108477" x="1544638" y="1724025"/>
          <p14:tracePt t="108490" x="1589088" y="1724025"/>
          <p14:tracePt t="108501" x="1608138" y="1724025"/>
          <p14:tracePt t="108517" x="1643063" y="1724025"/>
          <p14:tracePt t="108530" x="1687513" y="1724025"/>
          <p14:tracePt t="108544" x="1724025" y="1724025"/>
          <p14:tracePt t="108560" x="1758950" y="1724025"/>
          <p14:tracePt t="108577" x="1768475" y="1724025"/>
          <p14:tracePt t="108594" x="1795463" y="1731963"/>
          <p14:tracePt t="108627" x="1803400" y="1751013"/>
          <p14:tracePt t="108644" x="1803400" y="1758950"/>
          <p14:tracePt t="108660" x="1803400" y="1768475"/>
          <p14:tracePt t="108677" x="1803400" y="1785938"/>
          <p14:tracePt t="108694" x="1803400" y="1803400"/>
          <p14:tracePt t="108710" x="1803400" y="1822450"/>
          <p14:tracePt t="108727" x="1812925" y="1839913"/>
          <p14:tracePt t="108745" x="1812925" y="1849438"/>
          <p14:tracePt t="108764" x="1822450" y="1866900"/>
          <p14:tracePt t="108778" x="1822450" y="1874838"/>
          <p14:tracePt t="108824" x="1822450" y="1884363"/>
          <p14:tracePt t="108885" x="1822450" y="1893888"/>
          <p14:tracePt t="108911" x="1822450" y="1901825"/>
          <p14:tracePt t="108923" x="1822450" y="1911350"/>
          <p14:tracePt t="108934" x="1812925" y="1911350"/>
          <p14:tracePt t="108948" x="1776413" y="1928813"/>
          <p14:tracePt t="108961" x="1741488" y="1938338"/>
          <p14:tracePt t="108978" x="1687513" y="1938338"/>
          <p14:tracePt t="108994" x="1554163" y="1965325"/>
          <p14:tracePt t="109010" x="1455738" y="1965325"/>
          <p14:tracePt t="109027" x="1384300" y="1965325"/>
          <p14:tracePt t="109044" x="1339850" y="1965325"/>
          <p14:tracePt t="109061" x="1295400" y="1965325"/>
          <p14:tracePt t="109077" x="1285875" y="1965325"/>
          <p14:tracePt t="109118" x="1303338" y="1965325"/>
          <p14:tracePt t="109130" x="1330325" y="1973263"/>
          <p14:tracePt t="109144" x="1374775" y="2000250"/>
          <p14:tracePt t="109161" x="1428750" y="2036763"/>
          <p14:tracePt t="109177" x="1517650" y="2089150"/>
          <p14:tracePt t="109194" x="1598613" y="2143125"/>
          <p14:tracePt t="109210" x="1616075" y="2152650"/>
          <p14:tracePt t="109244" x="1625600" y="2170113"/>
          <p14:tracePt t="109291" x="1616075" y="2160588"/>
          <p14:tracePt t="109303" x="1571625" y="2152650"/>
          <p14:tracePt t="109316" x="1554163" y="2135188"/>
          <p14:tracePt t="109328" x="1527175" y="2125663"/>
          <p14:tracePt t="109344" x="1517650" y="2116138"/>
          <p14:tracePt t="109360" x="1509713" y="2116138"/>
          <p14:tracePt t="109377" x="1500188" y="2108200"/>
          <p14:tracePt t="109439" x="1517650" y="2108200"/>
          <p14:tracePt t="109451" x="1544638" y="2108200"/>
          <p14:tracePt t="109464" x="1562100" y="2108200"/>
          <p14:tracePt t="109479" x="1589088" y="2125663"/>
          <p14:tracePt t="109494" x="1616075" y="2125663"/>
          <p14:tracePt t="109511" x="1643063" y="2125663"/>
          <p14:tracePt t="109544" x="1660525" y="2125663"/>
          <p14:tracePt t="109569" x="1643063" y="2125663"/>
          <p14:tracePt t="109581" x="1625600" y="2125663"/>
          <p14:tracePt t="109594" x="1581150" y="2116138"/>
          <p14:tracePt t="109611" x="1562100" y="2116138"/>
          <p14:tracePt t="109627" x="1517650" y="2116138"/>
          <p14:tracePt t="109644" x="1490663" y="2108200"/>
          <p14:tracePt t="109660" x="1473200" y="2108200"/>
          <p14:tracePt t="109677" x="1465263" y="2108200"/>
          <p14:tracePt t="109694" x="1455738" y="2108200"/>
          <p14:tracePt t="109740" x="1482725" y="2108200"/>
          <p14:tracePt t="109753" x="1500188" y="2108200"/>
          <p14:tracePt t="109765" x="1527175" y="2108200"/>
          <p14:tracePt t="109780" x="1536700" y="2116138"/>
          <p14:tracePt t="109795" x="1554163" y="2116138"/>
          <p14:tracePt t="109812" x="1571625" y="2116138"/>
          <p14:tracePt t="109828" x="1581150" y="2125663"/>
          <p14:tracePt t="109875" x="1554163" y="2125663"/>
          <p14:tracePt t="109887" x="1536700" y="2125663"/>
          <p14:tracePt t="109901" x="1509713" y="2125663"/>
          <p14:tracePt t="109913" x="1482725" y="2125663"/>
          <p14:tracePt t="109930" x="1473200" y="2125663"/>
          <p14:tracePt t="109945" x="1465263" y="2116138"/>
          <p14:tracePt t="109962" x="1455738" y="2116138"/>
          <p14:tracePt t="110001" x="1465263" y="2116138"/>
          <p14:tracePt t="110014" x="1490663" y="2116138"/>
          <p14:tracePt t="110025" x="1509713" y="2116138"/>
          <p14:tracePt t="110038" x="1536700" y="2116138"/>
          <p14:tracePt t="110051" x="1562100" y="2116138"/>
          <p14:tracePt t="110062" x="1581150" y="2116138"/>
          <p14:tracePt t="110078" x="1589088" y="2116138"/>
          <p14:tracePt t="110095" x="1598613" y="2116138"/>
          <p14:tracePt t="110113" x="1616075" y="2116138"/>
          <p14:tracePt t="110138" x="1589088" y="2116138"/>
          <p14:tracePt t="110151" x="1544638" y="2116138"/>
          <p14:tracePt t="110165" x="1527175" y="2116138"/>
          <p14:tracePt t="110179" x="1490663" y="2116138"/>
          <p14:tracePt t="110195" x="1465263" y="2116138"/>
          <p14:tracePt t="110211" x="1455738" y="2116138"/>
          <p14:tracePt t="110228" x="1438275" y="2116138"/>
          <p14:tracePt t="110244" x="1438275" y="2108200"/>
          <p14:tracePt t="110277" x="1446213" y="2108200"/>
          <p14:tracePt t="110294" x="1455738" y="2108200"/>
          <p14:tracePt t="110311" x="1490663" y="2108200"/>
          <p14:tracePt t="110328" x="1500188" y="2108200"/>
          <p14:tracePt t="110351" x="1509713" y="2108200"/>
          <p14:tracePt t="110363" x="1517650" y="2108200"/>
          <p14:tracePt t="110401" x="1527175" y="2108200"/>
          <p14:tracePt t="110451" x="1527175" y="2116138"/>
          <p14:tracePt t="110463" x="1527175" y="2125663"/>
          <p14:tracePt t="110474" x="1536700" y="2135188"/>
          <p14:tracePt t="110487" x="1536700" y="2143125"/>
          <p14:tracePt t="110501" x="1554163" y="2170113"/>
          <p14:tracePt t="110515" x="1554163" y="2206625"/>
          <p14:tracePt t="110529" x="1562100" y="2259013"/>
          <p14:tracePt t="110545" x="1581150" y="2303463"/>
          <p14:tracePt t="110562" x="1581150" y="2322513"/>
          <p14:tracePt t="110579" x="1589088" y="2374900"/>
          <p14:tracePt t="110595" x="1589088" y="2384425"/>
          <p14:tracePt t="110613" x="1589088" y="2393950"/>
          <p14:tracePt t="110628" x="1589088" y="2401888"/>
          <p14:tracePt t="110650" x="1589088" y="2411413"/>
          <p14:tracePt t="110662" x="1589088" y="2420938"/>
          <p14:tracePt t="110687" x="1589088" y="2428875"/>
          <p14:tracePt t="110735" x="1589088" y="2446338"/>
          <p14:tracePt t="110747" x="1581150" y="2446338"/>
          <p14:tracePt t="110760" x="1571625" y="2446338"/>
          <p14:tracePt t="110773" x="1544638" y="2446338"/>
          <p14:tracePt t="110785" x="1536700" y="2446338"/>
          <p14:tracePt t="110796" x="1517650" y="2446338"/>
          <p14:tracePt t="110811" x="1490663" y="2438400"/>
          <p14:tracePt t="110827" x="1465263" y="2438400"/>
          <p14:tracePt t="110844" x="1401763" y="2428875"/>
          <p14:tracePt t="110860" x="1384300" y="2411413"/>
          <p14:tracePt t="110877" x="1374775" y="2411413"/>
          <p14:tracePt t="110894" x="1357313" y="2411413"/>
          <p14:tracePt t="110942" x="1374775" y="2411413"/>
          <p14:tracePt t="110954" x="1384300" y="2411413"/>
          <p14:tracePt t="110965" x="1393825" y="2411413"/>
          <p14:tracePt t="110979" x="1419225" y="2411413"/>
          <p14:tracePt t="110994" x="1428750" y="2411413"/>
          <p14:tracePt t="111011" x="1465263" y="2411413"/>
          <p14:tracePt t="111027" x="1536700" y="2411413"/>
          <p14:tracePt t="111044" x="1544638" y="2411413"/>
          <p14:tracePt t="111061" x="1571625" y="2411413"/>
          <p14:tracePt t="111078" x="1581150" y="2411413"/>
          <p14:tracePt t="111123" x="1554163" y="2401888"/>
          <p14:tracePt t="111135" x="1544638" y="2401888"/>
          <p14:tracePt t="111149" x="1527175" y="2401888"/>
          <p14:tracePt t="111162" x="1500188" y="2393950"/>
          <p14:tracePt t="111179" x="1490663" y="2393950"/>
          <p14:tracePt t="111196" x="1455738" y="2393950"/>
          <p14:tracePt t="111229" x="1446213" y="2393950"/>
          <p14:tracePt t="111303" x="1455738" y="2401888"/>
          <p14:tracePt t="111315" x="1482725" y="2401888"/>
          <p14:tracePt t="111326" x="1490663" y="2401888"/>
          <p14:tracePt t="111344" x="1509713" y="2411413"/>
          <p14:tracePt t="111355" x="1517650" y="2411413"/>
          <p14:tracePt t="111367" x="1536700" y="2411413"/>
          <p14:tracePt t="111391" x="1544638" y="2420938"/>
          <p14:tracePt t="111415" x="1554163" y="2420938"/>
          <p14:tracePt t="111452" x="1536700" y="2420938"/>
          <p14:tracePt t="111464" x="1500188" y="2420938"/>
          <p14:tracePt t="111477" x="1482725" y="2420938"/>
          <p14:tracePt t="111490" x="1438275" y="2420938"/>
          <p14:tracePt t="111505" x="1419225" y="2420938"/>
          <p14:tracePt t="111517" x="1393825" y="2420938"/>
          <p14:tracePt t="111531" x="1374775" y="2420938"/>
          <p14:tracePt t="111544" x="1357313" y="2420938"/>
          <p14:tracePt t="111588" x="1366838" y="2420938"/>
          <p14:tracePt t="111600" x="1393825" y="2420938"/>
          <p14:tracePt t="111613" x="1419225" y="2420938"/>
          <p14:tracePt t="111625" x="1446213" y="2420938"/>
          <p14:tracePt t="111638" x="1482725" y="2420938"/>
          <p14:tracePt t="111650" x="1509713" y="2438400"/>
          <p14:tracePt t="111665" x="1527175" y="2446338"/>
          <p14:tracePt t="111679" x="1544638" y="2446338"/>
          <p14:tracePt t="111695" x="1554163" y="2455863"/>
          <p14:tracePt t="111750" x="1527175" y="2455863"/>
          <p14:tracePt t="111763" x="1509713" y="2455863"/>
          <p14:tracePt t="111775" x="1465263" y="2455863"/>
          <p14:tracePt t="111786" x="1455738" y="2455863"/>
          <p14:tracePt t="111798" x="1438275" y="2455863"/>
          <p14:tracePt t="111812" x="1419225" y="2455863"/>
          <p14:tracePt t="111828" x="1419225" y="2446338"/>
          <p14:tracePt t="111844" x="1411288" y="2446338"/>
          <p14:tracePt t="111861" x="1411288" y="2438400"/>
          <p14:tracePt t="111894" x="1428750" y="2438400"/>
          <p14:tracePt t="111907" x="1438275" y="2438400"/>
          <p14:tracePt t="111920" x="1455738" y="2438400"/>
          <p14:tracePt t="111933" x="1465263" y="2438400"/>
          <p14:tracePt t="111944" x="1490663" y="2438400"/>
          <p14:tracePt t="111961" x="1509713" y="2438400"/>
          <p14:tracePt t="111978" x="1554163" y="2455863"/>
          <p14:tracePt t="111994" x="1731963" y="2500313"/>
          <p14:tracePt t="112011" x="1830388" y="2536825"/>
          <p14:tracePt t="112028" x="1928813" y="2554288"/>
          <p14:tracePt t="112044" x="2133600" y="2616200"/>
          <p14:tracePt t="112061" x="2268538" y="2670175"/>
          <p14:tracePt t="112077" x="2366963" y="2724150"/>
          <p14:tracePt t="112095" x="2608263" y="2849563"/>
          <p14:tracePt t="112111" x="2714625" y="2901950"/>
          <p14:tracePt t="112128" x="2795588" y="2938463"/>
          <p14:tracePt t="112144" x="2911475" y="2982913"/>
          <p14:tracePt t="112161" x="2919413" y="2982913"/>
          <p14:tracePt t="112177" x="2938463" y="2992438"/>
          <p14:tracePt t="112194" x="2990850" y="3027363"/>
          <p14:tracePt t="112211" x="3017838" y="3036888"/>
          <p14:tracePt t="112227" x="3036888" y="3054350"/>
          <p14:tracePt t="112244" x="3054350" y="3054350"/>
          <p14:tracePt t="112261" x="3062288" y="3063875"/>
          <p14:tracePt t="112281" x="3071813" y="3071813"/>
          <p14:tracePt t="112306" x="3081338" y="3081338"/>
          <p14:tracePt t="112317" x="3081338" y="3089275"/>
          <p14:tracePt t="112330" x="3089275" y="3108325"/>
          <p14:tracePt t="112346" x="3116263" y="3116263"/>
          <p14:tracePt t="112362" x="3133725" y="3125788"/>
          <p14:tracePt t="112379" x="3170238" y="3152775"/>
          <p14:tracePt t="112396" x="3179763" y="3152775"/>
          <p14:tracePt t="112412" x="3187700" y="3152775"/>
          <p14:tracePt t="112473" x="3205163" y="3152775"/>
          <p14:tracePt t="112510" x="3214688" y="3152775"/>
          <p14:tracePt t="112583" x="3224213" y="3152775"/>
          <p14:tracePt t="112607" x="3232150" y="3152775"/>
          <p14:tracePt t="112619" x="3241675" y="3152775"/>
          <p14:tracePt t="112631" x="3251200" y="3152775"/>
          <p14:tracePt t="112644" x="3259138" y="3152775"/>
          <p14:tracePt t="112661" x="3276600" y="3152775"/>
          <p14:tracePt t="112680" x="3286125" y="3152775"/>
          <p14:tracePt t="112705" x="3295650" y="3152775"/>
          <p14:tracePt t="112819" x="3295650" y="3135313"/>
          <p14:tracePt t="112832" x="3276600" y="3125788"/>
          <p14:tracePt t="112846" x="3268663" y="3116263"/>
          <p14:tracePt t="112862" x="3232150" y="3108325"/>
          <p14:tracePt t="112879" x="3187700" y="3081338"/>
          <p14:tracePt t="112895" x="3179763" y="3071813"/>
          <p14:tracePt t="112912" x="3152775" y="3063875"/>
          <p14:tracePt t="112930" x="3054350" y="3017838"/>
          <p14:tracePt t="112945" x="2990850" y="2973388"/>
          <p14:tracePt t="112962" x="2911475" y="2938463"/>
          <p14:tracePt t="112979" x="2813050" y="2894013"/>
          <p14:tracePt t="112994" x="2776538" y="2884488"/>
          <p14:tracePt t="113011" x="2751138" y="2867025"/>
          <p14:tracePt t="113029" x="2705100" y="2849563"/>
          <p14:tracePt t="113044" x="2660650" y="2830513"/>
          <p14:tracePt t="113061" x="2625725" y="2803525"/>
          <p14:tracePt t="113078" x="2571750" y="2778125"/>
          <p14:tracePt t="113095" x="2500313" y="2751138"/>
          <p14:tracePt t="113111" x="2482850" y="2741613"/>
          <p14:tracePt t="113127" x="2455863" y="2741613"/>
          <p14:tracePt t="113144" x="2446338" y="2732088"/>
          <p14:tracePt t="113161" x="2428875" y="2724150"/>
          <p14:tracePt t="113178" x="2393950" y="2697163"/>
          <p14:tracePt t="113194" x="2366963" y="2687638"/>
          <p14:tracePt t="113211" x="2357438" y="2687638"/>
          <p14:tracePt t="113228" x="2312988" y="2660650"/>
          <p14:tracePt t="113246" x="2276475" y="2652713"/>
          <p14:tracePt t="113263" x="2160588" y="2589213"/>
          <p14:tracePt t="113279" x="2081213" y="2571750"/>
          <p14:tracePt t="113298" x="1982788" y="2544763"/>
          <p14:tracePt t="113313" x="1946275" y="2536825"/>
          <p14:tracePt t="113329" x="1928813" y="2536825"/>
          <p14:tracePt t="113345" x="1911350" y="2527300"/>
          <p14:tracePt t="113362" x="1901825" y="2527300"/>
          <p14:tracePt t="113438" x="1919288" y="2527300"/>
          <p14:tracePt t="113450" x="1928813" y="2527300"/>
          <p14:tracePt t="113463" x="1938338" y="2527300"/>
          <p14:tracePt t="113479" x="1955800" y="2527300"/>
          <p14:tracePt t="113496" x="1955800" y="2536825"/>
          <p14:tracePt t="113513" x="1973263" y="2536825"/>
          <p14:tracePt t="113529" x="1990725" y="2544763"/>
          <p14:tracePt t="113545" x="2000250" y="2544763"/>
          <p14:tracePt t="113561" x="2027238" y="2571750"/>
          <p14:tracePt t="113578" x="2071688" y="2571750"/>
          <p14:tracePt t="113594" x="2125663" y="2581275"/>
          <p14:tracePt t="113611" x="2303463" y="2635250"/>
          <p14:tracePt t="113628" x="2411413" y="2670175"/>
          <p14:tracePt t="113644" x="2509838" y="2724150"/>
          <p14:tracePt t="113661" x="2697163" y="2786063"/>
          <p14:tracePt t="113678" x="2751138" y="2813050"/>
          <p14:tracePt t="113694" x="2813050" y="2849563"/>
          <p14:tracePt t="113711" x="2973388" y="2928938"/>
          <p14:tracePt t="113728" x="3062288" y="2955925"/>
          <p14:tracePt t="113744" x="3143250" y="3009900"/>
          <p14:tracePt t="113761" x="3179763" y="3017838"/>
          <p14:tracePt t="113778" x="3232150" y="3063875"/>
          <p14:tracePt t="113794" x="3259138" y="3089275"/>
          <p14:tracePt t="113811" x="3340100" y="3152775"/>
          <p14:tracePt t="113828" x="3367088" y="3179763"/>
          <p14:tracePt t="113844" x="3402013" y="3206750"/>
          <p14:tracePt t="113861" x="3438525" y="3241675"/>
          <p14:tracePt t="113878" x="3446463" y="3241675"/>
          <p14:tracePt t="113894" x="3446463" y="3251200"/>
          <p14:tracePt t="113911" x="3473450" y="3251200"/>
          <p14:tracePt t="113928" x="3482975" y="3259138"/>
          <p14:tracePt t="113945" x="3490913" y="3268663"/>
          <p14:tracePt t="113961" x="3527425" y="3286125"/>
          <p14:tracePt t="113978" x="3536950" y="3295650"/>
          <p14:tracePt t="113995" x="3544888" y="3295650"/>
          <p14:tracePt t="114093" x="3544888" y="3286125"/>
          <p14:tracePt t="114106" x="3536950" y="3268663"/>
          <p14:tracePt t="114117" x="3509963" y="3259138"/>
          <p14:tracePt t="114130" x="3482975" y="3251200"/>
          <p14:tracePt t="114145" x="3465513" y="3232150"/>
          <p14:tracePt t="114161" x="3438525" y="3224213"/>
          <p14:tracePt t="114178" x="3411538" y="3214688"/>
          <p14:tracePt t="114194" x="3348038" y="3160713"/>
          <p14:tracePt t="114211" x="3286125" y="3135313"/>
          <p14:tracePt t="114228" x="3224213" y="3089275"/>
          <p14:tracePt t="114244" x="3089275" y="3009900"/>
          <p14:tracePt t="114261" x="3000375" y="2955925"/>
          <p14:tracePt t="114278" x="2884488" y="2894013"/>
          <p14:tracePt t="114294" x="2795588" y="2830513"/>
          <p14:tracePt t="114311" x="2714625" y="2778125"/>
          <p14:tracePt t="114328" x="2633663" y="2724150"/>
          <p14:tracePt t="114345" x="2509838" y="2652713"/>
          <p14:tracePt t="114362" x="2473325" y="2643188"/>
          <p14:tracePt t="114379" x="2419350" y="2616200"/>
          <p14:tracePt t="114395" x="2401888" y="2598738"/>
          <p14:tracePt t="114412" x="2339975" y="2589213"/>
          <p14:tracePt t="114428" x="2205038" y="2544763"/>
          <p14:tracePt t="114445" x="2108200" y="2509838"/>
          <p14:tracePt t="114462" x="2044700" y="2492375"/>
          <p14:tracePt t="114479" x="1982788" y="2492375"/>
          <p14:tracePt t="114495" x="1965325" y="2492375"/>
          <p14:tracePt t="114512" x="1955800" y="2492375"/>
          <p14:tracePt t="114529" x="1946275" y="2492375"/>
          <p14:tracePt t="114646" x="1946275" y="2500313"/>
          <p14:tracePt t="114657" x="1965325" y="2500313"/>
          <p14:tracePt t="114670" x="1990725" y="2500313"/>
          <p14:tracePt t="114683" x="2000250" y="2500313"/>
          <p14:tracePt t="114696" x="2017713" y="2509838"/>
          <p14:tracePt t="114711" x="2062163" y="2517775"/>
          <p14:tracePt t="114728" x="2116138" y="2536825"/>
          <p14:tracePt t="114745" x="2197100" y="2554288"/>
          <p14:tracePt t="114761" x="2366963" y="2563813"/>
          <p14:tracePt t="114778" x="2473325" y="2598738"/>
          <p14:tracePt t="114795" x="2544763" y="2616200"/>
          <p14:tracePt t="114813" x="2732088" y="2706688"/>
          <p14:tracePt t="114829" x="2795588" y="2732088"/>
          <p14:tracePt t="114847" x="2911475" y="2786063"/>
          <p14:tracePt t="114862" x="2965450" y="2822575"/>
          <p14:tracePt t="114879" x="3009900" y="2849563"/>
          <p14:tracePt t="114896" x="3089275" y="2901950"/>
          <p14:tracePt t="114913" x="3116263" y="2928938"/>
          <p14:tracePt t="114930" x="3179763" y="2965450"/>
          <p14:tracePt t="114947" x="3224213" y="2992438"/>
          <p14:tracePt t="114962" x="3241675" y="3000375"/>
          <p14:tracePt t="114979" x="3295650" y="3036888"/>
          <p14:tracePt t="114995" x="3303588" y="3054350"/>
          <p14:tracePt t="115011" x="3313113" y="3063875"/>
          <p14:tracePt t="115029" x="3357563" y="3098800"/>
          <p14:tracePt t="115045" x="3384550" y="3125788"/>
          <p14:tracePt t="115062" x="3411538" y="3152775"/>
          <p14:tracePt t="115078" x="3473450" y="3170238"/>
          <p14:tracePt t="115095" x="3482975" y="3179763"/>
          <p14:tracePt t="115112" x="3509963" y="3197225"/>
          <p14:tracePt t="115128" x="3517900" y="3206750"/>
          <p14:tracePt t="115146" x="3527425" y="3214688"/>
          <p14:tracePt t="115199" x="3527425" y="3224213"/>
          <p14:tracePt t="115274" x="3509963" y="3214688"/>
          <p14:tracePt t="115287" x="3482975" y="3197225"/>
          <p14:tracePt t="115298" x="3455988" y="3187700"/>
          <p14:tracePt t="115314" x="3429000" y="3179763"/>
          <p14:tracePt t="115328" x="3411538" y="3160713"/>
          <p14:tracePt t="115345" x="3384550" y="3152775"/>
          <p14:tracePt t="115362" x="3357563" y="3125788"/>
          <p14:tracePt t="115379" x="3170238" y="3044825"/>
          <p14:tracePt t="115396" x="3071813" y="2992438"/>
          <p14:tracePt t="115412" x="3009900" y="2965450"/>
          <p14:tracePt t="115429" x="2946400" y="2938463"/>
          <p14:tracePt t="115446" x="2901950" y="2911475"/>
          <p14:tracePt t="115465" x="2786063" y="2849563"/>
          <p14:tracePt t="115479" x="2679700" y="2795588"/>
          <p14:tracePt t="115496" x="2598738" y="2751138"/>
          <p14:tracePt t="115513" x="2482850" y="2697163"/>
          <p14:tracePt t="115529" x="2455863" y="2687638"/>
          <p14:tracePt t="115547" x="2438400" y="2679700"/>
          <p14:tracePt t="115562" x="2411413" y="2670175"/>
          <p14:tracePt t="115579" x="2357438" y="2635250"/>
          <p14:tracePt t="115597" x="2259013" y="2598738"/>
          <p14:tracePt t="115612" x="2224088" y="2581275"/>
          <p14:tracePt t="115629" x="2170113" y="2581275"/>
          <p14:tracePt t="115646" x="2125663" y="2571750"/>
          <p14:tracePt t="115662" x="2081213" y="2571750"/>
          <p14:tracePt t="115680" x="2054225" y="2571750"/>
          <p14:tracePt t="115696" x="2044700" y="2571750"/>
          <p14:tracePt t="115712" x="2017713" y="2571750"/>
          <p14:tracePt t="115729" x="1982788" y="2571750"/>
          <p14:tracePt t="115745" x="1973263" y="2571750"/>
          <p14:tracePt t="115900" x="1990725" y="2571750"/>
          <p14:tracePt t="115961" x="2000250" y="2571750"/>
          <p14:tracePt t="116107" x="2009775" y="2571750"/>
          <p14:tracePt t="116306" x="2009775" y="2563813"/>
          <p14:tracePt t="116354" x="2017713" y="2563813"/>
          <p14:tracePt t="116427" x="2027238" y="2563813"/>
          <p14:tracePt t="116466" x="2036763" y="2563813"/>
          <p14:tracePt t="116479" x="2036763" y="2554288"/>
          <p14:tracePt t="116502" x="2044700" y="2554288"/>
          <p14:tracePt t="116538" x="2062163" y="2554288"/>
          <p14:tracePt t="116549" x="2062163" y="2544763"/>
          <p14:tracePt t="116574" x="2071688" y="2544763"/>
          <p14:tracePt t="116622" x="2081213" y="2536825"/>
          <p14:tracePt t="116646" x="2081213" y="2517775"/>
          <p14:tracePt t="116682" x="2054225" y="2517775"/>
          <p14:tracePt t="116694" x="2044700" y="2517775"/>
          <p14:tracePt t="116706" x="2027238" y="2517775"/>
          <p14:tracePt t="116718" x="1982788" y="2517775"/>
          <p14:tracePt t="116730" x="1911350" y="2517775"/>
          <p14:tracePt t="116745" x="1822450" y="2517775"/>
          <p14:tracePt t="116761" x="1724025" y="2517775"/>
          <p14:tracePt t="116778" x="1643063" y="2509838"/>
          <p14:tracePt t="116795" x="1554163" y="2509838"/>
          <p14:tracePt t="116812" x="1517650" y="2509838"/>
          <p14:tracePt t="116828" x="1490663" y="2509838"/>
          <p14:tracePt t="116863" x="1490663" y="2500313"/>
          <p14:tracePt t="116898" x="1517650" y="2500313"/>
          <p14:tracePt t="116910" x="1536700" y="2500313"/>
          <p14:tracePt t="116922" x="1562100" y="2500313"/>
          <p14:tracePt t="116934" x="1598613" y="2500313"/>
          <p14:tracePt t="116948" x="1652588" y="2517775"/>
          <p14:tracePt t="116961" x="1704975" y="2517775"/>
          <p14:tracePt t="116978" x="1776413" y="2517775"/>
          <p14:tracePt t="116995" x="1830388" y="2517775"/>
          <p14:tracePt t="117011" x="1893888" y="2517775"/>
          <p14:tracePt t="117028" x="1901825" y="2509838"/>
          <p14:tracePt t="117045" x="1919288" y="2509838"/>
          <p14:tracePt t="117092" x="1911350" y="2509838"/>
          <p14:tracePt t="117104" x="1893888" y="2509838"/>
          <p14:tracePt t="117117" x="1857375" y="2509838"/>
          <p14:tracePt t="117130" x="1830388" y="2509838"/>
          <p14:tracePt t="117145" x="1776413" y="2500313"/>
          <p14:tracePt t="117161" x="1724025" y="2482850"/>
          <p14:tracePt t="117178" x="1625600" y="2455863"/>
          <p14:tracePt t="117195" x="1589088" y="2446338"/>
          <p14:tracePt t="117212" x="1581150" y="2446338"/>
          <p14:tracePt t="117228" x="1554163" y="2438400"/>
          <p14:tracePt t="117245" x="1544638" y="2438400"/>
          <p14:tracePt t="117286" x="1562100" y="2438400"/>
          <p14:tracePt t="117298" x="1571625" y="2438400"/>
          <p14:tracePt t="117312" x="1589088" y="2438400"/>
          <p14:tracePt t="117328" x="1616075" y="2438400"/>
          <p14:tracePt t="117345" x="1652588" y="2438400"/>
          <p14:tracePt t="117361" x="1795463" y="2438400"/>
          <p14:tracePt t="117378" x="1847850" y="2438400"/>
          <p14:tracePt t="117395" x="1893888" y="2438400"/>
          <p14:tracePt t="117411" x="1919288" y="2438400"/>
          <p14:tracePt t="117428" x="1938338" y="2438400"/>
          <p14:tracePt t="117445" x="1938338" y="2428875"/>
          <p14:tracePt t="117478" x="1919288" y="2428875"/>
          <p14:tracePt t="117496" x="1884363" y="2428875"/>
          <p14:tracePt t="117512" x="1866900" y="2428875"/>
          <p14:tracePt t="117529" x="1857375" y="2428875"/>
          <p14:tracePt t="117545" x="1847850" y="2428875"/>
          <p14:tracePt t="117562" x="1839913" y="2428875"/>
          <p14:tracePt t="117693" x="1847850" y="2428875"/>
          <p14:tracePt t="117718" x="1857375" y="2428875"/>
          <p14:tracePt t="117742" x="1866900" y="2428875"/>
          <p14:tracePt t="117754" x="1874838" y="2428875"/>
          <p14:tracePt t="117767" x="1901825" y="2428875"/>
          <p14:tracePt t="117780" x="1955800" y="2384425"/>
          <p14:tracePt t="117796" x="2044700" y="2295525"/>
          <p14:tracePt t="117813" x="2133600" y="2224088"/>
          <p14:tracePt t="117829" x="2366963" y="2081213"/>
          <p14:tracePt t="117846" x="2473325" y="2027238"/>
          <p14:tracePt t="117863" x="2536825" y="2000250"/>
          <p14:tracePt t="117879" x="2598738" y="1965325"/>
          <p14:tracePt t="117896" x="2616200" y="1955800"/>
          <p14:tracePt t="117913" x="2633663" y="1955800"/>
          <p14:tracePt t="118063" x="2625725" y="1955800"/>
          <p14:tracePt t="118075" x="2608263" y="1955800"/>
          <p14:tracePt t="118088" x="2598738" y="1955800"/>
          <p14:tracePt t="118101" x="2589213" y="1955800"/>
          <p14:tracePt t="118114" x="2581275" y="1965325"/>
          <p14:tracePt t="118129" x="2562225" y="1982788"/>
          <p14:tracePt t="118146" x="2544763" y="1982788"/>
          <p14:tracePt t="118164" x="2482850" y="2017713"/>
          <p14:tracePt t="118180" x="2446338" y="2027238"/>
          <p14:tracePt t="118197" x="2411413" y="2054225"/>
          <p14:tracePt t="118213" x="2312988" y="2108200"/>
          <p14:tracePt t="118230" x="2251075" y="2152650"/>
          <p14:tracePt t="118246" x="2224088" y="2170113"/>
          <p14:tracePt t="118263" x="2160588" y="2232025"/>
          <p14:tracePt t="118280" x="2116138" y="2259013"/>
          <p14:tracePt t="118296" x="2098675" y="2286000"/>
          <p14:tracePt t="118313" x="2062163" y="2322513"/>
          <p14:tracePt t="118330" x="2054225" y="2330450"/>
          <p14:tracePt t="118347" x="2036763" y="2339975"/>
          <p14:tracePt t="118363" x="2027238" y="2339975"/>
          <p14:tracePt t="118379" x="2027238" y="2349500"/>
          <p14:tracePt t="118513" x="2054225" y="2339975"/>
          <p14:tracePt t="118526" x="2062163" y="2330450"/>
          <p14:tracePt t="118539" x="2071688" y="2322513"/>
          <p14:tracePt t="118551" x="2098675" y="2303463"/>
          <p14:tracePt t="118563" x="2133600" y="2278063"/>
          <p14:tracePt t="118579" x="2197100" y="2232025"/>
          <p14:tracePt t="118595" x="2232025" y="2197100"/>
          <p14:tracePt t="118612" x="2357438" y="2116138"/>
          <p14:tracePt t="118628" x="2419350" y="2089150"/>
          <p14:tracePt t="118645" x="2438400" y="2081213"/>
          <p14:tracePt t="118662" x="2500313" y="2054225"/>
          <p14:tracePt t="118679" x="2517775" y="2054225"/>
          <p14:tracePt t="118695" x="2527300" y="2054225"/>
          <p14:tracePt t="118712" x="2536825" y="2044700"/>
          <p14:tracePt t="118729" x="2544763" y="2044700"/>
          <p14:tracePt t="118822" x="2536825" y="2044700"/>
          <p14:tracePt t="118833" x="2509838" y="2044700"/>
          <p14:tracePt t="118845" x="2490788" y="2044700"/>
          <p14:tracePt t="118858" x="2482850" y="2044700"/>
          <p14:tracePt t="118870" x="2455863" y="2044700"/>
          <p14:tracePt t="118883" x="2419350" y="2054225"/>
          <p14:tracePt t="118896" x="2374900" y="2081213"/>
          <p14:tracePt t="118913" x="2322513" y="2108200"/>
          <p14:tracePt t="118930" x="2241550" y="2160588"/>
          <p14:tracePt t="118947" x="2071688" y="2259013"/>
          <p14:tracePt t="118964" x="2009775" y="2303463"/>
          <p14:tracePt t="118980" x="1965325" y="2330450"/>
          <p14:tracePt t="118996" x="1901825" y="2357438"/>
          <p14:tracePt t="119012" x="1884363" y="2374900"/>
          <p14:tracePt t="119029" x="1866900" y="2374900"/>
          <p14:tracePt t="119046" x="1857375" y="2384425"/>
          <p14:tracePt t="119145" x="1857375" y="2374900"/>
          <p14:tracePt t="119157" x="1857375" y="2357438"/>
          <p14:tracePt t="119169" x="1857375" y="2339975"/>
          <p14:tracePt t="119184" x="1857375" y="2330450"/>
          <p14:tracePt t="119197" x="1857375" y="2295525"/>
          <p14:tracePt t="119213" x="1857375" y="2268538"/>
          <p14:tracePt t="119230" x="1857375" y="2232025"/>
          <p14:tracePt t="119246" x="1857375" y="2125663"/>
          <p14:tracePt t="119263" x="1847850" y="2044700"/>
          <p14:tracePt t="119280" x="1812925" y="1965325"/>
          <p14:tracePt t="119297" x="1795463" y="1857375"/>
          <p14:tracePt t="119313" x="1795463" y="1822450"/>
          <p14:tracePt t="119330" x="1795463" y="1795463"/>
          <p14:tracePt t="119346" x="1795463" y="1785938"/>
          <p14:tracePt t="119363" x="1795463" y="1776413"/>
          <p14:tracePt t="119457" x="1795463" y="1768475"/>
          <p14:tracePt t="119505" x="1795463" y="1758950"/>
          <p14:tracePt t="119529" x="1785938" y="1751013"/>
          <p14:tracePt t="119554" x="1785938" y="1731963"/>
          <p14:tracePt t="119653" x="1785938" y="1741488"/>
          <p14:tracePt t="119678" x="1785938" y="1751013"/>
          <p14:tracePt t="119701" x="1785938" y="1758950"/>
          <p14:tracePt t="119725" x="1785938" y="1768475"/>
          <p14:tracePt t="119750" x="1785938" y="1776413"/>
          <p14:tracePt t="119774" x="1785938" y="1785938"/>
          <p14:tracePt t="119800" x="1785938" y="1795463"/>
          <p14:tracePt t="119824" x="1785938" y="1812925"/>
          <p14:tracePt t="119837" x="1803400" y="1822450"/>
          <p14:tracePt t="119849" x="1803400" y="1830388"/>
          <p14:tracePt t="119863" x="1803400" y="1839913"/>
          <p14:tracePt t="119880" x="1812925" y="1857375"/>
          <p14:tracePt t="119897" x="1822450" y="1920875"/>
          <p14:tracePt t="119913" x="1822450" y="1965325"/>
          <p14:tracePt t="119930" x="1839913" y="2017713"/>
          <p14:tracePt t="119947" x="1839913" y="2054225"/>
          <p14:tracePt t="119963" x="1847850" y="2135188"/>
          <p14:tracePt t="119979" x="1847850" y="2170113"/>
          <p14:tracePt t="119996" x="1866900" y="2206625"/>
          <p14:tracePt t="120013" x="1866900" y="2286000"/>
          <p14:tracePt t="120029" x="1866900" y="2303463"/>
          <p14:tracePt t="120046" x="1874838" y="2330450"/>
          <p14:tracePt t="120063" x="1874838" y="2384425"/>
          <p14:tracePt t="120080" x="1884363" y="2401888"/>
          <p14:tracePt t="120097" x="1884363" y="2420938"/>
          <p14:tracePt t="120113" x="1884363" y="2438400"/>
          <p14:tracePt t="120130" x="1884363" y="2446338"/>
          <p14:tracePt t="120163" x="1884363" y="2455863"/>
          <p14:tracePt t="120180" x="1884363" y="2465388"/>
          <p14:tracePt t="120197" x="1884363" y="2473325"/>
          <p14:tracePt t="120213" x="1884363" y="2482850"/>
          <p14:tracePt t="120246" x="1884363" y="2492375"/>
          <p14:tracePt t="120460" x="1866900" y="2492375"/>
          <p14:tracePt t="120472" x="1857375" y="2492375"/>
          <p14:tracePt t="120486" x="1830388" y="2492375"/>
          <p14:tracePt t="120499" x="1776413" y="2492375"/>
          <p14:tracePt t="120513" x="1724025" y="2492375"/>
          <p14:tracePt t="120530" x="1652588" y="2492375"/>
          <p14:tracePt t="120547" x="1527175" y="2492375"/>
          <p14:tracePt t="120563" x="1473200" y="2492375"/>
          <p14:tracePt t="120581" x="1446213" y="2473325"/>
          <p14:tracePt t="120596" x="1411288" y="2473325"/>
          <p14:tracePt t="120612" x="1401763" y="2473325"/>
          <p14:tracePt t="120629" x="1393825" y="2465388"/>
          <p14:tracePt t="120663" x="1384300" y="2465388"/>
          <p14:tracePt t="120696" x="1384300" y="2455863"/>
          <p14:tracePt t="120734" x="1393825" y="2455863"/>
          <p14:tracePt t="120747" x="1401763" y="2455863"/>
          <p14:tracePt t="120758" x="1428750" y="2455863"/>
          <p14:tracePt t="120770" x="1438275" y="2455863"/>
          <p14:tracePt t="120783" x="1446213" y="2455863"/>
          <p14:tracePt t="120796" x="1455738" y="2455863"/>
          <p14:tracePt t="120819" x="1482725" y="2455863"/>
          <p14:tracePt t="120831" x="1500188" y="2465388"/>
          <p14:tracePt t="120847" x="1527175" y="2465388"/>
          <p14:tracePt t="120863" x="1536700" y="2465388"/>
          <p14:tracePt t="120879" x="1554163" y="2473325"/>
          <p14:tracePt t="120896" x="1571625" y="2473325"/>
          <p14:tracePt t="120912" x="1581150" y="2473325"/>
          <p14:tracePt t="120954" x="1581150" y="2482850"/>
          <p14:tracePt t="120980" x="1581150" y="2492375"/>
          <p14:tracePt t="120992" x="1554163" y="2492375"/>
          <p14:tracePt t="121004" x="1517650" y="2500313"/>
          <p14:tracePt t="121016" x="1490663" y="2500313"/>
          <p14:tracePt t="121030" x="1473200" y="2500313"/>
          <p14:tracePt t="121046" x="1419225" y="2500313"/>
          <p14:tracePt t="121062" x="1366838" y="2500313"/>
          <p14:tracePt t="121079" x="1258888" y="2500313"/>
          <p14:tracePt t="121096" x="1231900" y="2492375"/>
          <p14:tracePt t="121113" x="1204913" y="2473325"/>
          <p14:tracePt t="121130" x="1204913" y="2455863"/>
          <p14:tracePt t="121146" x="1204913" y="2446338"/>
          <p14:tracePt t="121179" x="1231900" y="2438400"/>
          <p14:tracePt t="121196" x="1241425" y="2438400"/>
          <p14:tracePt t="121213" x="1258888" y="2438400"/>
          <p14:tracePt t="121230" x="1276350" y="2438400"/>
          <p14:tracePt t="121247" x="1295400" y="2438400"/>
          <p14:tracePt t="121263" x="1303338" y="2438400"/>
          <p14:tracePt t="121280" x="1330325" y="2446338"/>
          <p14:tracePt t="121297" x="1347788" y="2455863"/>
          <p14:tracePt t="121315" x="1357313" y="2465388"/>
          <p14:tracePt t="121329" x="1366838" y="2465388"/>
          <p14:tracePt t="121346" x="1366838" y="2473325"/>
          <p14:tracePt t="121363" x="1366838" y="2492375"/>
          <p14:tracePt t="121400" x="1357313" y="2492375"/>
          <p14:tracePt t="121414" x="1339850" y="2492375"/>
          <p14:tracePt t="121427" x="1322388" y="2492375"/>
          <p14:tracePt t="121450" x="1312863" y="2492375"/>
          <p14:tracePt t="121463" x="1312863" y="2482850"/>
          <p14:tracePt t="121477" x="1312863" y="2473325"/>
          <p14:tracePt t="121488" x="1312863" y="2455863"/>
          <p14:tracePt t="121500" x="1312863" y="2446338"/>
          <p14:tracePt t="121514" x="1312863" y="2438400"/>
          <p14:tracePt t="121530" x="1322388" y="2438400"/>
          <p14:tracePt t="121547" x="1330325" y="2438400"/>
          <p14:tracePt t="121563" x="1357313" y="2438400"/>
          <p14:tracePt t="121580" x="1366838" y="2438400"/>
          <p14:tracePt t="121598" x="1384300" y="2438400"/>
          <p14:tracePt t="121614" x="1393825" y="2438400"/>
          <p14:tracePt t="121629" x="1401763" y="2446338"/>
          <p14:tracePt t="121646" x="1401763" y="2465388"/>
          <p14:tracePt t="121662" x="1401763" y="2473325"/>
          <p14:tracePt t="121681" x="1366838" y="2492375"/>
          <p14:tracePt t="121696" x="1330325" y="2500313"/>
          <p14:tracePt t="121713" x="1295400" y="2500313"/>
          <p14:tracePt t="121730" x="1241425" y="2500313"/>
          <p14:tracePt t="121747" x="1204913" y="2482850"/>
          <p14:tracePt t="121763" x="1179513" y="2455863"/>
          <p14:tracePt t="121780" x="1160463" y="2438400"/>
          <p14:tracePt t="121797" x="1160463" y="2428875"/>
          <p14:tracePt t="121816" x="1160463" y="2411413"/>
          <p14:tracePt t="121829" x="1179513" y="2393950"/>
          <p14:tracePt t="121846" x="1204913" y="2384425"/>
          <p14:tracePt t="121862" x="1241425" y="2384425"/>
          <p14:tracePt t="121879" x="1250950" y="2384425"/>
          <p14:tracePt t="121896" x="1268413" y="2384425"/>
          <p14:tracePt t="121912" x="1347788" y="2401888"/>
          <p14:tracePt t="121929" x="1374775" y="2401888"/>
          <p14:tracePt t="121947" x="1419225" y="2411413"/>
          <p14:tracePt t="121962" x="1428750" y="2420938"/>
          <p14:tracePt t="121979" x="1438275" y="2438400"/>
          <p14:tracePt t="122013" x="1438275" y="2455863"/>
          <p14:tracePt t="122029" x="1438275" y="2473325"/>
          <p14:tracePt t="122046" x="1419225" y="2492375"/>
          <p14:tracePt t="122063" x="1374775" y="2500313"/>
          <p14:tracePt t="122079" x="1357313" y="2500313"/>
          <p14:tracePt t="122097" x="1339850" y="2500313"/>
          <p14:tracePt t="122114" x="1312863" y="2500313"/>
          <p14:tracePt t="122130" x="1303338" y="2492375"/>
          <p14:tracePt t="122147" x="1303338" y="2482850"/>
          <p14:tracePt t="122163" x="1303338" y="2446338"/>
          <p14:tracePt t="122180" x="1303338" y="2438400"/>
          <p14:tracePt t="122197" x="1303338" y="2411413"/>
          <p14:tracePt t="122213" x="1322388" y="2401888"/>
          <p14:tracePt t="122231" x="1347788" y="2401888"/>
          <p14:tracePt t="122249" x="1374775" y="2401888"/>
          <p14:tracePt t="122263" x="1384300" y="2401888"/>
          <p14:tracePt t="122280" x="1401763" y="2401888"/>
          <p14:tracePt t="122299" x="1419225" y="2420938"/>
          <p14:tracePt t="122313" x="1428750" y="2428875"/>
          <p14:tracePt t="122336" x="1428750" y="2438400"/>
          <p14:tracePt t="122350" x="1428750" y="2446338"/>
          <p14:tracePt t="122364" x="1428750" y="2455863"/>
          <p14:tracePt t="122380" x="1428750" y="2465388"/>
          <p14:tracePt t="122399" x="1374775" y="2500313"/>
          <p14:tracePt t="122413" x="1339850" y="2500313"/>
          <p14:tracePt t="122430" x="1312863" y="2500313"/>
          <p14:tracePt t="122447" x="1268413" y="2500313"/>
          <p14:tracePt t="122463" x="1258888" y="2500313"/>
          <p14:tracePt t="122481" x="1258888" y="2482850"/>
          <p14:tracePt t="122497" x="1258888" y="2420938"/>
          <p14:tracePt t="122514" x="1258888" y="2401888"/>
          <p14:tracePt t="122530" x="1258888" y="2384425"/>
          <p14:tracePt t="122547" x="1295400" y="2366963"/>
          <p14:tracePt t="122563" x="1312863" y="2366963"/>
          <p14:tracePt t="122581" x="1347788" y="2366963"/>
          <p14:tracePt t="122597" x="1357313" y="2366963"/>
          <p14:tracePt t="122614" x="1374775" y="2366963"/>
          <p14:tracePt t="122630" x="1401763" y="2393950"/>
          <p14:tracePt t="122646" x="1401763" y="2401888"/>
          <p14:tracePt t="122663" x="1411288" y="2411413"/>
          <p14:tracePt t="122679" x="1411288" y="2428875"/>
          <p14:tracePt t="122697" x="1411288" y="2438400"/>
          <p14:tracePt t="122714" x="1393825" y="2465388"/>
          <p14:tracePt t="122730" x="1347788" y="2473325"/>
          <p14:tracePt t="122747" x="1322388" y="2473325"/>
          <p14:tracePt t="122763" x="1303338" y="2473325"/>
          <p14:tracePt t="122780" x="1276350" y="2473325"/>
          <p14:tracePt t="122827" x="1285875" y="2465388"/>
          <p14:tracePt t="122839" x="1295400" y="2465388"/>
          <p14:tracePt t="122863" x="1303338" y="2465388"/>
          <p14:tracePt t="122875" x="1312863" y="2465388"/>
          <p14:tracePt t="122887" x="1322388" y="2455863"/>
          <p14:tracePt t="122927" x="1330325" y="2455863"/>
          <p14:tracePt t="122939" x="1330325" y="2446338"/>
          <p14:tracePt t="122965" x="1330325" y="2420938"/>
          <p14:tracePt t="122976" x="1312863" y="2393950"/>
          <p14:tracePt t="122989" x="1303338" y="2374900"/>
          <p14:tracePt t="123001" x="1276350" y="2349500"/>
          <p14:tracePt t="123014" x="1250950" y="2322513"/>
          <p14:tracePt t="123031" x="1204913" y="2259013"/>
          <p14:tracePt t="123047" x="1160463" y="2197100"/>
          <p14:tracePt t="123063" x="1062038" y="2054225"/>
          <p14:tracePt t="123080" x="1027113" y="2009775"/>
          <p14:tracePt t="123097" x="1000125" y="1973263"/>
          <p14:tracePt t="123113" x="973138" y="1938338"/>
          <p14:tracePt t="123130" x="973138" y="1920875"/>
          <p14:tracePt t="123147" x="965200" y="1874838"/>
          <p14:tracePt t="123164" x="938213" y="1785938"/>
          <p14:tracePt t="123180" x="928688" y="1758950"/>
          <p14:tracePt t="123197" x="928688" y="1741488"/>
          <p14:tracePt t="123213" x="928688" y="1724025"/>
          <p14:tracePt t="123230" x="928688" y="1714500"/>
          <p14:tracePt t="123247" x="928688" y="1704975"/>
          <p14:tracePt t="123264" x="928688" y="1697038"/>
          <p14:tracePt t="123299" x="928688" y="1687513"/>
          <p14:tracePt t="123311" x="938213" y="1687513"/>
          <p14:tracePt t="123324" x="946150" y="1687513"/>
          <p14:tracePt t="123338" x="955675" y="1687513"/>
          <p14:tracePt t="123350" x="965200" y="1687513"/>
          <p14:tracePt t="123363" x="973138" y="1687513"/>
          <p14:tracePt t="123381" x="1000125" y="1687513"/>
          <p14:tracePt t="123397" x="1009650" y="1687513"/>
          <p14:tracePt t="123413" x="1081088" y="1660525"/>
          <p14:tracePt t="123430" x="1125538" y="1652588"/>
          <p14:tracePt t="123449" x="1152525" y="1652588"/>
          <p14:tracePt t="123480" x="1160463" y="1652588"/>
          <p14:tracePt t="123497" x="1169988" y="1652588"/>
          <p14:tracePt t="123531" x="1187450" y="1652588"/>
          <p14:tracePt t="123554" x="1187450" y="1633538"/>
          <p14:tracePt t="123566" x="1196975" y="1633538"/>
          <p14:tracePt t="123602" x="1204913" y="1633538"/>
          <p14:tracePt t="123628" x="1204913" y="1625600"/>
          <p14:tracePt t="123766" x="1196975" y="1625600"/>
          <p14:tracePt t="123779" x="1169988" y="1643063"/>
          <p14:tracePt t="123791" x="1160463" y="1679575"/>
          <p14:tracePt t="123803" x="1143000" y="1724025"/>
          <p14:tracePt t="123814" x="1133475" y="1776413"/>
          <p14:tracePt t="123829" x="1116013" y="1830388"/>
          <p14:tracePt t="123846" x="1098550" y="1911350"/>
          <p14:tracePt t="123862" x="1081088" y="2054225"/>
          <p14:tracePt t="123879" x="1081088" y="2366963"/>
          <p14:tracePt t="123896" x="1081088" y="2509838"/>
          <p14:tracePt t="123912" x="1081088" y="2652713"/>
          <p14:tracePt t="123929" x="1081088" y="2687638"/>
          <p14:tracePt t="123946" x="1089025" y="2714625"/>
          <p14:tracePt t="123962" x="1089025" y="2759075"/>
          <p14:tracePt t="123979" x="1098550" y="2768600"/>
          <p14:tracePt t="123996" x="1098550" y="2813050"/>
          <p14:tracePt t="124012" x="1108075" y="2822575"/>
          <p14:tracePt t="124046" x="1116013" y="2822575"/>
          <p14:tracePt t="124080" x="1125538" y="2822575"/>
          <p14:tracePt t="124105" x="1133475" y="2822575"/>
          <p14:tracePt t="124116" x="1152525" y="2813050"/>
          <p14:tracePt t="124128" x="1169988" y="2813050"/>
          <p14:tracePt t="124140" x="1179513" y="2803525"/>
          <p14:tracePt t="124154" x="1187450" y="2803525"/>
          <p14:tracePt t="124165" x="1196975" y="2795588"/>
          <p14:tracePt t="124189" x="1204913" y="2786063"/>
          <p14:tracePt t="124201" x="1204913" y="2778125"/>
          <p14:tracePt t="124214" x="1223963" y="2768600"/>
          <p14:tracePt t="124229" x="1241425" y="2751138"/>
          <p14:tracePt t="124246" x="1268413" y="2724150"/>
          <p14:tracePt t="124262" x="1295400" y="2706688"/>
          <p14:tracePt t="124279" x="1357313" y="2660650"/>
          <p14:tracePt t="124296" x="1384300" y="2635250"/>
          <p14:tracePt t="124312" x="1393825" y="2625725"/>
          <p14:tracePt t="124329" x="1411288" y="2616200"/>
          <p14:tracePt t="124346" x="1419225" y="2608263"/>
          <p14:tracePt t="124390" x="1419225" y="2598738"/>
          <p14:tracePt t="124440" x="1419225" y="2589213"/>
          <p14:tracePt t="124464" x="1419225" y="2581275"/>
          <p14:tracePt t="124475" x="1419225" y="2563813"/>
          <p14:tracePt t="124488" x="1419225" y="2554288"/>
          <p14:tracePt t="124513" x="1419225" y="2544763"/>
          <p14:tracePt t="124525" x="1419225" y="2536825"/>
          <p14:tracePt t="124538" x="1419225" y="2527300"/>
          <p14:tracePt t="124562" x="1419225" y="2517775"/>
          <p14:tracePt t="124682" x="1411288" y="2517775"/>
          <p14:tracePt t="124707" x="1401763" y="2517775"/>
          <p14:tracePt t="124732" x="1393825" y="2517775"/>
          <p14:tracePt t="124743" x="1384300" y="2517775"/>
          <p14:tracePt t="124756" x="1374775" y="2517775"/>
          <p14:tracePt t="124768" x="1357313" y="2517775"/>
          <p14:tracePt t="124781" x="1347788" y="2527300"/>
          <p14:tracePt t="124797" x="1347788" y="2536825"/>
          <p14:tracePt t="124814" x="1330325" y="2536825"/>
          <p14:tracePt t="124830" x="1312863" y="2544763"/>
          <p14:tracePt t="124847" x="1303338" y="2554288"/>
          <p14:tracePt t="124863" x="1285875" y="2554288"/>
          <p14:tracePt t="124879" x="1276350" y="2554288"/>
          <p14:tracePt t="124896" x="1268413" y="2571750"/>
          <p14:tracePt t="124929" x="1258888" y="2571750"/>
          <p14:tracePt t="124951" x="1250950" y="2571750"/>
          <p14:tracePt t="124986" x="1241425" y="2563813"/>
          <p14:tracePt t="125011" x="1231900" y="2554288"/>
          <p14:tracePt t="125035" x="1231900" y="2544763"/>
          <p14:tracePt t="125061" x="1214438" y="2536825"/>
          <p14:tracePt t="125088" x="1214438" y="2527300"/>
          <p14:tracePt t="125112" x="1204913" y="2500313"/>
          <p14:tracePt t="125125" x="1204913" y="2492375"/>
          <p14:tracePt t="125137" x="1204913" y="2473325"/>
          <p14:tracePt t="125149" x="1196975" y="2465388"/>
          <p14:tracePt t="125163" x="1196975" y="2438400"/>
          <p14:tracePt t="125180" x="1187450" y="2428875"/>
          <p14:tracePt t="125197" x="1179513" y="2384425"/>
          <p14:tracePt t="125214" x="1179513" y="2357438"/>
          <p14:tracePt t="125231" x="1160463" y="2339975"/>
          <p14:tracePt t="125248" x="1160463" y="2303463"/>
          <p14:tracePt t="125264" x="1152525" y="2278063"/>
          <p14:tracePt t="125280" x="1152525" y="2268538"/>
          <p14:tracePt t="125297" x="1152525" y="2251075"/>
          <p14:tracePt t="125330" x="1152525" y="2241550"/>
          <p14:tracePt t="125347" x="1152525" y="2232025"/>
          <p14:tracePt t="125364" x="1152525" y="2224088"/>
          <p14:tracePt t="125386" x="1152525" y="2206625"/>
          <p14:tracePt t="125410" x="1152525" y="2197100"/>
          <p14:tracePt t="125436" x="1160463" y="2197100"/>
          <p14:tracePt t="125448" x="1169988" y="2187575"/>
          <p14:tracePt t="125460" x="1179513" y="2187575"/>
          <p14:tracePt t="125472" x="1204913" y="2179638"/>
          <p14:tracePt t="125484" x="1241425" y="2152650"/>
          <p14:tracePt t="125497" x="1303338" y="2135188"/>
          <p14:tracePt t="125512" x="1322388" y="2116138"/>
          <p14:tracePt t="125529" x="1366838" y="2098675"/>
          <p14:tracePt t="125546" x="1393825" y="2089150"/>
          <p14:tracePt t="125562" x="1411288" y="2089150"/>
          <p14:tracePt t="125596" x="1419225" y="2081213"/>
          <p14:tracePt t="125613" x="1428750" y="2081213"/>
          <p14:tracePt t="126120" x="1428750" y="2089150"/>
          <p14:tracePt t="126144" x="1446213" y="2089150"/>
          <p14:tracePt t="126157" x="1490663" y="2098675"/>
          <p14:tracePt t="126169" x="1544638" y="2098675"/>
          <p14:tracePt t="126184" x="1616075" y="2098675"/>
          <p14:tracePt t="126197" x="1731963" y="2098675"/>
          <p14:tracePt t="126214" x="1830388" y="2098675"/>
          <p14:tracePt t="126232" x="2000250" y="2116138"/>
          <p14:tracePt t="126247" x="2062163" y="2135188"/>
          <p14:tracePt t="126264" x="2116138" y="2135188"/>
          <p14:tracePt t="126280" x="2187575" y="2152650"/>
          <p14:tracePt t="126297" x="2339975" y="2160588"/>
          <p14:tracePt t="126314" x="2393950" y="2179638"/>
          <p14:tracePt t="126330" x="2455863" y="2187575"/>
          <p14:tracePt t="126347" x="2465388" y="2187575"/>
          <p14:tracePt t="126364" x="2473325" y="2187575"/>
          <p14:tracePt t="126380" x="2490788" y="2197100"/>
          <p14:tracePt t="126397" x="2509838" y="2206625"/>
          <p14:tracePt t="126414" x="2517775" y="2206625"/>
          <p14:tracePt t="126431" x="2536825" y="2224088"/>
          <p14:tracePt t="126447" x="2554288" y="2224088"/>
          <p14:tracePt t="126464" x="2571750" y="2232025"/>
          <p14:tracePt t="126481" x="2598738" y="2241550"/>
          <p14:tracePt t="126498" x="2608263" y="2241550"/>
          <p14:tracePt t="126513" x="2616200" y="2241550"/>
          <p14:tracePt t="126530" x="2652713" y="2251075"/>
          <p14:tracePt t="126546" x="2660650" y="2251075"/>
          <p14:tracePt t="126563" x="2670175" y="2251075"/>
          <p14:tracePt t="126579" x="2679700" y="2251075"/>
          <p14:tracePt t="126612" x="2697163" y="2251075"/>
          <p14:tracePt t="126638" x="2697163" y="2241550"/>
          <p14:tracePt t="126650" x="2687638" y="2232025"/>
          <p14:tracePt t="126663" x="2679700" y="2224088"/>
          <p14:tracePt t="126679" x="2670175" y="2224088"/>
          <p14:tracePt t="126696" x="2652713" y="2206625"/>
          <p14:tracePt t="126712" x="2616200" y="2187575"/>
          <p14:tracePt t="126729" x="2589213" y="2160588"/>
          <p14:tracePt t="126749" x="2401888" y="2000250"/>
          <p14:tracePt t="126764" x="2241550" y="1849438"/>
          <p14:tracePt t="126781" x="2071688" y="1704975"/>
          <p14:tracePt t="126797" x="1830388" y="1517650"/>
          <p14:tracePt t="126814" x="1785938" y="1490663"/>
          <p14:tracePt t="126832" x="1751013" y="1473200"/>
          <p14:tracePt t="126846" x="1741488" y="1473200"/>
          <p14:tracePt t="126933" x="1741488" y="1500188"/>
          <p14:tracePt t="126946" x="1758950" y="1509713"/>
          <p14:tracePt t="126956" x="1768475" y="1517650"/>
          <p14:tracePt t="126968" x="1776413" y="1527175"/>
          <p14:tracePt t="126981" x="1795463" y="1562100"/>
          <p14:tracePt t="126996" x="1857375" y="1608138"/>
          <p14:tracePt t="127013" x="1919288" y="1670050"/>
          <p14:tracePt t="127029" x="2143125" y="1830388"/>
          <p14:tracePt t="127046" x="2224088" y="1901825"/>
          <p14:tracePt t="127063" x="2286000" y="1965325"/>
          <p14:tracePt t="127079" x="2419350" y="2081213"/>
          <p14:tracePt t="127096" x="2482850" y="2125663"/>
          <p14:tracePt t="127113" x="2562225" y="2170113"/>
          <p14:tracePt t="127129" x="2660650" y="2259013"/>
          <p14:tracePt t="127146" x="2705100" y="2286000"/>
          <p14:tracePt t="127163" x="2732088" y="2303463"/>
          <p14:tracePt t="127179" x="2751138" y="2322513"/>
          <p14:tracePt t="127321" x="2724150" y="2322513"/>
          <p14:tracePt t="127334" x="2705100" y="2303463"/>
          <p14:tracePt t="127347" x="2660650" y="2278063"/>
          <p14:tracePt t="127358" x="2581275" y="2232025"/>
          <p14:tracePt t="127370" x="2500313" y="2187575"/>
          <p14:tracePt t="127383" x="2393950" y="2116138"/>
          <p14:tracePt t="127397" x="2286000" y="2017713"/>
          <p14:tracePt t="127414" x="2152650" y="1911350"/>
          <p14:tracePt t="127431" x="2062163" y="1822450"/>
          <p14:tracePt t="127447" x="1965325" y="1751013"/>
          <p14:tracePt t="127464" x="1955800" y="1731963"/>
          <p14:tracePt t="127482" x="1938338" y="1731963"/>
          <p14:tracePt t="127497" x="1938338" y="1724025"/>
          <p14:tracePt t="127570" x="1946275" y="1724025"/>
          <p14:tracePt t="127582" x="1955800" y="1741488"/>
          <p14:tracePt t="127594" x="1965325" y="1751013"/>
          <p14:tracePt t="127607" x="1973263" y="1758950"/>
          <p14:tracePt t="127619" x="1982788" y="1776413"/>
          <p14:tracePt t="127632" x="2027238" y="1803400"/>
          <p14:tracePt t="127647" x="2081213" y="1866900"/>
          <p14:tracePt t="127663" x="2170113" y="1938338"/>
          <p14:tracePt t="127679" x="2339975" y="2071688"/>
          <p14:tracePt t="127696" x="2411413" y="2135188"/>
          <p14:tracePt t="127713" x="2465388" y="2170113"/>
          <p14:tracePt t="127729" x="2517775" y="2232025"/>
          <p14:tracePt t="127746" x="2544763" y="2241550"/>
          <p14:tracePt t="127763" x="2571750" y="2268538"/>
          <p14:tracePt t="127779" x="2608263" y="2303463"/>
          <p14:tracePt t="127796" x="2625725" y="2330450"/>
          <p14:tracePt t="127813" x="2643188" y="2339975"/>
          <p14:tracePt t="127829" x="2660650" y="2339975"/>
          <p14:tracePt t="127865" x="2670175" y="2339975"/>
          <p14:tracePt t="127901" x="2670175" y="2330450"/>
          <p14:tracePt t="127913" x="2670175" y="2322513"/>
          <p14:tracePt t="127926" x="2670175" y="2286000"/>
          <p14:tracePt t="127937" x="2643188" y="2259013"/>
          <p14:tracePt t="127949" x="2598738" y="2206625"/>
          <p14:tracePt t="127963" x="2527300" y="2116138"/>
          <p14:tracePt t="127981" x="2419350" y="2044700"/>
          <p14:tracePt t="127998" x="2224088" y="1884363"/>
          <p14:tracePt t="128013" x="2143125" y="1830388"/>
          <p14:tracePt t="128030" x="2081213" y="1803400"/>
          <p14:tracePt t="128047" x="2017713" y="1776413"/>
          <p14:tracePt t="128063" x="2009775" y="1776413"/>
          <p14:tracePt t="128080" x="2000250" y="1776413"/>
          <p14:tracePt t="128097" x="1990725" y="1776413"/>
          <p14:tracePt t="128205" x="2000250" y="1776413"/>
          <p14:tracePt t="128216" x="2027238" y="1795463"/>
          <p14:tracePt t="128228" x="2036763" y="1803400"/>
          <p14:tracePt t="128240" x="2054225" y="1812925"/>
          <p14:tracePt t="128252" x="2098675" y="1839913"/>
          <p14:tracePt t="128265" x="2170113" y="1884363"/>
          <p14:tracePt t="128279" x="2259013" y="1938338"/>
          <p14:tracePt t="128296" x="2366963" y="1992313"/>
          <p14:tracePt t="128315" x="2509838" y="2089150"/>
          <p14:tracePt t="128331" x="2536825" y="2108200"/>
          <p14:tracePt t="128347" x="2554288" y="2125663"/>
          <p14:tracePt t="128363" x="2589213" y="2143125"/>
          <p14:tracePt t="128380" x="2598738" y="2152650"/>
          <p14:tracePt t="128397" x="2598738" y="2170113"/>
          <p14:tracePt t="128414" x="2616200" y="2179638"/>
          <p14:tracePt t="128430" x="2625725" y="2179638"/>
          <p14:tracePt t="128463" x="2608263" y="2179638"/>
          <p14:tracePt t="128474" x="2598738" y="2179638"/>
          <p14:tracePt t="128486" x="2581275" y="2179638"/>
          <p14:tracePt t="128499" x="2500313" y="2143125"/>
          <p14:tracePt t="128514" x="2393950" y="2089150"/>
          <p14:tracePt t="128531" x="2224088" y="1992313"/>
          <p14:tracePt t="128547" x="1847850" y="1776413"/>
          <p14:tracePt t="128563" x="1758950" y="1724025"/>
          <p14:tracePt t="128580" x="1724025" y="1697038"/>
          <p14:tracePt t="128597" x="1704975" y="1687513"/>
          <p14:tracePt t="128613" x="1687513" y="1687513"/>
          <p14:tracePt t="128656" x="1697038" y="1687513"/>
          <p14:tracePt t="128669" x="1704975" y="1687513"/>
          <p14:tracePt t="128681" x="1714500" y="1687513"/>
          <p14:tracePt t="128696" x="1724025" y="1704975"/>
          <p14:tracePt t="128713" x="1758950" y="1724025"/>
          <p14:tracePt t="128729" x="1955800" y="1785938"/>
          <p14:tracePt t="128746" x="2062163" y="1822450"/>
          <p14:tracePt t="128763" x="2143125" y="1857375"/>
          <p14:tracePt t="128779" x="2303463" y="1920875"/>
          <p14:tracePt t="128797" x="2339975" y="1946275"/>
          <p14:tracePt t="128815" x="2384425" y="1965325"/>
          <p14:tracePt t="128817" x="2401888" y="1973263"/>
          <p14:tracePt t="128830" x="2428875" y="1973263"/>
          <p14:tracePt t="128856" x="2438400" y="1982788"/>
          <p14:tracePt t="128939" x="2411413" y="1982788"/>
          <p14:tracePt t="128951" x="2393950" y="1982788"/>
          <p14:tracePt t="128965" x="2330450" y="1955800"/>
          <p14:tracePt t="128980" x="2224088" y="1901825"/>
          <p14:tracePt t="128997" x="2125663" y="1849438"/>
          <p14:tracePt t="129013" x="1955800" y="1751013"/>
          <p14:tracePt t="129030" x="1911350" y="1724025"/>
          <p14:tracePt t="129047" x="1901825" y="1724025"/>
          <p14:tracePt t="129064" x="1893888" y="1714500"/>
          <p14:tracePt t="129135" x="1901825" y="1714500"/>
          <p14:tracePt t="129148" x="1928813" y="1724025"/>
          <p14:tracePt t="129160" x="1938338" y="1731963"/>
          <p14:tracePt t="129173" x="1965325" y="1758950"/>
          <p14:tracePt t="129184" x="2017713" y="1785938"/>
          <p14:tracePt t="129197" x="2098675" y="1812925"/>
          <p14:tracePt t="129213" x="2179638" y="1849438"/>
          <p14:tracePt t="129230" x="2241550" y="1874838"/>
          <p14:tracePt t="129247" x="2322513" y="1920875"/>
          <p14:tracePt t="129263" x="2347913" y="1928813"/>
          <p14:tracePt t="129280" x="2366963" y="1946275"/>
          <p14:tracePt t="129365" x="2366963" y="1938338"/>
          <p14:tracePt t="129377" x="2347913" y="1920875"/>
          <p14:tracePt t="129389" x="2330450" y="1901825"/>
          <p14:tracePt t="129402" x="2286000" y="1874838"/>
          <p14:tracePt t="129415" x="2214563" y="1830388"/>
          <p14:tracePt t="129429" x="2098675" y="1741488"/>
          <p14:tracePt t="129446" x="1990725" y="1652588"/>
          <p14:tracePt t="129464" x="1928813" y="1598613"/>
          <p14:tracePt t="129479" x="1919288" y="1598613"/>
          <p14:tracePt t="129496" x="1911350" y="1589088"/>
          <p14:tracePt t="129551" x="1911350" y="1598613"/>
          <p14:tracePt t="129563" x="1911350" y="1608138"/>
          <p14:tracePt t="129576" x="1919288" y="1616075"/>
          <p14:tracePt t="129590" x="1928813" y="1633538"/>
          <p14:tracePt t="129601" x="1938338" y="1652588"/>
          <p14:tracePt t="129614" x="1982788" y="1679575"/>
          <p14:tracePt t="129631" x="2017713" y="1724025"/>
          <p14:tracePt t="129648" x="2062163" y="1758950"/>
          <p14:tracePt t="129664" x="2143125" y="1812925"/>
          <p14:tracePt t="129681" x="2170113" y="1830388"/>
          <p14:tracePt t="129697" x="2179638" y="1839913"/>
          <p14:tracePt t="129713" x="2197100" y="1849438"/>
          <p14:tracePt t="129748" x="2205038" y="1849438"/>
          <p14:tracePt t="129884" x="2197100" y="1849438"/>
          <p14:tracePt t="129898" x="2187575" y="1849438"/>
          <p14:tracePt t="129910" x="2160588" y="1822450"/>
          <p14:tracePt t="129922" x="2125663" y="1785938"/>
          <p14:tracePt t="129935" x="2062163" y="1731963"/>
          <p14:tracePt t="129948" x="2017713" y="1697038"/>
          <p14:tracePt t="129963" x="1990725" y="1679575"/>
          <p14:tracePt t="129980" x="1982788" y="1670050"/>
          <p14:tracePt t="129997" x="1973263" y="1660525"/>
          <p14:tracePt t="130062" x="1990725" y="1687513"/>
          <p14:tracePt t="130074" x="2009775" y="1714500"/>
          <p14:tracePt t="130087" x="2054225" y="1741488"/>
          <p14:tracePt t="130099" x="2089150" y="1768475"/>
          <p14:tracePt t="130114" x="2116138" y="1795463"/>
          <p14:tracePt t="130130" x="2143125" y="1803400"/>
          <p14:tracePt t="130147" x="2170113" y="1830388"/>
          <p14:tracePt t="130163" x="2187575" y="1849438"/>
          <p14:tracePt t="130180" x="2197100" y="1849438"/>
          <p14:tracePt t="130197" x="2205038" y="1857375"/>
          <p14:tracePt t="130214" x="2224088" y="1866900"/>
          <p14:tracePt t="130258" x="2232025" y="1874838"/>
          <p14:tracePt t="130282" x="2251075" y="1893888"/>
          <p14:tracePt t="130294" x="2276475" y="1920875"/>
          <p14:tracePt t="130307" x="2303463" y="1928813"/>
          <p14:tracePt t="130320" x="2339975" y="1938338"/>
          <p14:tracePt t="130331" x="2384425" y="1965325"/>
          <p14:tracePt t="130346" x="2419350" y="1982788"/>
          <p14:tracePt t="130363" x="2455863" y="1992313"/>
          <p14:tracePt t="130380" x="2482850" y="2009775"/>
          <p14:tracePt t="139136" x="2527300" y="2044700"/>
          <p14:tracePt t="139147" x="2589213" y="2116138"/>
          <p14:tracePt t="139159" x="2670175" y="2160588"/>
          <p14:tracePt t="139173" x="2741613" y="2224088"/>
          <p14:tracePt t="139185" x="2803525" y="2295525"/>
          <p14:tracePt t="139199" x="2884488" y="2357438"/>
          <p14:tracePt t="139215" x="2955925" y="2420938"/>
          <p14:tracePt t="139233" x="3125788" y="2581275"/>
          <p14:tracePt t="139265" x="3330575" y="2724150"/>
          <p14:tracePt t="139282" x="3473450" y="2857500"/>
          <p14:tracePt t="139299" x="3544888" y="2921000"/>
          <p14:tracePt t="139316" x="3589338" y="3000375"/>
          <p14:tracePt t="139319" x="3625850" y="3081338"/>
          <p14:tracePt t="139332" x="3660775" y="3187700"/>
          <p14:tracePt t="139349" x="3705225" y="3268663"/>
          <p14:tracePt t="139365" x="3759200" y="3375025"/>
          <p14:tracePt t="139382" x="3902075" y="3571875"/>
          <p14:tracePt t="139399" x="3990975" y="3652838"/>
          <p14:tracePt t="139415" x="4054475" y="3724275"/>
          <p14:tracePt t="139432" x="4179888" y="3830638"/>
          <p14:tracePt t="139449" x="4241800" y="3876675"/>
          <p14:tracePt t="139467" x="4456113" y="3983038"/>
          <p14:tracePt t="139483" x="4562475" y="4037013"/>
          <p14:tracePt t="139499" x="4687888" y="4071938"/>
          <p14:tracePt t="139517" x="4813300" y="4108450"/>
          <p14:tracePt t="139889" x="4875213" y="4152900"/>
          <p14:tracePt t="139900" x="4938713" y="4197350"/>
          <p14:tracePt t="139912" x="5018088" y="4251325"/>
          <p14:tracePt t="139925" x="5081588" y="4295775"/>
          <p14:tracePt t="139937" x="5108575" y="4322763"/>
          <p14:tracePt t="139950" x="5143500" y="4340225"/>
          <p14:tracePt t="139965" x="5170488" y="4349750"/>
          <p14:tracePt t="139982" x="5197475" y="4357688"/>
          <p14:tracePt t="139999" x="5224463" y="4384675"/>
          <p14:tracePt t="140015" x="5251450" y="4384675"/>
          <p14:tracePt t="140032" x="5286375" y="4394200"/>
          <p14:tracePt t="140049" x="5349875" y="4411663"/>
          <p14:tracePt t="140066" x="5375275" y="4411663"/>
          <p14:tracePt t="140084" x="5421313" y="4421188"/>
          <p14:tracePt t="140099" x="5429250" y="4421188"/>
          <p14:tracePt t="140115" x="5446713" y="4421188"/>
          <p14:tracePt t="140132" x="5483225" y="4429125"/>
          <p14:tracePt t="140149" x="5510213" y="4438650"/>
          <p14:tracePt t="140166" x="5554663" y="4456113"/>
          <p14:tracePt t="140182" x="5564188" y="4465638"/>
          <p14:tracePt t="140199" x="5572125" y="4465638"/>
          <p14:tracePt t="140215" x="5581650" y="4465638"/>
          <p14:tracePt t="140232" x="5581650" y="4473575"/>
          <p14:tracePt t="140266" x="5599113" y="4483100"/>
          <p14:tracePt t="140282" x="5608638" y="4492625"/>
          <p14:tracePt t="140299" x="5616575" y="4519613"/>
          <p14:tracePt t="140317" x="5626100" y="4598988"/>
          <p14:tracePt t="140332" x="5626100" y="4616450"/>
          <p14:tracePt t="140348" x="5626100" y="4652963"/>
          <p14:tracePt t="140366" x="5626100" y="4679950"/>
          <p14:tracePt t="140398" x="5626100" y="4687888"/>
          <p14:tracePt t="140440" x="5626100" y="4697413"/>
          <p14:tracePt t="140453" x="5616575" y="4697413"/>
          <p14:tracePt t="140501" x="5616575" y="4706938"/>
          <p14:tracePt t="140514" x="5608638" y="4714875"/>
          <p14:tracePt t="140525" x="5599113" y="4741863"/>
          <p14:tracePt t="140538" x="5581650" y="4778375"/>
          <p14:tracePt t="140551" x="5581650" y="4813300"/>
          <p14:tracePt t="140565" x="5572125" y="4876800"/>
          <p14:tracePt t="140583" x="5554663" y="4911725"/>
          <p14:tracePt t="140601" x="5545138" y="4973638"/>
          <p14:tracePt t="140615" x="5545138" y="5000625"/>
          <p14:tracePt t="140632" x="5545138" y="5010150"/>
          <p14:tracePt t="140649" x="5537200" y="5027613"/>
          <p14:tracePt t="140665" x="5518150" y="5064125"/>
          <p14:tracePt t="140682" x="5518150" y="5072063"/>
          <p14:tracePt t="140699" x="5510213" y="5081588"/>
          <p14:tracePt t="140716" x="5510213" y="5091113"/>
          <p14:tracePt t="140732" x="5510213" y="5099050"/>
          <p14:tracePt t="140828" x="5527675" y="5099050"/>
          <p14:tracePt t="140840" x="5545138" y="5099050"/>
          <p14:tracePt t="140852" x="5554663" y="5091113"/>
          <p14:tracePt t="140866" x="5572125" y="5091113"/>
          <p14:tracePt t="140882" x="5599113" y="5081588"/>
          <p14:tracePt t="140899" x="5608638" y="5072063"/>
          <p14:tracePt t="140916" x="5643563" y="5054600"/>
          <p14:tracePt t="140932" x="5661025" y="5054600"/>
          <p14:tracePt t="140951" x="5715000" y="5045075"/>
          <p14:tracePt t="140966" x="5751513" y="5037138"/>
          <p14:tracePt t="140981" x="5778500" y="5019675"/>
          <p14:tracePt t="140998" x="5795963" y="5019675"/>
          <p14:tracePt t="141014" x="5849938" y="5010150"/>
          <p14:tracePt t="141031" x="5867400" y="5010150"/>
          <p14:tracePt t="141048" x="5884863" y="5000625"/>
          <p14:tracePt t="141065" x="5911850" y="5000625"/>
          <p14:tracePt t="141081" x="5911850" y="4992688"/>
          <p14:tracePt t="141098" x="5929313" y="4992688"/>
          <p14:tracePt t="142265" x="5902325" y="4992688"/>
          <p14:tracePt t="142278" x="5849938" y="4973638"/>
          <p14:tracePt t="142288" x="5768975" y="4956175"/>
          <p14:tracePt t="142300" x="5732463" y="4948238"/>
          <p14:tracePt t="142315" x="5697538" y="4929188"/>
          <p14:tracePt t="142331" x="5653088" y="4921250"/>
          <p14:tracePt t="142348" x="5635625" y="4921250"/>
          <p14:tracePt t="142364" x="5626100" y="4911725"/>
          <p14:tracePt t="142507" x="5635625" y="4911725"/>
          <p14:tracePt t="142532" x="5661025" y="4902200"/>
          <p14:tracePt t="142545" x="5680075" y="4884738"/>
          <p14:tracePt t="142557" x="5724525" y="4884738"/>
          <p14:tracePt t="142569" x="5759450" y="4876800"/>
          <p14:tracePt t="142582" x="5795963" y="4857750"/>
          <p14:tracePt t="142599" x="5822950" y="4857750"/>
          <p14:tracePt t="142617" x="5857875" y="4857750"/>
          <p14:tracePt t="142650" x="5867400" y="4857750"/>
          <p14:tracePt t="142689" x="5875338" y="4857750"/>
          <p14:tracePt t="142822" x="5884863" y="4857750"/>
          <p14:tracePt t="142835" x="5894388" y="4849813"/>
          <p14:tracePt t="142848" x="5921375" y="4849813"/>
          <p14:tracePt t="142860" x="5956300" y="4849813"/>
          <p14:tracePt t="142873" x="6010275" y="4849813"/>
          <p14:tracePt t="142885" x="6045200" y="4849813"/>
          <p14:tracePt t="142898" x="6089650" y="4840288"/>
          <p14:tracePt t="142914" x="6143625" y="4840288"/>
          <p14:tracePt t="142931" x="6180138" y="4840288"/>
          <p14:tracePt t="142948" x="6251575" y="4840288"/>
          <p14:tracePt t="142965" x="6296025" y="4840288"/>
          <p14:tracePt t="142981" x="6313488" y="4840288"/>
          <p14:tracePt t="142998" x="6350000" y="4840288"/>
          <p14:tracePt t="143016" x="6357938" y="4840288"/>
          <p14:tracePt t="143034" x="6367463" y="4840288"/>
          <p14:tracePt t="143049" x="6375400" y="4840288"/>
          <p14:tracePt t="143083" x="6402388" y="4840288"/>
          <p14:tracePt t="143099" x="6411913" y="4840288"/>
          <p14:tracePt t="143132" x="6421438" y="4840288"/>
          <p14:tracePt t="143150" x="6429375" y="4840288"/>
          <p14:tracePt t="143166" x="6438900" y="4840288"/>
          <p14:tracePt t="143183" x="6483350" y="4840288"/>
          <p14:tracePt t="143200" x="6510338" y="4840288"/>
          <p14:tracePt t="143218" x="6527800" y="4840288"/>
          <p14:tracePt t="143232" x="6537325" y="4840288"/>
          <p14:tracePt t="143250" x="6564313" y="4840288"/>
          <p14:tracePt t="143267" x="6608763" y="4840288"/>
          <p14:tracePt t="143282" x="6626225" y="4840288"/>
          <p14:tracePt t="143299" x="6653213" y="4840288"/>
          <p14:tracePt t="143315" x="6661150" y="4840288"/>
          <p14:tracePt t="143331" x="6688138" y="4849813"/>
          <p14:tracePt t="143348" x="6715125" y="4849813"/>
          <p14:tracePt t="143365" x="6796088" y="4867275"/>
          <p14:tracePt t="143381" x="6831013" y="4867275"/>
          <p14:tracePt t="143398" x="6884988" y="4867275"/>
          <p14:tracePt t="143415" x="6973888" y="4867275"/>
          <p14:tracePt t="143431" x="7000875" y="4867275"/>
          <p14:tracePt t="143448" x="7037388" y="4867275"/>
          <p14:tracePt t="143465" x="7081838" y="4857750"/>
          <p14:tracePt t="143481" x="7108825" y="4857750"/>
          <p14:tracePt t="143498" x="7143750" y="4849813"/>
          <p14:tracePt t="143515" x="7161213" y="4849813"/>
          <p14:tracePt t="143531" x="7188200" y="4849813"/>
          <p14:tracePt t="143549" x="7215188" y="4840288"/>
          <p14:tracePt t="143565" x="7224713" y="4840288"/>
          <p14:tracePt t="143581" x="7242175" y="4840288"/>
          <p14:tracePt t="143615" x="7251700" y="4840288"/>
          <p14:tracePt t="144495" x="7232650" y="4840288"/>
          <p14:tracePt t="144543" x="7232650" y="4822825"/>
          <p14:tracePt t="144628" x="7224713" y="4822825"/>
          <p14:tracePt t="144652" x="7215188" y="4822825"/>
          <p14:tracePt t="144664" x="7207250" y="4822825"/>
          <p14:tracePt t="144675" x="7197725" y="4822825"/>
          <p14:tracePt t="144689" x="7188200" y="4822825"/>
          <p14:tracePt t="144702" x="7180263" y="4822825"/>
          <p14:tracePt t="144717" x="7170738" y="4822825"/>
          <p14:tracePt t="144732" x="7153275" y="4822825"/>
          <p14:tracePt t="144748" x="7143750" y="4822825"/>
          <p14:tracePt t="144765" x="7116763" y="4822825"/>
          <p14:tracePt t="144782" x="7089775" y="4822825"/>
          <p14:tracePt t="144799" x="7010400" y="4813300"/>
          <p14:tracePt t="144816" x="6956425" y="4813300"/>
          <p14:tracePt t="144832" x="6921500" y="4813300"/>
          <p14:tracePt t="144850" x="6850063" y="4813300"/>
          <p14:tracePt t="144865" x="6840538" y="4813300"/>
          <p14:tracePt t="144882" x="6813550" y="4813300"/>
          <p14:tracePt t="144899" x="6751638" y="4813300"/>
          <p14:tracePt t="144915" x="6715125" y="4813300"/>
          <p14:tracePt t="144932" x="6661150" y="4813300"/>
          <p14:tracePt t="144948" x="6537325" y="4813300"/>
          <p14:tracePt t="144965" x="6483350" y="4813300"/>
          <p14:tracePt t="144983" x="6411913" y="4813300"/>
          <p14:tracePt t="144998" x="6357938" y="4813300"/>
          <p14:tracePt t="145015" x="6286500" y="4813300"/>
          <p14:tracePt t="145031" x="5992813" y="4795838"/>
          <p14:tracePt t="145048" x="5803900" y="4759325"/>
          <p14:tracePt t="145066" x="5465763" y="4697413"/>
          <p14:tracePt t="145082" x="5384800" y="4697413"/>
          <p14:tracePt t="145099" x="5349875" y="4687888"/>
          <p14:tracePt t="145115" x="5322888" y="4687888"/>
          <p14:tracePt t="145425" x="5214938" y="4687888"/>
          <p14:tracePt t="145436" x="5089525" y="4670425"/>
          <p14:tracePt t="145449" x="4921250" y="4635500"/>
          <p14:tracePt t="145466" x="4751388" y="4591050"/>
          <p14:tracePt t="145483" x="4473575" y="4510088"/>
          <p14:tracePt t="145500" x="3679825" y="4241800"/>
          <p14:tracePt t="145517" x="3224213" y="4071938"/>
          <p14:tracePt t="145532" x="2768600" y="3867150"/>
          <p14:tracePt t="145549" x="2303463" y="3662363"/>
          <p14:tracePt t="145565" x="2224088" y="3625850"/>
          <p14:tracePt t="145583" x="2205038" y="3616325"/>
          <p14:tracePt t="145863" x="2205038" y="3544888"/>
          <p14:tracePt t="145875" x="2187575" y="3446463"/>
          <p14:tracePt t="145887" x="2170113" y="3303588"/>
          <p14:tracePt t="145899" x="2108200" y="3125788"/>
          <p14:tracePt t="145916" x="2071688" y="2938463"/>
          <p14:tracePt t="145933" x="1990725" y="2732088"/>
          <p14:tracePt t="145950" x="1830388" y="2339975"/>
          <p14:tracePt t="145965" x="1785938" y="2241550"/>
          <p14:tracePt t="145982" x="1751013" y="2160588"/>
          <p14:tracePt t="145998" x="1724025" y="2125663"/>
          <p14:tracePt t="146015" x="1714500" y="2108200"/>
          <p14:tracePt t="146048" x="1704975" y="2108200"/>
          <p14:tracePt t="146082" x="1704975" y="2116138"/>
          <p14:tracePt t="146108" x="1704975" y="2125663"/>
          <p14:tracePt t="146133" x="1704975" y="2135188"/>
          <p14:tracePt t="146146" x="1704975" y="2143125"/>
          <p14:tracePt t="146183" x="1704975" y="2152650"/>
          <p14:tracePt t="146220" x="1704975" y="2160588"/>
          <p14:tracePt t="146233" x="1704975" y="2170113"/>
          <p14:tracePt t="146244" x="1704975" y="2197100"/>
          <p14:tracePt t="146257" x="1704975" y="2206625"/>
          <p14:tracePt t="146269" x="1704975" y="2214563"/>
          <p14:tracePt t="146282" x="1704975" y="2224088"/>
          <p14:tracePt t="146298" x="1704975" y="2232025"/>
          <p14:tracePt t="146315" x="1704975" y="2268538"/>
          <p14:tracePt t="146332" x="1704975" y="2312988"/>
          <p14:tracePt t="146348" x="1704975" y="2349500"/>
          <p14:tracePt t="146365" x="1704975" y="2401888"/>
          <p14:tracePt t="146382" x="1704975" y="2411413"/>
          <p14:tracePt t="146398" x="1704975" y="2420938"/>
          <p14:tracePt t="146433" x="1704975" y="2428875"/>
          <p14:tracePt t="146562" x="1704975" y="2420938"/>
          <p14:tracePt t="146575" x="1704975" y="2411413"/>
          <p14:tracePt t="146586" x="1704975" y="2393950"/>
          <p14:tracePt t="146600" x="1704975" y="2384425"/>
          <p14:tracePt t="146616" x="1704975" y="2374900"/>
          <p14:tracePt t="146634" x="1704975" y="2366963"/>
          <p14:tracePt t="146650" x="1704975" y="2357438"/>
          <p14:tracePt t="146666" x="1697038" y="2330450"/>
          <p14:tracePt t="146683" x="1697038" y="2295525"/>
          <p14:tracePt t="146699" x="1697038" y="2170113"/>
          <p14:tracePt t="146716" x="1697038" y="2116138"/>
          <p14:tracePt t="146733" x="1697038" y="2081213"/>
          <p14:tracePt t="146751" x="1697038" y="2027238"/>
          <p14:tracePt t="146766" x="1697038" y="1982788"/>
          <p14:tracePt t="146782" x="1697038" y="1928813"/>
          <p14:tracePt t="146799" x="1697038" y="1822450"/>
          <p14:tracePt t="146815" x="1697038" y="1652588"/>
          <p14:tracePt t="146832" x="1697038" y="1608138"/>
          <p14:tracePt t="146848" x="1697038" y="1598613"/>
          <p14:tracePt t="146866" x="1697038" y="1581150"/>
          <p14:tracePt t="146948" x="1697038" y="1589088"/>
          <p14:tracePt t="146960" x="1697038" y="1598613"/>
          <p14:tracePt t="146972" x="1697038" y="1616075"/>
          <p14:tracePt t="146984" x="1697038" y="1625600"/>
          <p14:tracePt t="146999" x="1697038" y="1633538"/>
          <p14:tracePt t="147015" x="1697038" y="1643063"/>
          <p14:tracePt t="147032" x="1697038" y="1731963"/>
          <p14:tracePt t="147049" x="1687513" y="1803400"/>
          <p14:tracePt t="147066" x="1687513" y="1901825"/>
          <p14:tracePt t="147082" x="1679575" y="2125663"/>
          <p14:tracePt t="147099" x="1679575" y="2197100"/>
          <p14:tracePt t="147116" x="1660525" y="2268538"/>
          <p14:tracePt t="147132" x="1660525" y="2366963"/>
          <p14:tracePt t="147149" x="1660525" y="2401888"/>
          <p14:tracePt t="147165" x="1660525" y="2438400"/>
          <p14:tracePt t="147182" x="1660525" y="2500313"/>
          <p14:tracePt t="147199" x="1660525" y="2509838"/>
          <p14:tracePt t="147216" x="1660525" y="2517775"/>
          <p14:tracePt t="147232" x="1660525" y="2536825"/>
          <p14:tracePt t="147334" x="1660525" y="2527300"/>
          <p14:tracePt t="147346" x="1660525" y="2517775"/>
          <p14:tracePt t="147358" x="1660525" y="2500313"/>
          <p14:tracePt t="147371" x="1660525" y="2446338"/>
          <p14:tracePt t="147383" x="1660525" y="2366963"/>
          <p14:tracePt t="147398" x="1679575" y="2268538"/>
          <p14:tracePt t="147415" x="1679575" y="2152650"/>
          <p14:tracePt t="147432" x="1679575" y="2000250"/>
          <p14:tracePt t="147448" x="1679575" y="1965325"/>
          <p14:tracePt t="147465" x="1679575" y="1938338"/>
          <p14:tracePt t="147482" x="1679575" y="1920875"/>
          <p14:tracePt t="147515" x="1679575" y="1911350"/>
          <p14:tracePt t="147533" x="1679575" y="1901825"/>
          <p14:tracePt t="147572" x="1679575" y="1884363"/>
          <p14:tracePt t="147660" x="1679575" y="1893888"/>
          <p14:tracePt t="147672" x="1679575" y="1901825"/>
          <p14:tracePt t="147685" x="1679575" y="1911350"/>
          <p14:tracePt t="147699" x="1679575" y="1920875"/>
          <p14:tracePt t="147715" x="1679575" y="1955800"/>
          <p14:tracePt t="147732" x="1679575" y="2027238"/>
          <p14:tracePt t="147748" x="1679575" y="2197100"/>
          <p14:tracePt t="147765" x="1679575" y="2295525"/>
          <p14:tracePt t="147782" x="1679575" y="2393950"/>
          <p14:tracePt t="147799" x="1660525" y="2527300"/>
          <p14:tracePt t="147816" x="1660525" y="2563813"/>
          <p14:tracePt t="147832" x="1652588" y="2608263"/>
          <p14:tracePt t="147849" x="1652588" y="2625725"/>
          <p14:tracePt t="147866" x="1652588" y="2635250"/>
          <p14:tracePt t="147883" x="1652588" y="2643188"/>
          <p14:tracePt t="147958" x="1652588" y="2625725"/>
          <p14:tracePt t="147970" x="1652588" y="2571750"/>
          <p14:tracePt t="147983" x="1652588" y="2455863"/>
          <p14:tracePt t="147994" x="1660525" y="2312988"/>
          <p14:tracePt t="148006" x="1660525" y="2152650"/>
          <p14:tracePt t="148018" x="1679575" y="2000250"/>
          <p14:tracePt t="148032" x="1679575" y="1901825"/>
          <p14:tracePt t="148049" x="1679575" y="1849438"/>
          <p14:tracePt t="148066" x="1679575" y="1812925"/>
          <p14:tracePt t="148083" x="1687513" y="1776413"/>
          <p14:tracePt t="148119" x="1687513" y="1768475"/>
          <p14:tracePt t="148209" x="1687513" y="1776413"/>
          <p14:tracePt t="148221" x="1697038" y="1785938"/>
          <p14:tracePt t="148236" x="1697038" y="1812925"/>
          <p14:tracePt t="148250" x="1697038" y="1849438"/>
          <p14:tracePt t="148266" x="1697038" y="1920875"/>
          <p14:tracePt t="148283" x="1697038" y="2044700"/>
          <p14:tracePt t="148300" x="1697038" y="2143125"/>
          <p14:tracePt t="148317" x="1697038" y="2224088"/>
          <p14:tracePt t="148320" x="1697038" y="2278063"/>
          <p14:tracePt t="148334" x="1679575" y="2330450"/>
          <p14:tracePt t="148351" x="1679575" y="2366963"/>
          <p14:tracePt t="148366" x="1679575" y="2401888"/>
          <p14:tracePt t="148384" x="1679575" y="2428875"/>
          <p14:tracePt t="148399" x="1679575" y="2446338"/>
          <p14:tracePt t="148416" x="1679575" y="2473325"/>
          <p14:tracePt t="148433" x="1670050" y="2500313"/>
          <p14:tracePt t="148473" x="1670050" y="2517775"/>
          <p14:tracePt t="148569" x="1670050" y="2509838"/>
          <p14:tracePt t="148581" x="1670050" y="2500313"/>
          <p14:tracePt t="148596" x="1670050" y="2492375"/>
          <p14:tracePt t="148607" x="1670050" y="2473325"/>
          <p14:tracePt t="148620" x="1670050" y="2420938"/>
          <p14:tracePt t="148633" x="1670050" y="2366963"/>
          <p14:tracePt t="148650" x="1670050" y="2278063"/>
          <p14:tracePt t="148668" x="1670050" y="2081213"/>
          <p14:tracePt t="148683" x="1652588" y="2000250"/>
          <p14:tracePt t="148700" x="1633538" y="1965325"/>
          <p14:tracePt t="148717" x="1625600" y="1928813"/>
          <p14:tracePt t="148733" x="1625600" y="1920875"/>
          <p14:tracePt t="148750" x="1625600" y="1893888"/>
          <p14:tracePt t="148767" x="1625600" y="1785938"/>
          <p14:tracePt t="148783" x="1625600" y="1714500"/>
          <p14:tracePt t="148800" x="1625600" y="1643063"/>
          <p14:tracePt t="148817" x="1625600" y="1598613"/>
          <p14:tracePt t="148833" x="1625600" y="1589088"/>
          <p14:tracePt t="148875" x="1643063" y="1589088"/>
          <p14:tracePt t="148912" x="1643063" y="1608138"/>
          <p14:tracePt t="148925" x="1643063" y="1660525"/>
          <p14:tracePt t="148938" x="1652588" y="1758950"/>
          <p14:tracePt t="148952" x="1670050" y="1857375"/>
          <p14:tracePt t="148966" x="1670050" y="1973263"/>
          <p14:tracePt t="148983" x="1670050" y="2098675"/>
          <p14:tracePt t="148999" x="1670050" y="2241550"/>
          <p14:tracePt t="149016" x="1670050" y="2322513"/>
          <p14:tracePt t="149032" x="1687513" y="2374900"/>
          <p14:tracePt t="149050" x="1687513" y="2465388"/>
          <p14:tracePt t="149066" x="1687513" y="2517775"/>
          <p14:tracePt t="149083" x="1687513" y="2554288"/>
          <p14:tracePt t="149101" x="1687513" y="2589213"/>
          <p14:tracePt t="149134" x="1687513" y="2598738"/>
          <p14:tracePt t="149185" x="1697038" y="2598738"/>
          <p14:tracePt t="149212" x="1697038" y="2589213"/>
          <p14:tracePt t="149225" x="1704975" y="2536825"/>
          <p14:tracePt t="149237" x="1724025" y="2455863"/>
          <p14:tracePt t="149250" x="1758950" y="2349500"/>
          <p14:tracePt t="149267" x="1776413" y="2232025"/>
          <p14:tracePt t="149285" x="1812925" y="2027238"/>
          <p14:tracePt t="149301" x="1822450" y="1946275"/>
          <p14:tracePt t="149316" x="1822450" y="1893888"/>
          <p14:tracePt t="149332" x="1839913" y="1874838"/>
          <p14:tracePt t="149349" x="1847850" y="1822450"/>
          <p14:tracePt t="149365" x="1847850" y="1785938"/>
          <p14:tracePt t="149383" x="1866900" y="1751013"/>
          <p14:tracePt t="149468" x="1866900" y="1776413"/>
          <p14:tracePt t="149480" x="1866900" y="1830388"/>
          <p14:tracePt t="149492" x="1866900" y="1901825"/>
          <p14:tracePt t="149504" x="1857375" y="1973263"/>
          <p14:tracePt t="149517" x="1822450" y="2081213"/>
          <p14:tracePt t="149532" x="1785938" y="2206625"/>
          <p14:tracePt t="149548" x="1768475" y="2303463"/>
          <p14:tracePt t="149565" x="1751013" y="2384425"/>
          <p14:tracePt t="149582" x="1724025" y="2482850"/>
          <p14:tracePt t="149599" x="1724025" y="2500313"/>
          <p14:tracePt t="149616" x="1714500" y="2509838"/>
          <p14:tracePt t="149633" x="1714500" y="2536825"/>
          <p14:tracePt t="149650" x="1714500" y="2554288"/>
          <p14:tracePt t="149666" x="1704975" y="2563813"/>
          <p14:tracePt t="149683" x="1704975" y="2589213"/>
          <p14:tracePt t="149772" x="1704975" y="2581275"/>
          <p14:tracePt t="149785" x="1704975" y="2571750"/>
          <p14:tracePt t="149798" x="1704975" y="2527300"/>
          <p14:tracePt t="149810" x="1724025" y="2428875"/>
          <p14:tracePt t="149822" x="1758950" y="2303463"/>
          <p14:tracePt t="149835" x="1776413" y="2135188"/>
          <p14:tracePt t="149850" x="1795463" y="1965325"/>
          <p14:tracePt t="149866" x="1795463" y="1795463"/>
          <p14:tracePt t="149883" x="1795463" y="1697038"/>
          <p14:tracePt t="149899" x="1795463" y="1571625"/>
          <p14:tracePt t="149915" x="1795463" y="1536700"/>
          <p14:tracePt t="149932" x="1795463" y="1517650"/>
          <p14:tracePt t="150007" x="1795463" y="1527175"/>
          <p14:tracePt t="150019" x="1812925" y="1527175"/>
          <p14:tracePt t="150031" x="1812925" y="1571625"/>
          <p14:tracePt t="150043" x="1822450" y="1643063"/>
          <p14:tracePt t="150055" x="1839913" y="1768475"/>
          <p14:tracePt t="150067" x="1857375" y="1920875"/>
          <p14:tracePt t="150082" x="1857375" y="2009775"/>
          <p14:tracePt t="150099" x="1857375" y="2089150"/>
          <p14:tracePt t="150116" x="1857375" y="2143125"/>
          <p14:tracePt t="150132" x="1857375" y="2187575"/>
          <p14:tracePt t="150149" x="1857375" y="2197100"/>
          <p14:tracePt t="150166" x="1857375" y="2259013"/>
          <p14:tracePt t="150183" x="1857375" y="2295525"/>
          <p14:tracePt t="150200" x="1839913" y="2322513"/>
          <p14:tracePt t="150217" x="1839913" y="2366963"/>
          <p14:tracePt t="150233" x="1830388" y="2374900"/>
          <p14:tracePt t="150367" x="1830388" y="2330450"/>
          <p14:tracePt t="150380" x="1830388" y="2278063"/>
          <p14:tracePt t="150392" x="1830388" y="2143125"/>
          <p14:tracePt t="150405" x="1830388" y="2000250"/>
          <p14:tracePt t="150417" x="1830388" y="1884363"/>
          <p14:tracePt t="150432" x="1830388" y="1758950"/>
          <p14:tracePt t="150449" x="1830388" y="1687513"/>
          <p14:tracePt t="150468" x="1830388" y="1616075"/>
          <p14:tracePt t="150483" x="1830388" y="1608138"/>
          <p14:tracePt t="150500" x="1830388" y="1589088"/>
          <p14:tracePt t="150580" x="1830388" y="1598613"/>
          <p14:tracePt t="150591" x="1830388" y="1608138"/>
          <p14:tracePt t="150604" x="1830388" y="1616075"/>
          <p14:tracePt t="150617" x="1830388" y="1633538"/>
          <p14:tracePt t="150633" x="1830388" y="1687513"/>
          <p14:tracePt t="150650" x="1839913" y="1741488"/>
          <p14:tracePt t="150667" x="1839913" y="1893888"/>
          <p14:tracePt t="150683" x="1839913" y="1992313"/>
          <p14:tracePt t="150700" x="1839913" y="2044700"/>
          <p14:tracePt t="150717" x="1847850" y="2135188"/>
          <p14:tracePt t="150733" x="1847850" y="2160588"/>
          <p14:tracePt t="150750" x="1874838" y="2214563"/>
          <p14:tracePt t="150768" x="2071688" y="2374900"/>
          <p14:tracePt t="150783" x="2224088" y="2446338"/>
          <p14:tracePt t="150800" x="2428875" y="2544763"/>
          <p14:tracePt t="150818" x="3152775" y="2795588"/>
          <p14:tracePt t="150834" x="3643313" y="2938463"/>
          <p14:tracePt t="150850" x="4044950" y="3098800"/>
          <p14:tracePt t="150866" x="4375150" y="3278188"/>
          <p14:tracePt t="150882" x="4867275" y="3608388"/>
          <p14:tracePt t="151171" x="4946650" y="3786188"/>
          <p14:tracePt t="151184" x="5045075" y="4010025"/>
          <p14:tracePt t="151196" x="5143500" y="4224338"/>
          <p14:tracePt t="151208" x="5268913" y="4456113"/>
          <p14:tracePt t="151220" x="5411788" y="4652963"/>
          <p14:tracePt t="151234" x="5545138" y="4830763"/>
          <p14:tracePt t="151250" x="5680075" y="4948238"/>
          <p14:tracePt t="151267" x="5830888" y="5081588"/>
          <p14:tracePt t="151284" x="5857875" y="5091113"/>
          <p14:tracePt t="151301" x="5867400" y="5108575"/>
          <p14:tracePt t="151317" x="5875338" y="5108575"/>
          <p14:tracePt t="151339" x="5894388" y="5108575"/>
          <p14:tracePt t="151352" x="5921375" y="5108575"/>
          <p14:tracePt t="151366" x="5956300" y="5108575"/>
          <p14:tracePt t="151383" x="6000750" y="5099050"/>
          <p14:tracePt t="151399" x="6010275" y="5091113"/>
          <p14:tracePt t="151416" x="6027738" y="5091113"/>
          <p14:tracePt t="151454" x="6027738" y="5081588"/>
          <p14:tracePt t="151479" x="6027738" y="5072063"/>
          <p14:tracePt t="151490" x="5983288" y="5027613"/>
          <p14:tracePt t="151503" x="5857875" y="4973638"/>
          <p14:tracePt t="151517" x="5707063" y="4938713"/>
          <p14:tracePt t="151533" x="5653088" y="4929188"/>
          <p14:tracePt t="151549" x="5599113" y="4929188"/>
          <p14:tracePt t="151566" x="5581650" y="4911725"/>
          <p14:tracePt t="151583" x="5572125" y="4911725"/>
          <p14:tracePt t="151599" x="5572125" y="4902200"/>
          <p14:tracePt t="151635" x="5581650" y="4894263"/>
          <p14:tracePt t="151647" x="5661025" y="4876800"/>
          <p14:tracePt t="151660" x="5732463" y="4867275"/>
          <p14:tracePt t="151675" x="5778500" y="4849813"/>
          <p14:tracePt t="151687" x="5813425" y="4849813"/>
          <p14:tracePt t="151701" x="5849938" y="4840288"/>
          <p14:tracePt t="151717" x="5867400" y="4840288"/>
          <p14:tracePt t="151733" x="5875338" y="4840288"/>
          <p14:tracePt t="151861" x="5857875" y="4840288"/>
          <p14:tracePt t="151933" x="5867400" y="4840288"/>
          <p14:tracePt t="151944" x="5884863" y="4840288"/>
          <p14:tracePt t="151956" x="5921375" y="4840288"/>
          <p14:tracePt t="151969" x="5946775" y="4840288"/>
          <p14:tracePt t="151983" x="5965825" y="4840288"/>
          <p14:tracePt t="152004" x="5973763" y="4840288"/>
          <p14:tracePt t="152239" x="5965825" y="4840288"/>
          <p14:tracePt t="152311" x="5956300" y="4840288"/>
          <p14:tracePt t="152401" x="5956300" y="4813300"/>
          <p14:tracePt t="152415" x="5965825" y="4778375"/>
          <p14:tracePt t="152426" x="5992813" y="4733925"/>
          <p14:tracePt t="152439" x="6018213" y="4679950"/>
          <p14:tracePt t="152452" x="6045200" y="4643438"/>
          <p14:tracePt t="152466" x="6054725" y="4616450"/>
          <p14:tracePt t="152482" x="6064250" y="4591050"/>
          <p14:tracePt t="152499" x="6064250" y="4581525"/>
          <p14:tracePt t="152516" x="6064250" y="4564063"/>
          <p14:tracePt t="152532" x="6054725" y="4545013"/>
          <p14:tracePt t="152549" x="6018213" y="4537075"/>
          <p14:tracePt t="152566" x="5965825" y="4527550"/>
          <p14:tracePt t="152582" x="5946775" y="4527550"/>
          <p14:tracePt t="152599" x="5921375" y="4527550"/>
          <p14:tracePt t="152617" x="5884863" y="4527550"/>
          <p14:tracePt t="152632" x="5875338" y="4527550"/>
          <p14:tracePt t="152649" x="5867400" y="4527550"/>
          <p14:tracePt t="152666" x="5849938" y="4527550"/>
          <p14:tracePt t="152682" x="5822950" y="4527550"/>
          <p14:tracePt t="152699" x="5813425" y="4527550"/>
          <p14:tracePt t="152716" x="5741988" y="4564063"/>
          <p14:tracePt t="152732" x="5707063" y="4572000"/>
          <p14:tracePt t="152749" x="5680075" y="4598988"/>
          <p14:tracePt t="152765" x="5643563" y="4608513"/>
          <p14:tracePt t="152782" x="5635625" y="4608513"/>
          <p14:tracePt t="152816" x="5635625" y="4625975"/>
          <p14:tracePt t="152896" x="5635625" y="4635500"/>
          <p14:tracePt t="152908" x="5626100" y="4643438"/>
          <p14:tracePt t="152933" x="5608638" y="4662488"/>
          <p14:tracePt t="152945" x="5599113" y="4679950"/>
          <p14:tracePt t="152958" x="5589588" y="4687888"/>
          <p14:tracePt t="152970" x="5581650" y="4697413"/>
          <p14:tracePt t="152982" x="5572125" y="4706938"/>
          <p14:tracePt t="152999" x="5572125" y="4714875"/>
          <p14:tracePt t="153021" x="5564188" y="4714875"/>
          <p14:tracePt t="153045" x="5564188" y="4724400"/>
          <p14:tracePt t="153084" x="5564188" y="4733925"/>
          <p14:tracePt t="153097" x="5564188" y="4741863"/>
          <p14:tracePt t="153110" x="5564188" y="4768850"/>
          <p14:tracePt t="153122" x="5564188" y="4778375"/>
          <p14:tracePt t="153136" x="5572125" y="4813300"/>
          <p14:tracePt t="153150" x="5599113" y="4840288"/>
          <p14:tracePt t="153167" x="5643563" y="4876800"/>
          <p14:tracePt t="153185" x="5707063" y="4921250"/>
          <p14:tracePt t="153200" x="5732463" y="4929188"/>
          <p14:tracePt t="153217" x="5768975" y="4929188"/>
          <p14:tracePt t="153235" x="5795963" y="4929188"/>
          <p14:tracePt t="153250" x="5822950" y="4929188"/>
          <p14:tracePt t="153267" x="5830888" y="4929188"/>
          <p14:tracePt t="153286" x="5857875" y="4929188"/>
          <p14:tracePt t="153302" x="5875338" y="4929188"/>
          <p14:tracePt t="153317" x="5902325" y="4929188"/>
          <p14:tracePt t="153334" x="5965825" y="4902200"/>
          <p14:tracePt t="153350" x="5992813" y="4894263"/>
          <p14:tracePt t="153366" x="6000750" y="4876800"/>
          <p14:tracePt t="153384" x="6027738" y="4867275"/>
          <p14:tracePt t="153400" x="6027738" y="4857750"/>
          <p14:tracePt t="153417" x="6045200" y="4849813"/>
          <p14:tracePt t="153434" x="6045200" y="4840288"/>
          <p14:tracePt t="153450" x="6045200" y="4805363"/>
          <p14:tracePt t="153467" x="6045200" y="4795838"/>
          <p14:tracePt t="153486" x="6045200" y="4768850"/>
          <p14:tracePt t="153500" x="6045200" y="4751388"/>
          <p14:tracePt t="153517" x="6037263" y="4741863"/>
          <p14:tracePt t="153534" x="6018213" y="4714875"/>
          <p14:tracePt t="153550" x="5992813" y="4697413"/>
          <p14:tracePt t="153566" x="5965825" y="4670425"/>
          <p14:tracePt t="153583" x="5938838" y="4652963"/>
          <p14:tracePt t="153600" x="5929313" y="4652963"/>
          <p14:tracePt t="153616" x="5921375" y="4643438"/>
          <p14:tracePt t="153633" x="5867400" y="4616450"/>
          <p14:tracePt t="153650" x="5830888" y="4608513"/>
          <p14:tracePt t="153666" x="5778500" y="4591050"/>
          <p14:tracePt t="153683" x="5724525" y="4581525"/>
          <p14:tracePt t="153699" x="5715000" y="4572000"/>
          <p14:tracePt t="153716" x="5697538" y="4572000"/>
          <p14:tracePt t="153751" x="5688013" y="4572000"/>
          <p14:tracePt t="153777" x="5661025" y="4572000"/>
          <p14:tracePt t="153789" x="5653088" y="4572000"/>
          <p14:tracePt t="153802" x="5616575" y="4572000"/>
          <p14:tracePt t="153816" x="5599113" y="4581525"/>
          <p14:tracePt t="153833" x="5572125" y="4581525"/>
          <p14:tracePt t="153849" x="5564188" y="4598988"/>
          <p14:tracePt t="153866" x="5554663" y="4598988"/>
          <p14:tracePt t="153883" x="5545138" y="4608513"/>
          <p14:tracePt t="153899" x="5545138" y="4616450"/>
          <p14:tracePt t="153916" x="5527675" y="4679950"/>
          <p14:tracePt t="153933" x="5518150" y="4697413"/>
          <p14:tracePt t="153949" x="5510213" y="4706938"/>
          <p14:tracePt t="153966" x="5510213" y="4733925"/>
          <p14:tracePt t="153983" x="5510213" y="4741863"/>
          <p14:tracePt t="154002" x="5510213" y="4751388"/>
          <p14:tracePt t="154040" x="5510213" y="4759325"/>
          <p14:tracePt t="154052" x="5510213" y="4768850"/>
          <p14:tracePt t="154065" x="5510213" y="4795838"/>
          <p14:tracePt t="154079" x="5527675" y="4822825"/>
          <p14:tracePt t="154091" x="5554663" y="4857750"/>
          <p14:tracePt t="154103" x="5572125" y="4884738"/>
          <p14:tracePt t="154117" x="5599113" y="4894263"/>
          <p14:tracePt t="154134" x="5608638" y="4911725"/>
          <p14:tracePt t="154152" x="5635625" y="4921250"/>
          <p14:tracePt t="154167" x="5643563" y="4929188"/>
          <p14:tracePt t="154184" x="5653088" y="4929188"/>
          <p14:tracePt t="154201" x="5697538" y="4938713"/>
          <p14:tracePt t="154217" x="5724525" y="4938713"/>
          <p14:tracePt t="154234" x="5759450" y="4938713"/>
          <p14:tracePt t="154250" x="5803900" y="4938713"/>
          <p14:tracePt t="154267" x="5813425" y="4938713"/>
          <p14:tracePt t="154285" x="5822950" y="4938713"/>
          <p14:tracePt t="154301" x="5867400" y="4929188"/>
          <p14:tracePt t="154318" x="5894388" y="4911725"/>
          <p14:tracePt t="154320" x="5902325" y="4902200"/>
          <p14:tracePt t="154333" x="5911850" y="4902200"/>
          <p14:tracePt t="154350" x="5929313" y="4894263"/>
          <p14:tracePt t="154382" x="5929313" y="4884738"/>
          <p14:tracePt t="154407" x="5938838" y="4876800"/>
          <p14:tracePt t="154421" x="5938838" y="4849813"/>
          <p14:tracePt t="154432" x="5946775" y="4830763"/>
          <p14:tracePt t="154444" x="5946775" y="4805363"/>
          <p14:tracePt t="154457" x="5946775" y="4795838"/>
          <p14:tracePt t="154470" x="5946775" y="4768850"/>
          <p14:tracePt t="154493" x="5946775" y="4759325"/>
          <p14:tracePt t="154518" x="5946775" y="4751388"/>
          <p14:tracePt t="154542" x="5946775" y="4741863"/>
          <p14:tracePt t="154554" x="5946775" y="4733925"/>
          <p14:tracePt t="154566" x="5946775" y="4724400"/>
          <p14:tracePt t="154579" x="5946775" y="4714875"/>
          <p14:tracePt t="154592" x="5938838" y="4706938"/>
          <p14:tracePt t="154603" x="5929313" y="4687888"/>
          <p14:tracePt t="154616" x="5911850" y="4679950"/>
          <p14:tracePt t="154633" x="5902325" y="4679950"/>
          <p14:tracePt t="154650" x="5894388" y="4670425"/>
          <p14:tracePt t="154666" x="5884863" y="4662488"/>
          <p14:tracePt t="154683" x="5857875" y="4652963"/>
          <p14:tracePt t="154699" x="5830888" y="4635500"/>
          <p14:tracePt t="154716" x="5778500" y="4625975"/>
          <p14:tracePt t="154733" x="5670550" y="4625975"/>
          <p14:tracePt t="154749" x="5626100" y="4625975"/>
          <p14:tracePt t="154766" x="5608638" y="4625975"/>
          <p14:tracePt t="154783" x="5581650" y="4625975"/>
          <p14:tracePt t="154801" x="5572125" y="4625975"/>
          <p14:tracePt t="154819" x="5564188" y="4625975"/>
          <p14:tracePt t="154833" x="5554663" y="4625975"/>
          <p14:tracePt t="154850" x="5545138" y="4625975"/>
          <p14:tracePt t="154868" x="5483225" y="4662488"/>
          <p14:tracePt t="154883" x="5438775" y="4687888"/>
          <p14:tracePt t="154900" x="5429250" y="4697413"/>
          <p14:tracePt t="154917" x="5411788" y="4714875"/>
          <p14:tracePt t="154950" x="5411788" y="4724400"/>
          <p14:tracePt t="154976" x="5411788" y="4733925"/>
          <p14:tracePt t="154988" x="5411788" y="4751388"/>
          <p14:tracePt t="155003" x="5411788" y="4759325"/>
          <p14:tracePt t="155016" x="5421313" y="4786313"/>
          <p14:tracePt t="155033" x="5421313" y="4795838"/>
          <p14:tracePt t="155050" x="5456238" y="4813300"/>
          <p14:tracePt t="155066" x="5465763" y="4830763"/>
          <p14:tracePt t="155083" x="5473700" y="4840288"/>
          <p14:tracePt t="155099" x="5492750" y="4849813"/>
          <p14:tracePt t="155116" x="5510213" y="4857750"/>
          <p14:tracePt t="155134" x="5518150" y="4857750"/>
          <p14:tracePt t="155152" x="5545138" y="4857750"/>
          <p14:tracePt t="155167" x="5554663" y="4857750"/>
          <p14:tracePt t="155184" x="5581650" y="4857750"/>
          <p14:tracePt t="155200" x="5599113" y="4857750"/>
          <p14:tracePt t="155216" x="5608638" y="4857750"/>
          <p14:tracePt t="155233" x="5635625" y="4830763"/>
          <p14:tracePt t="155250" x="5653088" y="4805363"/>
          <p14:tracePt t="155267" x="5661025" y="4795838"/>
          <p14:tracePt t="155284" x="5680075" y="4768850"/>
          <p14:tracePt t="155302" x="5688013" y="4733925"/>
          <p14:tracePt t="155317" x="5697538" y="4724400"/>
          <p14:tracePt t="155334" x="5715000" y="4706938"/>
          <p14:tracePt t="155350" x="5741988" y="4697413"/>
          <p14:tracePt t="155367" x="5778500" y="4679950"/>
          <p14:tracePt t="155383" x="5857875" y="4652963"/>
          <p14:tracePt t="155400" x="5894388" y="4643438"/>
          <p14:tracePt t="155417" x="5946775" y="4625975"/>
          <p14:tracePt t="155433" x="6054725" y="4616450"/>
          <p14:tracePt t="155450" x="6135688" y="4616450"/>
          <p14:tracePt t="155467" x="6188075" y="4616450"/>
          <p14:tracePt t="155483" x="6259513" y="4616450"/>
          <p14:tracePt t="155500" x="6286500" y="4616450"/>
          <p14:tracePt t="155516" x="6330950" y="4616450"/>
          <p14:tracePt t="155533" x="6350000" y="4616450"/>
          <p14:tracePt t="155550" x="6375400" y="4616450"/>
          <p14:tracePt t="155567" x="6411913" y="4616450"/>
          <p14:tracePt t="155584" x="6421438" y="4616450"/>
          <p14:tracePt t="155601" x="6429375" y="4616450"/>
          <p14:tracePt t="155616" x="6446838" y="4635500"/>
          <p14:tracePt t="155633" x="6473825" y="4662488"/>
          <p14:tracePt t="155650" x="6500813" y="4687888"/>
          <p14:tracePt t="155666" x="6537325" y="4706938"/>
          <p14:tracePt t="155683" x="6545263" y="4714875"/>
          <p14:tracePt t="155701" x="6564313" y="4751388"/>
          <p14:tracePt t="155717" x="6581775" y="4786313"/>
          <p14:tracePt t="155734" x="6581775" y="4840288"/>
          <p14:tracePt t="155751" x="6581775" y="4948238"/>
          <p14:tracePt t="155766" x="6581775" y="4992688"/>
          <p14:tracePt t="155783" x="6564313" y="5027613"/>
          <p14:tracePt t="155800" x="6545263" y="5054600"/>
          <p14:tracePt t="155816" x="6500813" y="5081588"/>
          <p14:tracePt t="155833" x="6465888" y="5091113"/>
          <p14:tracePt t="155849" x="6402388" y="5108575"/>
          <p14:tracePt t="155866" x="6313488" y="5108575"/>
          <p14:tracePt t="155883" x="6278563" y="5108575"/>
          <p14:tracePt t="155899" x="6251575" y="5091113"/>
          <p14:tracePt t="155916" x="6215063" y="5064125"/>
          <p14:tracePt t="155933" x="6207125" y="5045075"/>
          <p14:tracePt t="155950" x="6197600" y="5019675"/>
          <p14:tracePt t="155966" x="6180138" y="4929188"/>
          <p14:tracePt t="155983" x="6180138" y="4849813"/>
          <p14:tracePt t="156000" x="6188075" y="4751388"/>
          <p14:tracePt t="156017" x="6232525" y="4616450"/>
          <p14:tracePt t="156033" x="6259513" y="4572000"/>
          <p14:tracePt t="156050" x="6286500" y="4537075"/>
          <p14:tracePt t="156066" x="6340475" y="4483100"/>
          <p14:tracePt t="156083" x="6375400" y="4456113"/>
          <p14:tracePt t="156099" x="6411913" y="4448175"/>
          <p14:tracePt t="156116" x="6510338" y="4429125"/>
          <p14:tracePt t="156134" x="6537325" y="4421188"/>
          <p14:tracePt t="156150" x="6572250" y="4421188"/>
          <p14:tracePt t="156167" x="6653213" y="4438650"/>
          <p14:tracePt t="156184" x="6680200" y="4465638"/>
          <p14:tracePt t="156202" x="6742113" y="4527550"/>
          <p14:tracePt t="156217" x="6751638" y="4554538"/>
          <p14:tracePt t="156233" x="6769100" y="4581525"/>
          <p14:tracePt t="156251" x="6778625" y="4643438"/>
          <p14:tracePt t="156267" x="6778625" y="4697413"/>
          <p14:tracePt t="156284" x="6778625" y="4768850"/>
          <p14:tracePt t="156301" x="6697663" y="4911725"/>
          <p14:tracePt t="156317" x="6653213" y="4938713"/>
          <p14:tracePt t="156333" x="6599238" y="4965700"/>
          <p14:tracePt t="156349" x="6492875" y="4983163"/>
          <p14:tracePt t="156366" x="6421438" y="4983163"/>
          <p14:tracePt t="156383" x="6375400" y="4973638"/>
          <p14:tracePt t="156399" x="6313488" y="4938713"/>
          <p14:tracePt t="156416" x="6286500" y="4911725"/>
          <p14:tracePt t="156433" x="6269038" y="4894263"/>
          <p14:tracePt t="156450" x="6259513" y="4867275"/>
          <p14:tracePt t="156466" x="6259513" y="4849813"/>
          <p14:tracePt t="156483" x="6259513" y="4786313"/>
          <p14:tracePt t="156500" x="6259513" y="4751388"/>
          <p14:tracePt t="156516" x="6323013" y="4652963"/>
          <p14:tracePt t="156533" x="6357938" y="4625975"/>
          <p14:tracePt t="156552" x="6456363" y="4581525"/>
          <p14:tracePt t="156568" x="6510338" y="4581525"/>
          <p14:tracePt t="156584" x="6581775" y="4581525"/>
          <p14:tracePt t="156601" x="6715125" y="4598988"/>
          <p14:tracePt t="156617" x="6751638" y="4616450"/>
          <p14:tracePt t="156634" x="6778625" y="4625975"/>
          <p14:tracePt t="156651" x="6813550" y="4652963"/>
          <p14:tracePt t="156667" x="6823075" y="4706938"/>
          <p14:tracePt t="156684" x="6823075" y="4778375"/>
          <p14:tracePt t="156701" x="6823075" y="4973638"/>
          <p14:tracePt t="156717" x="6796088" y="5072063"/>
          <p14:tracePt t="156735" x="6732588" y="5143500"/>
          <p14:tracePt t="156751" x="6697663" y="5143500"/>
          <p14:tracePt t="156767" x="6670675" y="5135563"/>
          <p14:tracePt t="156784" x="6599238" y="5072063"/>
          <p14:tracePt t="156801" x="6589713" y="5045075"/>
          <p14:tracePt t="156818" x="6581775" y="5000625"/>
          <p14:tracePt t="156834" x="6581775" y="4948238"/>
          <p14:tracePt t="156850" x="6599238" y="4884738"/>
          <p14:tracePt t="156867" x="6697663" y="4741863"/>
          <p14:tracePt t="156883" x="6759575" y="4679950"/>
          <p14:tracePt t="156900" x="6875463" y="4598988"/>
          <p14:tracePt t="156916" x="6938963" y="4591050"/>
          <p14:tracePt t="156933" x="6973888" y="4591050"/>
          <p14:tracePt t="156950" x="7081838" y="4591050"/>
          <p14:tracePt t="156966" x="7116763" y="4616450"/>
          <p14:tracePt t="156983" x="7161213" y="4643438"/>
          <p14:tracePt t="156999" x="7232650" y="4741863"/>
          <p14:tracePt t="157016" x="7242175" y="4805363"/>
          <p14:tracePt t="157033" x="7259638" y="4840288"/>
          <p14:tracePt t="157049" x="7269163" y="4902200"/>
          <p14:tracePt t="157066" x="7269163" y="4929188"/>
          <p14:tracePt t="157086" x="7269163" y="4973638"/>
          <p14:tracePt t="157101" x="7259638" y="4992688"/>
          <p14:tracePt t="157117" x="7251700" y="5010150"/>
          <p14:tracePt t="157134" x="7242175" y="5019675"/>
          <p14:tracePt t="157151" x="7161213" y="5027613"/>
          <p14:tracePt t="157167" x="7126288" y="5027613"/>
          <p14:tracePt t="157186" x="7089775" y="5000625"/>
          <p14:tracePt t="157201" x="7081838" y="4973638"/>
          <p14:tracePt t="157218" x="7064375" y="4938713"/>
          <p14:tracePt t="157236" x="7064375" y="4857750"/>
          <p14:tracePt t="157251" x="7064375" y="4822825"/>
          <p14:tracePt t="157267" x="7072313" y="4786313"/>
          <p14:tracePt t="157286" x="7126288" y="4706938"/>
          <p14:tracePt t="157301" x="7143750" y="4679950"/>
          <p14:tracePt t="157318" x="7170738" y="4652963"/>
          <p14:tracePt t="157334" x="7197725" y="4643438"/>
          <p14:tracePt t="157351" x="7242175" y="4625975"/>
          <p14:tracePt t="157367" x="7269163" y="4635500"/>
          <p14:tracePt t="157386" x="7286625" y="4643438"/>
          <p14:tracePt t="157401" x="7286625" y="4652963"/>
          <p14:tracePt t="157418" x="7286625" y="4662488"/>
          <p14:tracePt t="157435" x="7286625" y="4670425"/>
          <p14:tracePt t="157450" x="7286625" y="4679950"/>
          <p14:tracePt t="157467" x="7286625" y="4687888"/>
          <p14:tracePt t="157483" x="7278688" y="4724400"/>
          <p14:tracePt t="157500" x="7251700" y="4768850"/>
          <p14:tracePt t="157517" x="7170738" y="4830763"/>
          <p14:tracePt t="157533" x="7126288" y="4857750"/>
          <p14:tracePt t="157550" x="7116763" y="4857750"/>
          <p14:tracePt t="157567" x="7081838" y="4857750"/>
          <p14:tracePt t="157584" x="7072313" y="4830763"/>
          <p14:tracePt t="157603" x="7064375" y="4786313"/>
          <p14:tracePt t="157617" x="7064375" y="4751388"/>
          <p14:tracePt t="157634" x="7064375" y="4697413"/>
          <p14:tracePt t="157651" x="7064375" y="4652963"/>
          <p14:tracePt t="157668" x="7135813" y="4554538"/>
          <p14:tracePt t="157684" x="7161213" y="4527550"/>
          <p14:tracePt t="157701" x="7197725" y="4519613"/>
          <p14:tracePt t="157717" x="7232650" y="4519613"/>
          <p14:tracePt t="157734" x="7242175" y="4519613"/>
          <p14:tracePt t="157751" x="7251700" y="4545013"/>
          <p14:tracePt t="157768" x="7269163" y="4608513"/>
          <p14:tracePt t="157784" x="7278688" y="4616450"/>
          <p14:tracePt t="157801" x="7278688" y="4625975"/>
          <p14:tracePt t="157817" x="7278688" y="4635500"/>
          <p14:tracePt t="157841" x="7278688" y="4643438"/>
          <p14:tracePt t="157853" x="7278688" y="4652963"/>
          <p14:tracePt t="157867" x="7278688" y="4679950"/>
          <p14:tracePt t="157885" x="7278688" y="4687888"/>
          <p14:tracePt t="157901" x="7269163" y="4697413"/>
          <p14:tracePt t="157933" x="7269163" y="4706938"/>
          <p14:tracePt t="158610" x="7286625" y="4706938"/>
          <p14:tracePt t="158624" x="7340600" y="4706938"/>
          <p14:tracePt t="158637" x="7412038" y="4706938"/>
          <p14:tracePt t="158650" x="7456488" y="4706938"/>
          <p14:tracePt t="158667" x="7510463" y="4706938"/>
          <p14:tracePt t="158685" x="7564438" y="4706938"/>
          <p14:tracePt t="158700" x="7589838" y="4706938"/>
          <p14:tracePt t="158717" x="7599363" y="4706938"/>
          <p14:tracePt t="158734" x="7616825" y="4706938"/>
          <p14:tracePt t="158795" x="7616825" y="4697413"/>
          <p14:tracePt t="158808" x="7581900" y="4687888"/>
          <p14:tracePt t="158821" x="7493000" y="4652963"/>
          <p14:tracePt t="158834" x="7340600" y="4616450"/>
          <p14:tracePt t="158851" x="7126288" y="4537075"/>
          <p14:tracePt t="158868" x="6759575" y="4394200"/>
          <p14:tracePt t="158884" x="5778500" y="3884613"/>
          <p14:tracePt t="158901" x="5303838" y="3616325"/>
          <p14:tracePt t="158919" x="4608513" y="3116263"/>
          <p14:tracePt t="158934" x="4429125" y="2973388"/>
          <p14:tracePt t="159169" x="4232275" y="2857500"/>
          <p14:tracePt t="159182" x="3929063" y="2670175"/>
          <p14:tracePt t="159193" x="3598863" y="2465388"/>
          <p14:tracePt t="159206" x="3170238" y="2232025"/>
          <p14:tracePt t="159221" x="2786063" y="1992313"/>
          <p14:tracePt t="159234" x="2428875" y="1830388"/>
          <p14:tracePt t="159251" x="2160588" y="1724025"/>
          <p14:tracePt t="159268" x="1768475" y="1562100"/>
          <p14:tracePt t="159285" x="1643063" y="1527175"/>
          <p14:tracePt t="159301" x="1589088" y="1517650"/>
          <p14:tracePt t="159319" x="1562100" y="1500188"/>
          <p14:tracePt t="159678" x="1544638" y="1536700"/>
          <p14:tracePt t="159691" x="1536700" y="1571625"/>
          <p14:tracePt t="159703" x="1527175" y="1616075"/>
          <p14:tracePt t="159718" x="1527175" y="1625600"/>
          <p14:tracePt t="159734" x="1527175" y="1633538"/>
          <p14:tracePt t="159841" x="1509713" y="1633538"/>
          <p14:tracePt t="159878" x="1509713" y="1643063"/>
          <p14:tracePt t="160186" x="1509713" y="1633538"/>
          <p14:tracePt t="160260" x="1509713" y="1625600"/>
          <p14:tracePt t="160346" x="1527175" y="1625600"/>
          <p14:tracePt t="160359" x="1562100" y="1625600"/>
          <p14:tracePt t="160371" x="1633538" y="1625600"/>
          <p14:tracePt t="160385" x="1758950" y="1625600"/>
          <p14:tracePt t="160401" x="1928813" y="1652588"/>
          <p14:tracePt t="160418" x="2143125" y="1687513"/>
          <p14:tracePt t="160434" x="2776538" y="1901825"/>
          <p14:tracePt t="160451" x="3187700" y="2098675"/>
          <p14:tracePt t="160470" x="4116388" y="2527300"/>
          <p14:tracePt t="160484" x="4527550" y="2724150"/>
          <p14:tracePt t="160502" x="4902200" y="2938463"/>
          <p14:tracePt t="160519" x="5340350" y="3278188"/>
          <p14:tracePt t="160535" x="5500688" y="3465513"/>
          <p14:tracePt t="160551" x="5635625" y="3643313"/>
          <p14:tracePt t="160568" x="5732463" y="3768725"/>
          <p14:tracePt t="160819" x="5956300" y="3894138"/>
          <p14:tracePt t="160830" x="6188075" y="4019550"/>
          <p14:tracePt t="160841" x="6402388" y="4098925"/>
          <p14:tracePt t="160854" x="6626225" y="4162425"/>
          <p14:tracePt t="160868" x="6796088" y="4214813"/>
          <p14:tracePt t="160884" x="6946900" y="4251325"/>
          <p14:tracePt t="160901" x="7089775" y="4295775"/>
          <p14:tracePt t="160919" x="7367588" y="4367213"/>
          <p14:tracePt t="160935" x="7518400" y="4421188"/>
          <p14:tracePt t="160952" x="7643813" y="4473575"/>
          <p14:tracePt t="160967" x="7850188" y="4545013"/>
          <p14:tracePt t="160983" x="7894638" y="4554538"/>
          <p14:tracePt t="161000" x="7912100" y="4554538"/>
          <p14:tracePt t="161018" x="7974013" y="4581525"/>
          <p14:tracePt t="161034" x="8001000" y="4581525"/>
          <p14:tracePt t="161051" x="8010525" y="4591050"/>
          <p14:tracePt t="161084" x="8018463" y="4591050"/>
          <p14:tracePt t="161101" x="8018463" y="4598988"/>
          <p14:tracePt t="161118" x="8010525" y="4635500"/>
          <p14:tracePt t="161134" x="7983538" y="4679950"/>
          <p14:tracePt t="161151" x="7956550" y="4697413"/>
          <p14:tracePt t="161169" x="7921625" y="4714875"/>
          <p14:tracePt t="161201" x="7921625" y="4697413"/>
          <p14:tracePt t="161219" x="7993063" y="4616450"/>
          <p14:tracePt t="161234" x="8037513" y="4572000"/>
          <p14:tracePt t="161251" x="8099425" y="4527550"/>
          <p14:tracePt t="161269" x="8161338" y="4483100"/>
          <p14:tracePt t="161285" x="8188325" y="4483100"/>
          <p14:tracePt t="161302" x="8197850" y="4483100"/>
          <p14:tracePt t="161318" x="8207375" y="4492625"/>
          <p14:tracePt t="161335" x="8215313" y="4537075"/>
          <p14:tracePt t="161350" x="8215313" y="4591050"/>
          <p14:tracePt t="161367" x="8232775" y="4679950"/>
          <p14:tracePt t="161385" x="8232775" y="4706938"/>
          <p14:tracePt t="161401" x="8232775" y="4714875"/>
          <p14:tracePt t="161462" x="8242300" y="4724400"/>
          <p14:tracePt t="161474" x="8251825" y="4724400"/>
          <p14:tracePt t="161511" x="8259763" y="4724400"/>
          <p14:tracePt t="161523" x="8259763" y="4733925"/>
          <p14:tracePt t="161560" x="8259763" y="4741863"/>
          <p14:tracePt t="161583" x="8278813" y="4768850"/>
          <p14:tracePt t="161598" x="8286750" y="4795838"/>
          <p14:tracePt t="161611" x="8296275" y="4813300"/>
          <p14:tracePt t="161622" x="8304213" y="4830763"/>
          <p14:tracePt t="161635" x="8323263" y="4849813"/>
          <p14:tracePt t="161652" x="8331200" y="4857750"/>
          <p14:tracePt t="161668" x="8340725" y="4867275"/>
          <p14:tracePt t="161906" x="8340725" y="4857750"/>
          <p14:tracePt t="161918" x="8313738" y="4849813"/>
          <p14:tracePt t="161930" x="8286750" y="4822825"/>
          <p14:tracePt t="161941" x="8278813" y="4822825"/>
          <p14:tracePt t="161953" x="8259763" y="4822825"/>
          <p14:tracePt t="161967" x="8232775" y="4822825"/>
          <p14:tracePt t="161984" x="8224838" y="4822825"/>
          <p14:tracePt t="162002" x="8188325" y="4822825"/>
          <p14:tracePt t="162034" x="8180388" y="4822825"/>
          <p14:tracePt t="162226" x="8170863" y="4822825"/>
          <p14:tracePt t="162239" x="8161338" y="4822825"/>
          <p14:tracePt t="162252" x="8153400" y="4822825"/>
          <p14:tracePt t="162264" x="8143875" y="4830763"/>
          <p14:tracePt t="162276" x="8135938" y="4830763"/>
          <p14:tracePt t="162289" x="8116888" y="4830763"/>
          <p14:tracePt t="162304" x="8108950" y="4830763"/>
          <p14:tracePt t="162318" x="8099425" y="4830763"/>
          <p14:tracePt t="162338" x="8089900" y="4830763"/>
          <p14:tracePt t="162351" x="8072438" y="4830763"/>
          <p14:tracePt t="162367" x="8045450" y="4830763"/>
          <p14:tracePt t="162384" x="8037513" y="4830763"/>
          <p14:tracePt t="162401" x="8018463" y="4830763"/>
          <p14:tracePt t="162417" x="8001000" y="4830763"/>
          <p14:tracePt t="162451" x="7993063" y="4830763"/>
          <p14:tracePt t="162583" x="7983538" y="4830763"/>
          <p14:tracePt t="162608" x="7983538" y="4822825"/>
          <p14:tracePt t="162620" x="7966075" y="4805363"/>
          <p14:tracePt t="162631" x="7921625" y="4778375"/>
          <p14:tracePt t="162643" x="7823200" y="4733925"/>
          <p14:tracePt t="162655" x="7697788" y="4662488"/>
          <p14:tracePt t="162669" x="7500938" y="4537075"/>
          <p14:tracePt t="162685" x="7170738" y="4402138"/>
          <p14:tracePt t="162701" x="6626225" y="4187825"/>
          <p14:tracePt t="162719" x="5116513" y="3714750"/>
          <p14:tracePt t="162735" x="4286250" y="3438525"/>
          <p14:tracePt t="162752" x="3490913" y="3098800"/>
          <p14:tracePt t="162771" x="2509838" y="2589213"/>
          <p14:tracePt t="162785" x="2357438" y="2473325"/>
          <p14:tracePt t="162803" x="2295525" y="2428875"/>
          <p14:tracePt t="162820" x="2259013" y="2401888"/>
          <p14:tracePt t="162835" x="2251075" y="2401888"/>
          <p14:tracePt t="162851" x="2251075" y="2428875"/>
          <p14:tracePt t="163091" x="2232025" y="2374900"/>
          <p14:tracePt t="163103" x="2160588" y="2268538"/>
          <p14:tracePt t="163114" x="2108200" y="2187575"/>
          <p14:tracePt t="163126" x="2081213" y="2160588"/>
          <p14:tracePt t="163138" x="2071688" y="2143125"/>
          <p14:tracePt t="163163" x="2062163" y="2143125"/>
          <p14:tracePt t="163175" x="2054225" y="2125663"/>
          <p14:tracePt t="163187" x="2017713" y="2108200"/>
          <p14:tracePt t="163202" x="1938338" y="2071688"/>
          <p14:tracePt t="163218" x="1884363" y="2063750"/>
          <p14:tracePt t="163237" x="1839913" y="2044700"/>
          <p14:tracePt t="163268" x="1830388" y="2044700"/>
          <p14:tracePt t="163299" x="1830388" y="2054225"/>
          <p14:tracePt t="163311" x="1830388" y="2063750"/>
          <p14:tracePt t="163336" x="1830388" y="2071688"/>
          <p14:tracePt t="163349" x="1822450" y="2081213"/>
          <p14:tracePt t="163361" x="1795463" y="2089150"/>
          <p14:tracePt t="163373" x="1768475" y="2108200"/>
          <p14:tracePt t="163386" x="1697038" y="2116138"/>
          <p14:tracePt t="163400" x="1625600" y="2116138"/>
          <p14:tracePt t="163418" x="1544638" y="2116138"/>
          <p14:tracePt t="163435" x="1490663" y="2081213"/>
          <p14:tracePt t="163451" x="1347788" y="1911350"/>
          <p14:tracePt t="163468" x="1303338" y="1803400"/>
          <p14:tracePt t="163485" x="1250950" y="1643063"/>
          <p14:tracePt t="163502" x="1241425" y="1625600"/>
          <p14:tracePt t="163519" x="1241425" y="1616075"/>
          <p14:tracePt t="163794" x="1223963" y="1679575"/>
          <p14:tracePt t="163808" x="1204913" y="1776413"/>
          <p14:tracePt t="163821" x="1187450" y="1920875"/>
          <p14:tracePt t="163834" x="1187450" y="2089150"/>
          <p14:tracePt t="163851" x="1187450" y="2160588"/>
          <p14:tracePt t="163867" x="1187450" y="2206625"/>
          <p14:tracePt t="163884" x="1187450" y="2251075"/>
          <p14:tracePt t="163901" x="1187450" y="2268538"/>
          <p14:tracePt t="163918" x="1187450" y="2322513"/>
          <p14:tracePt t="163934" x="1187450" y="2366963"/>
          <p14:tracePt t="163951" x="1187450" y="2384425"/>
          <p14:tracePt t="163967" x="1187450" y="2393950"/>
          <p14:tracePt t="164032" x="1187450" y="2411413"/>
          <p14:tracePt t="164045" x="1196975" y="2438400"/>
          <p14:tracePt t="164057" x="1204913" y="2465388"/>
          <p14:tracePt t="164071" x="1214438" y="2473325"/>
          <p14:tracePt t="164085" x="1214438" y="2482850"/>
          <p14:tracePt t="164119" x="1214438" y="2492375"/>
          <p14:tracePt t="164155" x="1204913" y="2492375"/>
          <p14:tracePt t="164168" x="1196975" y="2492375"/>
          <p14:tracePt t="164180" x="1187450" y="2492375"/>
          <p14:tracePt t="164194" x="1179513" y="2482850"/>
          <p14:tracePt t="164206" x="1143000" y="2465388"/>
          <p14:tracePt t="164219" x="1098550" y="2428875"/>
          <p14:tracePt t="164234" x="1017588" y="2357438"/>
          <p14:tracePt t="164251" x="919163" y="2251075"/>
          <p14:tracePt t="164267" x="785813" y="2081213"/>
          <p14:tracePt t="164284" x="714375" y="1992313"/>
          <p14:tracePt t="164301" x="687388" y="1928813"/>
          <p14:tracePt t="164317" x="660400" y="1830388"/>
          <p14:tracePt t="164334" x="642938" y="1795463"/>
          <p14:tracePt t="164350" x="642938" y="1776413"/>
          <p14:tracePt t="164367" x="642938" y="1751013"/>
          <p14:tracePt t="164384" x="660400" y="1704975"/>
          <p14:tracePt t="164402" x="731838" y="1598613"/>
          <p14:tracePt t="164417" x="776288" y="1544638"/>
          <p14:tracePt t="164434" x="803275" y="1500188"/>
          <p14:tracePt t="164451" x="884238" y="1446213"/>
          <p14:tracePt t="164467" x="911225" y="1438275"/>
          <p14:tracePt t="164484" x="938213" y="1438275"/>
          <p14:tracePt t="164500" x="955675" y="1438275"/>
          <p14:tracePt t="164517" x="982663" y="1438275"/>
          <p14:tracePt t="164534" x="990600" y="1438275"/>
          <p14:tracePt t="164567" x="1000125" y="1446213"/>
          <p14:tracePt t="164584" x="1009650" y="1465263"/>
          <p14:tracePt t="164600" x="1036638" y="1465263"/>
          <p14:tracePt t="164617" x="1081088" y="1490663"/>
          <p14:tracePt t="164634" x="1108075" y="1490663"/>
          <p14:tracePt t="164651" x="1125538" y="1509713"/>
          <p14:tracePt t="164667" x="1152525" y="1509713"/>
          <p14:tracePt t="164684" x="1160463" y="1509713"/>
          <p14:tracePt t="164718" x="1160463" y="1517650"/>
          <p14:tracePt t="165366" x="1241425" y="1527175"/>
          <p14:tracePt t="165378" x="1366838" y="1562100"/>
          <p14:tracePt t="165390" x="1490663" y="1616075"/>
          <p14:tracePt t="165403" x="1598613" y="1670050"/>
          <p14:tracePt t="165418" x="1731963" y="1751013"/>
          <p14:tracePt t="165434" x="1839913" y="1795463"/>
          <p14:tracePt t="165451" x="2089150" y="1928813"/>
          <p14:tracePt t="165467" x="2224088" y="1982788"/>
          <p14:tracePt t="165484" x="2374900" y="2054225"/>
          <p14:tracePt t="165501" x="2697163" y="2170113"/>
          <p14:tracePt t="165517" x="2840038" y="2206625"/>
          <p14:tracePt t="165534" x="2990850" y="2268538"/>
          <p14:tracePt t="165551" x="3224213" y="2330450"/>
          <p14:tracePt t="165567" x="3303588" y="2366963"/>
          <p14:tracePt t="165879" x="3429000" y="2420938"/>
          <p14:tracePt t="165892" x="3581400" y="2536825"/>
          <p14:tracePt t="165903" x="3803650" y="2751138"/>
          <p14:tracePt t="165918" x="4160838" y="3054350"/>
          <p14:tracePt t="165934" x="4589463" y="3517900"/>
          <p14:tracePt t="165951" x="4973638" y="3938588"/>
          <p14:tracePt t="165968" x="5653088" y="4670425"/>
          <p14:tracePt t="165984" x="5956300" y="5027613"/>
          <p14:tracePt t="166001" x="6089650" y="5180013"/>
          <p14:tracePt t="166017" x="6170613" y="5268913"/>
          <p14:tracePt t="166234" x="6064250" y="5268913"/>
          <p14:tracePt t="166246" x="5894388" y="5241925"/>
          <p14:tracePt t="166259" x="5626100" y="5180013"/>
          <p14:tracePt t="166271" x="5518150" y="5143500"/>
          <p14:tracePt t="166285" x="5465763" y="5126038"/>
          <p14:tracePt t="166302" x="5438775" y="5108575"/>
          <p14:tracePt t="166320" x="5411788" y="4992688"/>
          <p14:tracePt t="166335" x="5411788" y="4849813"/>
          <p14:tracePt t="166352" x="5421313" y="4679950"/>
          <p14:tracePt t="166369" x="5608638" y="4421188"/>
          <p14:tracePt t="166385" x="5715000" y="4322763"/>
          <p14:tracePt t="166402" x="5822950" y="4278313"/>
          <p14:tracePt t="166418" x="5884863" y="4259263"/>
          <p14:tracePt t="166435" x="5894388" y="4259263"/>
          <p14:tracePt t="166478" x="5867400" y="4259263"/>
          <p14:tracePt t="166491" x="5813425" y="4278313"/>
          <p14:tracePt t="166503" x="5697538" y="4278313"/>
          <p14:tracePt t="166518" x="5626100" y="4278313"/>
          <p14:tracePt t="166534" x="5572125" y="4278313"/>
          <p14:tracePt t="166551" x="5537200" y="4278313"/>
          <p14:tracePt t="166609" x="5545138" y="4278313"/>
          <p14:tracePt t="166623" x="5599113" y="4278313"/>
          <p14:tracePt t="166635" x="5715000" y="4278313"/>
          <p14:tracePt t="166646" x="5830888" y="4286250"/>
          <p14:tracePt t="166658" x="5911850" y="4295775"/>
          <p14:tracePt t="166671" x="5938838" y="4295775"/>
          <p14:tracePt t="166687" x="5946775" y="4313238"/>
          <p14:tracePt t="166709" x="5946775" y="4322763"/>
          <p14:tracePt t="166735" x="5921375" y="4322763"/>
          <p14:tracePt t="166747" x="5849938" y="4322763"/>
          <p14:tracePt t="166760" x="5732463" y="4322763"/>
          <p14:tracePt t="166773" x="5589588" y="4322763"/>
          <p14:tracePt t="166786" x="5438775" y="4295775"/>
          <p14:tracePt t="166803" x="5295900" y="4278313"/>
          <p14:tracePt t="166819" x="5170488" y="4233863"/>
          <p14:tracePt t="166836" x="5089525" y="4224338"/>
          <p14:tracePt t="166852" x="5081588" y="4214813"/>
          <p14:tracePt t="166897" x="5099050" y="4214813"/>
          <p14:tracePt t="166911" x="5116513" y="4214813"/>
          <p14:tracePt t="166923" x="5197475" y="4214813"/>
          <p14:tracePt t="166936" x="5268913" y="4233863"/>
          <p14:tracePt t="166953" x="5313363" y="4251325"/>
          <p14:tracePt t="166968" x="5330825" y="4251325"/>
          <p14:tracePt t="166985" x="5357813" y="4259263"/>
          <p14:tracePt t="167031" x="5330825" y="4259263"/>
          <p14:tracePt t="167043" x="5241925" y="4259263"/>
          <p14:tracePt t="167057" x="5187950" y="4259263"/>
          <p14:tracePt t="167070" x="5116513" y="4259263"/>
          <p14:tracePt t="167084" x="5099050" y="4259263"/>
          <p14:tracePt t="167101" x="5072063" y="4259263"/>
          <p14:tracePt t="167117" x="5064125" y="4259263"/>
          <p14:tracePt t="167155" x="5072063" y="4259263"/>
          <p14:tracePt t="167168" x="5099050" y="4259263"/>
          <p14:tracePt t="167179" x="5170488" y="4259263"/>
          <p14:tracePt t="167192" x="5313363" y="4259263"/>
          <p14:tracePt t="167205" x="5456238" y="4278313"/>
          <p14:tracePt t="167219" x="5554663" y="4278313"/>
          <p14:tracePt t="167235" x="5599113" y="4286250"/>
          <p14:tracePt t="167252" x="5616575" y="4286250"/>
          <p14:tracePt t="167269" x="5626100" y="4286250"/>
          <p14:tracePt t="167308" x="5616575" y="4286250"/>
          <p14:tracePt t="167320" x="5581650" y="4286250"/>
          <p14:tracePt t="167333" x="5554663" y="4286250"/>
          <p14:tracePt t="167345" x="5465763" y="4286250"/>
          <p14:tracePt t="167358" x="5411788" y="4305300"/>
          <p14:tracePt t="167372" x="5357813" y="4305300"/>
          <p14:tracePt t="167386" x="5322888" y="4305300"/>
          <p14:tracePt t="167402" x="5295900" y="4305300"/>
          <p14:tracePt t="167448" x="5313363" y="4305300"/>
          <p14:tracePt t="167461" x="5330825" y="4305300"/>
          <p14:tracePt t="167472" x="5402263" y="4322763"/>
          <p14:tracePt t="167486" x="5527675" y="4340225"/>
          <p14:tracePt t="167502" x="5599113" y="4340225"/>
          <p14:tracePt t="167520" x="5670550" y="4349750"/>
          <p14:tracePt t="167534" x="5688013" y="4349750"/>
          <p14:tracePt t="167578" x="5670550" y="4349750"/>
          <p14:tracePt t="167591" x="5635625" y="4349750"/>
          <p14:tracePt t="167605" x="5545138" y="4349750"/>
          <p14:tracePt t="167618" x="5402263" y="4349750"/>
          <p14:tracePt t="167634" x="5278438" y="4340225"/>
          <p14:tracePt t="167651" x="5207000" y="4322763"/>
          <p14:tracePt t="167667" x="5143500" y="4313238"/>
          <p14:tracePt t="167716" x="5153025" y="4313238"/>
          <p14:tracePt t="167728" x="5160963" y="4313238"/>
          <p14:tracePt t="167741" x="5180013" y="4313238"/>
          <p14:tracePt t="167754" x="5330825" y="4313238"/>
          <p14:tracePt t="167767" x="5518150" y="4313238"/>
          <p14:tracePt t="167784" x="5643563" y="4313238"/>
          <p14:tracePt t="167801" x="5697538" y="4313238"/>
          <p14:tracePt t="167818" x="5724525" y="4313238"/>
          <p14:tracePt t="167834" x="5741988" y="4313238"/>
          <p14:tracePt t="167867" x="5724525" y="4313238"/>
          <p14:tracePt t="167880" x="5688013" y="4313238"/>
          <p14:tracePt t="167892" x="5616575" y="4313238"/>
          <p14:tracePt t="167904" x="5518150" y="4313238"/>
          <p14:tracePt t="167917" x="5421313" y="4305300"/>
          <p14:tracePt t="167934" x="5349875" y="4305300"/>
          <p14:tracePt t="167951" x="5322888" y="4305300"/>
          <p14:tracePt t="167967" x="5295900" y="4305300"/>
          <p14:tracePt t="167986" x="5295900" y="4295775"/>
          <p14:tracePt t="168004" x="5313363" y="4295775"/>
          <p14:tracePt t="168018" x="5322888" y="4295775"/>
          <p14:tracePt t="168035" x="5384800" y="4295775"/>
          <p14:tracePt t="168051" x="5635625" y="4340225"/>
          <p14:tracePt t="168068" x="5715000" y="4357688"/>
          <p14:tracePt t="168085" x="5751513" y="4367213"/>
          <p14:tracePt t="168101" x="5759450" y="4367213"/>
          <p14:tracePt t="168118" x="5768975" y="4376738"/>
          <p14:tracePt t="168140" x="5759450" y="4376738"/>
          <p14:tracePt t="168153" x="5724525" y="4376738"/>
          <p14:tracePt t="168168" x="5680075" y="4376738"/>
          <p14:tracePt t="168185" x="5608638" y="4376738"/>
          <p14:tracePt t="168201" x="5527675" y="4357688"/>
          <p14:tracePt t="168218" x="5411788" y="4322763"/>
          <p14:tracePt t="168234" x="5402263" y="4313238"/>
          <p14:tracePt t="168277" x="5411788" y="4313238"/>
          <p14:tracePt t="168289" x="5438775" y="4313238"/>
          <p14:tracePt t="168302" x="5473700" y="4322763"/>
          <p14:tracePt t="168317" x="5510213" y="4322763"/>
          <p14:tracePt t="168334" x="5537200" y="4330700"/>
          <p14:tracePt t="168351" x="5564188" y="4330700"/>
          <p14:tracePt t="168368" x="5572125" y="4340225"/>
          <p14:tracePt t="168387" x="5572125" y="4349750"/>
          <p14:tracePt t="168412" x="5545138" y="4349750"/>
          <p14:tracePt t="168424" x="5527675" y="4349750"/>
          <p14:tracePt t="168436" x="5473700" y="4349750"/>
          <p14:tracePt t="168451" x="5429250" y="4349750"/>
          <p14:tracePt t="168468" x="5421313" y="4349750"/>
          <p14:tracePt t="168484" x="5402263" y="4349750"/>
          <p14:tracePt t="168519" x="5411788" y="4349750"/>
          <p14:tracePt t="168532" x="5421313" y="4376738"/>
          <p14:tracePt t="168545" x="5465763" y="4411663"/>
          <p14:tracePt t="168557" x="5572125" y="4500563"/>
          <p14:tracePt t="168570" x="5680075" y="4598988"/>
          <p14:tracePt t="168584" x="5840413" y="4714875"/>
          <p14:tracePt t="168601" x="5965825" y="4786313"/>
          <p14:tracePt t="168617" x="6108700" y="4849813"/>
          <p14:tracePt t="168634" x="6135688" y="4857750"/>
          <p14:tracePt t="168651" x="6143625" y="4857750"/>
          <p14:tracePt t="168667" x="6170613" y="4857750"/>
          <p14:tracePt t="168684" x="6215063" y="4849813"/>
          <p14:tracePt t="168701" x="6251575" y="4822825"/>
          <p14:tracePt t="168718" x="6303963" y="4795838"/>
          <p14:tracePt t="168734" x="6323013" y="4795838"/>
          <p14:tracePt t="168751" x="6323013" y="4786313"/>
          <p14:tracePt t="168768" x="6330950" y="4786313"/>
          <p14:tracePt t="168801" x="6367463" y="4786313"/>
          <p14:tracePt t="168818" x="6456363" y="4778375"/>
          <p14:tracePt t="168834" x="6500813" y="4778375"/>
          <p14:tracePt t="168851" x="6537325" y="4778375"/>
          <p14:tracePt t="168868" x="6616700" y="4778375"/>
          <p14:tracePt t="168884" x="6653213" y="4778375"/>
          <p14:tracePt t="168901" x="6688138" y="4778375"/>
          <p14:tracePt t="168918" x="6769100" y="4778375"/>
          <p14:tracePt t="168934" x="6778625" y="4778375"/>
          <p14:tracePt t="168951" x="6786563" y="4778375"/>
          <p14:tracePt t="168968" x="6796088" y="4778375"/>
          <p14:tracePt t="168989" x="6804025" y="4778375"/>
          <p14:tracePt t="169002" x="6813550" y="4778375"/>
          <p14:tracePt t="169017" x="6823075" y="4778375"/>
          <p14:tracePt t="169042" x="6840538" y="4786313"/>
          <p14:tracePt t="169054" x="6850063" y="4786313"/>
          <p14:tracePt t="169103" x="6858000" y="4786313"/>
          <p14:tracePt t="169165" x="6850063" y="4778375"/>
          <p14:tracePt t="169178" x="6813550" y="4759325"/>
          <p14:tracePt t="169190" x="6715125" y="4733925"/>
          <p14:tracePt t="169203" x="6589713" y="4679950"/>
          <p14:tracePt t="169219" x="6421438" y="4616450"/>
          <p14:tracePt t="169235" x="6269038" y="4545013"/>
          <p14:tracePt t="169252" x="6027738" y="4421188"/>
          <p14:tracePt t="169269" x="5973763" y="4402138"/>
          <p14:tracePt t="169286" x="5965825" y="4394200"/>
          <p14:tracePt t="169303" x="5929313" y="4384675"/>
          <p14:tracePt t="169335" x="5921375" y="4384675"/>
          <p14:tracePt t="169351" x="5911850" y="4384675"/>
          <p14:tracePt t="169368" x="5902325" y="4384675"/>
          <p14:tracePt t="169385" x="5857875" y="4384675"/>
          <p14:tracePt t="169401" x="5697538" y="4340225"/>
          <p14:tracePt t="169418" x="5572125" y="4305300"/>
          <p14:tracePt t="169434" x="5446713" y="4286250"/>
          <p14:tracePt t="169451" x="5126038" y="4187825"/>
          <p14:tracePt t="169468" x="4956175" y="4135438"/>
          <p14:tracePt t="169484" x="4732338" y="4010025"/>
          <p14:tracePt t="169501" x="4259263" y="3625850"/>
          <p14:tracePt t="169518" x="4098925" y="3446463"/>
          <p14:tracePt t="169749" x="4017963" y="3278188"/>
          <p14:tracePt t="169762" x="3875088" y="3044825"/>
          <p14:tracePt t="169774" x="3589338" y="2643188"/>
          <p14:tracePt t="169788" x="3268663" y="2206625"/>
          <p14:tracePt t="169802" x="2938463" y="1874838"/>
          <p14:tracePt t="169819" x="2714625" y="1652588"/>
          <p14:tracePt t="169838" x="2428875" y="1455738"/>
          <p14:tracePt t="169852" x="2374900" y="1446213"/>
          <p14:tracePt t="169868" x="2330450" y="1428750"/>
          <p14:tracePt t="169885" x="2322513" y="1428750"/>
          <p14:tracePt t="169901" x="2312988" y="1428750"/>
          <p14:tracePt t="169918" x="2303463" y="1428750"/>
          <p14:tracePt t="169935" x="2303463" y="1438275"/>
          <p14:tracePt t="169952" x="2295525" y="1446213"/>
          <p14:tracePt t="169968" x="2295525" y="1455738"/>
          <p14:tracePt t="169984" x="2295525" y="1465263"/>
          <p14:tracePt t="170001" x="2295525" y="1473200"/>
          <p14:tracePt t="170018" x="2276475" y="1581150"/>
          <p14:tracePt t="170034" x="2251075" y="1616075"/>
          <p14:tracePt t="170052" x="2241550" y="1643063"/>
          <p14:tracePt t="170068" x="2232025" y="1652588"/>
          <p14:tracePt t="170085" x="2232025" y="1660525"/>
          <p14:tracePt t="170118" x="2197100" y="1724025"/>
          <p14:tracePt t="170135" x="2160588" y="1785938"/>
          <p14:tracePt t="170152" x="2133600" y="1866900"/>
          <p14:tracePt t="170168" x="2081213" y="1955800"/>
          <p14:tracePt t="170185" x="2062163" y="1973263"/>
          <p14:tracePt t="170202" x="2062163" y="1982788"/>
          <p14:tracePt t="170218" x="2027238" y="2044700"/>
          <p14:tracePt t="170235" x="2017713" y="2054225"/>
          <p14:tracePt t="170251" x="1990725" y="2098675"/>
          <p14:tracePt t="170268" x="1982788" y="2125663"/>
          <p14:tracePt t="170285" x="1973263" y="2135188"/>
          <p14:tracePt t="170301" x="1965325" y="2135188"/>
          <p14:tracePt t="170350" x="1965325" y="2143125"/>
          <p14:tracePt t="170375" x="1955800" y="2143125"/>
          <p14:tracePt t="170437" x="1955800" y="2125663"/>
          <p14:tracePt t="170448" x="1938338" y="2054225"/>
          <p14:tracePt t="170460" x="1938338" y="1857375"/>
          <p14:tracePt t="170472" x="1938338" y="1598613"/>
          <p14:tracePt t="170485" x="1946275" y="1339850"/>
          <p14:tracePt t="170501" x="1965325" y="1125538"/>
          <p14:tracePt t="170518" x="1965325" y="982663"/>
          <p14:tracePt t="170534" x="1982788" y="901700"/>
          <p14:tracePt t="170551" x="1982788" y="884238"/>
          <p14:tracePt t="170594" x="1982788" y="893763"/>
          <p14:tracePt t="170606" x="1982788" y="928688"/>
          <p14:tracePt t="170620" x="1982788" y="1017588"/>
          <p14:tracePt t="170636" x="1982788" y="1133475"/>
          <p14:tracePt t="170653" x="1973263" y="1285875"/>
          <p14:tracePt t="170669" x="1955800" y="1527175"/>
          <p14:tracePt t="170686" x="1938338" y="1652588"/>
          <p14:tracePt t="170702" x="1938338" y="1724025"/>
          <p14:tracePt t="170719" x="1938338" y="1866900"/>
          <p14:tracePt t="170736" x="1938338" y="1920875"/>
          <p14:tracePt t="170754" x="1919288" y="2071688"/>
          <p14:tracePt t="170770" x="1919288" y="2143125"/>
          <p14:tracePt t="170786" x="1911350" y="2197100"/>
          <p14:tracePt t="170803" x="1893888" y="2312988"/>
          <p14:tracePt t="170819" x="1884363" y="2349500"/>
          <p14:tracePt t="170838" x="1857375" y="2411413"/>
          <p14:tracePt t="170852" x="1847850" y="2420938"/>
          <p14:tracePt t="170868" x="1847850" y="2428875"/>
          <p14:tracePt t="170885" x="1847850" y="2446338"/>
          <p14:tracePt t="170902" x="1830388" y="2473325"/>
          <p14:tracePt t="170918" x="1822450" y="2500313"/>
          <p14:tracePt t="170935" x="1822450" y="2527300"/>
          <p14:tracePt t="170952" x="1812925" y="2536825"/>
          <p14:tracePt t="171013" x="1812925" y="2527300"/>
          <p14:tracePt t="171027" x="1812925" y="2517775"/>
          <p14:tracePt t="171039" x="1812925" y="2482850"/>
          <p14:tracePt t="171052" x="1812925" y="2438400"/>
          <p14:tracePt t="171064" x="1812925" y="2349500"/>
          <p14:tracePt t="171075" x="1812925" y="2232025"/>
          <p14:tracePt t="171087" x="1812925" y="2108200"/>
          <p14:tracePt t="171101" x="1812925" y="1965325"/>
          <p14:tracePt t="171118" x="1822450" y="1849438"/>
          <p14:tracePt t="171135" x="1822450" y="1751013"/>
          <p14:tracePt t="171151" x="1822450" y="1670050"/>
          <p14:tracePt t="171168" x="1822450" y="1660525"/>
          <p14:tracePt t="171187" x="1822450" y="1652588"/>
          <p14:tracePt t="171237" x="1822450" y="1660525"/>
          <p14:tracePt t="171250" x="1822450" y="1670050"/>
          <p14:tracePt t="171263" x="1822450" y="1697038"/>
          <p14:tracePt t="171276" x="1822450" y="1751013"/>
          <p14:tracePt t="171289" x="1839913" y="1857375"/>
          <p14:tracePt t="171303" x="1839913" y="2000250"/>
          <p14:tracePt t="171319" x="1839913" y="2143125"/>
          <p14:tracePt t="171336" x="1839913" y="2339975"/>
          <p14:tracePt t="171352" x="1857375" y="2473325"/>
          <p14:tracePt t="171369" x="1857375" y="2482850"/>
          <p14:tracePt t="171387" x="1857375" y="2492375"/>
          <p14:tracePt t="171448" x="1857375" y="2482850"/>
          <p14:tracePt t="171458" x="1857375" y="2473325"/>
          <p14:tracePt t="171470" x="1857375" y="2446338"/>
          <p14:tracePt t="171485" x="1857375" y="2428875"/>
          <p14:tracePt t="171501" x="1847850" y="2339975"/>
          <p14:tracePt t="171518" x="1847850" y="2241550"/>
          <p14:tracePt t="171535" x="1830388" y="1992313"/>
          <p14:tracePt t="171552" x="1830388" y="1874838"/>
          <p14:tracePt t="171568" x="1812925" y="1751013"/>
          <p14:tracePt t="171585" x="1795463" y="1643063"/>
          <p14:tracePt t="171601" x="1795463" y="1625600"/>
          <p14:tracePt t="171636" x="1795463" y="1633538"/>
          <p14:tracePt t="171651" x="1795463" y="1652588"/>
          <p14:tracePt t="171669" x="1795463" y="1679575"/>
          <p14:tracePt t="171685" x="1803400" y="1830388"/>
          <p14:tracePt t="171702" x="1822450" y="1946275"/>
          <p14:tracePt t="171719" x="1822450" y="2071688"/>
          <p14:tracePt t="171737" x="1839913" y="2286000"/>
          <p14:tracePt t="171752" x="1839913" y="2339975"/>
          <p14:tracePt t="171769" x="1839913" y="2366963"/>
          <p14:tracePt t="171785" x="1839913" y="2374900"/>
          <p14:tracePt t="171802" x="1839913" y="2384425"/>
          <p14:tracePt t="171845" x="1847850" y="2384425"/>
          <p14:tracePt t="171883" x="1847850" y="2374900"/>
          <p14:tracePt t="171895" x="1847850" y="2357438"/>
          <p14:tracePt t="171910" x="1847850" y="2312988"/>
          <p14:tracePt t="171921" x="1847850" y="2224088"/>
          <p14:tracePt t="171936" x="1847850" y="2125663"/>
          <p14:tracePt t="171953" x="1847850" y="2054225"/>
          <p14:tracePt t="171969" x="1839913" y="1955800"/>
          <p14:tracePt t="171985" x="1830388" y="1874838"/>
          <p14:tracePt t="172002" x="1830388" y="1866900"/>
          <p14:tracePt t="172018" x="1830388" y="1857375"/>
          <p14:tracePt t="172091" x="1830388" y="1874838"/>
          <p14:tracePt t="172103" x="1830388" y="1901825"/>
          <p14:tracePt t="172114" x="1830388" y="1911350"/>
          <p14:tracePt t="172127" x="1830388" y="1938338"/>
          <p14:tracePt t="172140" x="1830388" y="1992313"/>
          <p14:tracePt t="172152" x="1830388" y="2081213"/>
          <p14:tracePt t="172168" x="1830388" y="2179638"/>
          <p14:tracePt t="172185" x="1830388" y="2295525"/>
          <p14:tracePt t="172201" x="1839913" y="2492375"/>
          <p14:tracePt t="172218" x="1839913" y="2527300"/>
          <p14:tracePt t="172235" x="1839913" y="2554288"/>
          <p14:tracePt t="172344" x="1839913" y="2536825"/>
          <p14:tracePt t="172357" x="1839913" y="2517775"/>
          <p14:tracePt t="172369" x="1839913" y="2473325"/>
          <p14:tracePt t="172381" x="1839913" y="2401888"/>
          <p14:tracePt t="172394" x="1839913" y="2330450"/>
          <p14:tracePt t="172406" x="1839913" y="2214563"/>
          <p14:tracePt t="172419" x="1839913" y="2089150"/>
          <p14:tracePt t="172436" x="1839913" y="1992313"/>
          <p14:tracePt t="172453" x="1839913" y="1857375"/>
          <p14:tracePt t="172469" x="1839913" y="1822450"/>
          <p14:tracePt t="172486" x="1839913" y="1812925"/>
          <p14:tracePt t="172503" x="1839913" y="1803400"/>
          <p14:tracePt t="172613" x="1847850" y="1812925"/>
          <p14:tracePt t="172625" x="1847850" y="1822450"/>
          <p14:tracePt t="172638" x="1847850" y="1849438"/>
          <p14:tracePt t="172652" x="1847850" y="1866900"/>
          <p14:tracePt t="172670" x="1847850" y="1893888"/>
          <p14:tracePt t="172686" x="1847850" y="2054225"/>
          <p14:tracePt t="172702" x="1847850" y="2206625"/>
          <p14:tracePt t="172719" x="1866900" y="2322513"/>
          <p14:tracePt t="172735" x="1866900" y="2500313"/>
          <p14:tracePt t="172752" x="1866900" y="2536825"/>
          <p14:tracePt t="172768" x="1866900" y="2554288"/>
          <p14:tracePt t="172801" x="1866900" y="2563813"/>
          <p14:tracePt t="172856" x="1866900" y="2554288"/>
          <p14:tracePt t="172868" x="1866900" y="2544763"/>
          <p14:tracePt t="172881" x="1857375" y="2509838"/>
          <p14:tracePt t="172894" x="1857375" y="2473325"/>
          <p14:tracePt t="172906" x="1857375" y="2366963"/>
          <p14:tracePt t="172919" x="1857375" y="2214563"/>
          <p14:tracePt t="172936" x="1857375" y="2054225"/>
          <p14:tracePt t="172955" x="1857375" y="1920875"/>
          <p14:tracePt t="172969" x="1857375" y="1893888"/>
          <p14:tracePt t="173039" x="1857375" y="1901825"/>
          <p14:tracePt t="174367" x="1938338" y="1874838"/>
          <p14:tracePt t="174379" x="2133600" y="1795463"/>
          <p14:tracePt t="174390" x="2455863" y="1679575"/>
          <p14:tracePt t="174415" x="3894138" y="1285875"/>
          <p14:tracePt t="174429" x="4562475" y="1160463"/>
          <p14:tracePt t="174441" x="5126038" y="1044575"/>
          <p14:tracePt t="174455" x="5545138" y="990600"/>
          <p14:tracePt t="174469" x="5803900" y="973138"/>
          <p14:tracePt t="174487" x="6018213" y="955675"/>
          <p14:tracePt t="174503" x="6330950" y="955675"/>
          <p14:tracePt t="174520" x="6421438" y="955675"/>
          <p14:tracePt t="174536" x="6446838" y="955675"/>
          <p14:tracePt t="174555" x="6483350" y="955675"/>
          <p14:tracePt t="174602" x="6492875" y="965200"/>
          <p14:tracePt t="174675" x="6518275" y="1000125"/>
          <p14:tracePt t="174688" x="6554788" y="1044575"/>
          <p14:tracePt t="174699" x="6599238" y="1081088"/>
          <p14:tracePt t="174711" x="6626225" y="1125538"/>
          <p14:tracePt t="174723" x="6635750" y="1152525"/>
          <p14:tracePt t="174736" x="6653213" y="1187450"/>
          <p14:tracePt t="174753" x="6653213" y="1223963"/>
          <p14:tracePt t="174770" x="6643688" y="1295400"/>
          <p14:tracePt t="174786" x="6492875" y="1455738"/>
          <p14:tracePt t="174804" x="6357938" y="1544638"/>
          <p14:tracePt t="174820" x="6207125" y="1625600"/>
          <p14:tracePt t="174824" x="6054725" y="1697038"/>
          <p14:tracePt t="174836" x="5929313" y="1731963"/>
          <p14:tracePt t="174853" x="5875338" y="1751013"/>
          <p14:tracePt t="174870" x="5849938" y="1758950"/>
          <p14:tracePt t="174886" x="5830888" y="1758950"/>
          <p14:tracePt t="174919" x="5822950" y="1758950"/>
          <p14:tracePt t="174936" x="5813425" y="1758950"/>
          <p14:tracePt t="175035" x="5813425" y="1768475"/>
          <p14:tracePt t="175094" x="5813425" y="1776413"/>
          <p14:tracePt t="175181" x="5822950" y="1776413"/>
          <p14:tracePt t="175218" x="5830888" y="1776413"/>
          <p14:tracePt t="175254" x="5830888" y="1768475"/>
          <p14:tracePt t="175280" x="5840413" y="1751013"/>
          <p14:tracePt t="175293" x="5857875" y="1724025"/>
          <p14:tracePt t="175306" x="5884863" y="1679575"/>
          <p14:tracePt t="175320" x="5894388" y="1660525"/>
          <p14:tracePt t="175337" x="5902325" y="1633538"/>
          <p14:tracePt t="175353" x="5929313" y="1616075"/>
          <p14:tracePt t="175369" x="5929313" y="1608138"/>
          <p14:tracePt t="175386" x="5938838" y="1608138"/>
          <p14:tracePt t="175403" x="5938838" y="1589088"/>
          <p14:tracePt t="175420" x="5956300" y="1581150"/>
          <p14:tracePt t="175436" x="5983288" y="1571625"/>
          <p14:tracePt t="175454" x="6064250" y="1527175"/>
          <p14:tracePt t="175469" x="6089650" y="1517650"/>
          <p14:tracePt t="175486" x="6108700" y="1517650"/>
          <p14:tracePt t="175503" x="6153150" y="1500188"/>
          <p14:tracePt t="175521" x="6215063" y="1490663"/>
          <p14:tracePt t="175536" x="6232525" y="1490663"/>
          <p14:tracePt t="175553" x="6269038" y="1490663"/>
          <p14:tracePt t="175570" x="6303963" y="1490663"/>
          <p14:tracePt t="175586" x="6313488" y="1490663"/>
          <p14:tracePt t="175603" x="6323013" y="1490663"/>
          <p14:tracePt t="175620" x="6357938" y="1490663"/>
          <p14:tracePt t="175637" x="6375400" y="1490663"/>
          <p14:tracePt t="175653" x="6456363" y="1509713"/>
          <p14:tracePt t="175670" x="6500813" y="1517650"/>
          <p14:tracePt t="175686" x="6537325" y="1517650"/>
          <p14:tracePt t="175703" x="6581775" y="1536700"/>
          <p14:tracePt t="175720" x="6589713" y="1536700"/>
          <p14:tracePt t="175736" x="6616700" y="1536700"/>
          <p14:tracePt t="175754" x="6661150" y="1562100"/>
          <p14:tracePt t="175770" x="6670675" y="1571625"/>
          <p14:tracePt t="175786" x="6688138" y="1581150"/>
          <p14:tracePt t="175805" x="6707188" y="1616075"/>
          <p14:tracePt t="175820" x="6715125" y="1625600"/>
          <p14:tracePt t="175837" x="6715125" y="1633538"/>
          <p14:tracePt t="175857" x="6715125" y="1643063"/>
          <p14:tracePt t="175870" x="6715125" y="1652588"/>
          <p14:tracePt t="175886" x="6715125" y="1687513"/>
          <p14:tracePt t="175905" x="6697663" y="1795463"/>
          <p14:tracePt t="175920" x="6688138" y="1839913"/>
          <p14:tracePt t="175936" x="6670675" y="1857375"/>
          <p14:tracePt t="175954" x="6661150" y="1884363"/>
          <p14:tracePt t="175986" x="6661150" y="1893888"/>
          <p14:tracePt t="176002" x="6653213" y="1893888"/>
          <p14:tracePt t="176197" x="6653213" y="1874838"/>
          <p14:tracePt t="176210" x="6653213" y="1866900"/>
          <p14:tracePt t="176233" x="6653213" y="1857375"/>
          <p14:tracePt t="176246" x="6653213" y="1849438"/>
          <p14:tracePt t="176259" x="6653213" y="1839913"/>
          <p14:tracePt t="176272" x="6643688" y="1812925"/>
          <p14:tracePt t="176285" x="6643688" y="1795463"/>
          <p14:tracePt t="176302" x="6643688" y="1768475"/>
          <p14:tracePt t="176319" x="6635750" y="1758950"/>
          <p14:tracePt t="176336" x="6635750" y="1741488"/>
          <p14:tracePt t="176352" x="6616700" y="1731963"/>
          <p14:tracePt t="176387" x="6572250" y="1697038"/>
          <p14:tracePt t="176403" x="6545263" y="1679575"/>
          <p14:tracePt t="176420" x="6500813" y="1660525"/>
          <p14:tracePt t="176436" x="6492875" y="1660525"/>
          <p14:tracePt t="176453" x="6483350" y="1660525"/>
          <p14:tracePt t="176470" x="6456363" y="1660525"/>
          <p14:tracePt t="176507" x="6446838" y="1652588"/>
          <p14:tracePt t="176521" x="6438900" y="1652588"/>
          <p14:tracePt t="176536" x="6421438" y="1652588"/>
          <p14:tracePt t="176555" x="6394450" y="1652588"/>
          <p14:tracePt t="176570" x="6384925" y="1652588"/>
          <p14:tracePt t="176587" x="6375400" y="1652588"/>
          <p14:tracePt t="176603" x="6367463" y="1652588"/>
          <p14:tracePt t="176637" x="6357938" y="1652588"/>
          <p14:tracePt t="176652" x="6296025" y="1652588"/>
          <p14:tracePt t="176669" x="6259513" y="1652588"/>
          <p14:tracePt t="176686" x="6224588" y="1652588"/>
          <p14:tracePt t="176702" x="6170613" y="1652588"/>
          <p14:tracePt t="176719" x="6161088" y="1652588"/>
          <p14:tracePt t="176736" x="6153150" y="1652588"/>
          <p14:tracePt t="176753" x="6143625" y="1660525"/>
          <p14:tracePt t="176769" x="6143625" y="1670050"/>
          <p14:tracePt t="176786" x="6135688" y="1679575"/>
          <p14:tracePt t="176804" x="6108700" y="1731963"/>
          <p14:tracePt t="176820" x="6081713" y="1741488"/>
          <p14:tracePt t="176837" x="6064250" y="1776413"/>
          <p14:tracePt t="176853" x="6054725" y="1785938"/>
          <p14:tracePt t="176886" x="6045200" y="1795463"/>
          <p14:tracePt t="176909" x="6045200" y="1803400"/>
          <p14:tracePt t="177066" x="6027738" y="1803400"/>
          <p14:tracePt t="177774" x="6018213" y="1812925"/>
          <p14:tracePt t="177787" x="6010275" y="1830388"/>
          <p14:tracePt t="177799" x="6010275" y="1839913"/>
          <p14:tracePt t="177836" x="6000750" y="1857375"/>
          <p14:tracePt t="177848" x="5973763" y="1901825"/>
          <p14:tracePt t="177860" x="5946775" y="1920875"/>
          <p14:tracePt t="177872" x="5921375" y="1946275"/>
          <p14:tracePt t="177886" x="5911850" y="1946275"/>
          <p14:tracePt t="177902" x="5902325" y="1955800"/>
          <p14:tracePt t="177934" x="5894388" y="1955800"/>
          <p14:tracePt t="178027" x="5929313" y="1955800"/>
          <p14:tracePt t="178038" x="6037263" y="1955800"/>
          <p14:tracePt t="178050" x="6161088" y="1955800"/>
          <p14:tracePt t="178062" x="6259513" y="1973263"/>
          <p14:tracePt t="178074" x="6357938" y="1992313"/>
          <p14:tracePt t="178086" x="6438900" y="2009775"/>
          <p14:tracePt t="178103" x="6518275" y="2044700"/>
          <p14:tracePt t="178119" x="6589713" y="2054225"/>
          <p14:tracePt t="178136" x="6688138" y="2098675"/>
          <p14:tracePt t="178153" x="6732588" y="2098675"/>
          <p14:tracePt t="178169" x="6778625" y="2108200"/>
          <p14:tracePt t="178186" x="6804025" y="2108200"/>
          <p14:tracePt t="178203" x="6813550" y="2125663"/>
          <p14:tracePt t="178219" x="6831013" y="2125663"/>
          <p14:tracePt t="178294" x="6831013" y="2135188"/>
          <p14:tracePt t="178382" x="6831013" y="2143125"/>
          <p14:tracePt t="178394" x="6804025" y="2143125"/>
          <p14:tracePt t="178406" x="6796088" y="2152650"/>
          <p14:tracePt t="178420" x="6786563" y="2152650"/>
          <p14:tracePt t="178437" x="6778625" y="2152650"/>
          <p14:tracePt t="178453" x="6769100" y="2152650"/>
          <p14:tracePt t="178485" x="6769100" y="2143125"/>
          <p14:tracePt t="178498" x="6769100" y="2135188"/>
          <p14:tracePt t="178510" x="6769100" y="2116138"/>
          <p14:tracePt t="178522" x="6778625" y="2108200"/>
          <p14:tracePt t="178536" x="6804025" y="2098675"/>
          <p14:tracePt t="178553" x="6840538" y="2081213"/>
          <p14:tracePt t="178569" x="6875463" y="2081213"/>
          <p14:tracePt t="178586" x="6884988" y="2071688"/>
          <p14:tracePt t="178602" x="6894513" y="2071688"/>
          <p14:tracePt t="178619" x="6921500" y="2071688"/>
          <p14:tracePt t="178667" x="6921500" y="2081213"/>
          <p14:tracePt t="178679" x="6921500" y="2098675"/>
          <p14:tracePt t="178691" x="6911975" y="2108200"/>
          <p14:tracePt t="178704" x="6902450" y="2116138"/>
          <p14:tracePt t="178719" x="6894513" y="2125663"/>
          <p14:tracePt t="178736" x="6884988" y="2125663"/>
          <p14:tracePt t="178753" x="6850063" y="2125663"/>
          <p14:tracePt t="178769" x="6831013" y="2125663"/>
          <p14:tracePt t="178787" x="6778625" y="2125663"/>
          <p14:tracePt t="178804" x="6680200" y="2036763"/>
          <p14:tracePt t="178820" x="6635750" y="1992313"/>
          <p14:tracePt t="178837" x="6608763" y="1955800"/>
          <p14:tracePt t="178853" x="6589713" y="1928813"/>
          <p14:tracePt t="178870" x="6589713" y="1920875"/>
          <p14:tracePt t="178887" x="6589713" y="1911350"/>
          <p14:tracePt t="178929" x="6589713" y="1901825"/>
          <p14:tracePt t="178940" x="6608763" y="1893888"/>
          <p14:tracePt t="178953" x="6635750" y="1874838"/>
          <p14:tracePt t="178970" x="6688138" y="1849438"/>
          <p14:tracePt t="178987" x="6769100" y="1830388"/>
          <p14:tracePt t="179004" x="6831013" y="1822450"/>
          <p14:tracePt t="179020" x="6858000" y="1822450"/>
          <p14:tracePt t="179037" x="6875463" y="1822450"/>
          <p14:tracePt t="179054" x="6946900" y="1893888"/>
          <p14:tracePt t="179070" x="6973888" y="1928813"/>
          <p14:tracePt t="179087" x="7000875" y="1973263"/>
          <p14:tracePt t="179103" x="7027863" y="2054225"/>
          <p14:tracePt t="179119" x="7027863" y="2089150"/>
          <p14:tracePt t="179136" x="7000875" y="2143125"/>
          <p14:tracePt t="179153" x="6921500" y="2232025"/>
          <p14:tracePt t="179169" x="6894513" y="2259013"/>
          <p14:tracePt t="179186" x="6867525" y="2268538"/>
          <p14:tracePt t="179202" x="6850063" y="2268538"/>
          <p14:tracePt t="179219" x="6840538" y="2268538"/>
          <p14:tracePt t="179239" x="6813550" y="2268538"/>
          <p14:tracePt t="179253" x="6796088" y="2251075"/>
          <p14:tracePt t="179270" x="6769100" y="2232025"/>
          <p14:tracePt t="179288" x="6769100" y="2224088"/>
          <p14:tracePt t="179303" x="6769100" y="2214563"/>
          <p14:tracePt t="179321" x="6769100" y="2206625"/>
          <p14:tracePt t="179338" x="6786563" y="2197100"/>
          <p14:tracePt t="179353" x="6804025" y="2179638"/>
          <p14:tracePt t="179369" x="6850063" y="2170113"/>
          <p14:tracePt t="179386" x="6884988" y="2170113"/>
          <p14:tracePt t="179403" x="6973888" y="2170113"/>
          <p14:tracePt t="179419" x="7000875" y="2170113"/>
          <p14:tracePt t="179436" x="7010400" y="2170113"/>
          <p14:tracePt t="179469" x="7018338" y="2170113"/>
          <p14:tracePt t="179514" x="7000875" y="2187575"/>
          <p14:tracePt t="179526" x="6946900" y="2224088"/>
          <p14:tracePt t="179539" x="6884988" y="2251075"/>
          <p14:tracePt t="179553" x="6831013" y="2259013"/>
          <p14:tracePt t="179570" x="6796088" y="2278063"/>
          <p14:tracePt t="179587" x="6751638" y="2278063"/>
          <p14:tracePt t="179604" x="6742113" y="2278063"/>
          <p14:tracePt t="179622" x="6732588" y="2278063"/>
          <p14:tracePt t="179653" x="6732588" y="2251075"/>
          <p14:tracePt t="179670" x="6715125" y="2206625"/>
          <p14:tracePt t="179687" x="6707188" y="2197100"/>
          <p14:tracePt t="179705" x="6707188" y="2135188"/>
          <p14:tracePt t="179720" x="6732588" y="2098675"/>
          <p14:tracePt t="179737" x="6751638" y="2089150"/>
          <p14:tracePt t="179753" x="6796088" y="2063750"/>
          <p14:tracePt t="179770" x="6804025" y="2063750"/>
          <p14:tracePt t="179787" x="6823075" y="2063750"/>
          <p14:tracePt t="179805" x="6858000" y="2063750"/>
          <p14:tracePt t="179820" x="6867525" y="2063750"/>
          <p14:tracePt t="179837" x="6875463" y="2071688"/>
          <p14:tracePt t="179854" x="6911975" y="2152650"/>
          <p14:tracePt t="179869" x="6929438" y="2206625"/>
          <p14:tracePt t="179886" x="6929438" y="2278063"/>
          <p14:tracePt t="179903" x="6858000" y="2420938"/>
          <p14:tracePt t="179920" x="6831013" y="2446338"/>
          <p14:tracePt t="179938" x="6804025" y="2473325"/>
          <p14:tracePt t="179954" x="6786563" y="2473325"/>
          <p14:tracePt t="179971" x="6778625" y="2473325"/>
          <p14:tracePt t="179987" x="6751638" y="2411413"/>
          <p14:tracePt t="180002" x="6732588" y="2349500"/>
          <p14:tracePt t="180019" x="6724650" y="2295525"/>
          <p14:tracePt t="180036" x="6724650" y="2206625"/>
          <p14:tracePt t="180052" x="6742113" y="2160588"/>
          <p14:tracePt t="180069" x="6759575" y="2152650"/>
          <p14:tracePt t="180086" x="6796088" y="2143125"/>
          <p14:tracePt t="180119" x="6804025" y="2143125"/>
          <p14:tracePt t="180206" x="6769100" y="2152650"/>
          <p14:tracePt t="180220" x="6697663" y="2187575"/>
          <p14:tracePt t="180232" x="6643688" y="2187575"/>
          <p14:tracePt t="180243" x="6608763" y="2197100"/>
          <p14:tracePt t="180257" x="6537325" y="2197100"/>
          <p14:tracePt t="180270" x="6483350" y="2197100"/>
          <p14:tracePt t="180287" x="6421438" y="2187575"/>
          <p14:tracePt t="180304" x="6375400" y="2170113"/>
          <p14:tracePt t="180320" x="6350000" y="2170113"/>
          <p14:tracePt t="180337" x="6313488" y="2152650"/>
          <p14:tracePt t="180354" x="6251575" y="2135188"/>
          <p14:tracePt t="180370" x="6242050" y="2135188"/>
          <p14:tracePt t="180389" x="6207125" y="2116138"/>
          <p14:tracePt t="180403" x="6153150" y="2108200"/>
          <p14:tracePt t="180420" x="6116638" y="2089150"/>
          <p14:tracePt t="180438" x="6081713" y="2081213"/>
          <p14:tracePt t="180470" x="6072188" y="2081213"/>
          <p14:tracePt t="180501" x="6072188" y="2071688"/>
          <p14:tracePt t="180526" x="6064250" y="2071688"/>
          <p14:tracePt t="180702" x="6045200" y="2071688"/>
          <p14:tracePt t="180714" x="6037263" y="2071688"/>
          <p14:tracePt t="180726" x="6018213" y="2071688"/>
          <p14:tracePt t="180738" x="5992813" y="2071688"/>
          <p14:tracePt t="180753" x="5983288" y="2071688"/>
          <p14:tracePt t="180776" x="5973763" y="2071688"/>
          <p14:tracePt t="182106" x="5973763" y="2063750"/>
          <p14:tracePt t="182179" x="5973763" y="2054225"/>
          <p14:tracePt t="182328" x="5965825" y="2054225"/>
          <p14:tracePt t="182391" x="5956300" y="2054225"/>
          <p14:tracePt t="182415" x="5946775" y="2054225"/>
          <p14:tracePt t="182427" x="5921375" y="2036763"/>
          <p14:tracePt t="182442" x="5902325" y="2036763"/>
          <p14:tracePt t="182456" x="5849938" y="2036763"/>
          <p14:tracePt t="182471" x="5778500" y="2036763"/>
          <p14:tracePt t="182487" x="5670550" y="2017713"/>
          <p14:tracePt t="182506" x="5295900" y="2000250"/>
          <p14:tracePt t="182520" x="4956175" y="1955800"/>
          <p14:tracePt t="182538" x="4562475" y="1955800"/>
          <p14:tracePt t="182556" x="3536950" y="1928813"/>
          <p14:tracePt t="182571" x="3098800" y="1928813"/>
          <p14:tracePt t="182588" x="2830513" y="1928813"/>
          <p14:tracePt t="182605" x="2517775" y="1893888"/>
          <p14:tracePt t="182620" x="2482850" y="1893888"/>
          <p14:tracePt t="182637" x="2455863" y="1893888"/>
          <p14:tracePt t="182654" x="2446338" y="1884363"/>
          <p14:tracePt t="183012" x="2411413" y="1884363"/>
          <p14:tracePt t="183023" x="2374900" y="1911350"/>
          <p14:tracePt t="183036" x="2330450" y="1928813"/>
          <p14:tracePt t="183049" x="2295525" y="1955800"/>
          <p14:tracePt t="183061" x="2259013" y="1965325"/>
          <p14:tracePt t="183073" x="2214563" y="1992313"/>
          <p14:tracePt t="183087" x="2160588" y="2017713"/>
          <p14:tracePt t="183104" x="2108200" y="2036763"/>
          <p14:tracePt t="183121" x="2009775" y="2071688"/>
          <p14:tracePt t="183137" x="1965325" y="2098675"/>
          <p14:tracePt t="183153" x="1928813" y="2116138"/>
          <p14:tracePt t="183170" x="1911350" y="2125663"/>
          <p14:tracePt t="183320" x="1919288" y="2125663"/>
          <p14:tracePt t="183372" x="1928813" y="2125663"/>
          <p14:tracePt t="183396" x="1928813" y="2135188"/>
          <p14:tracePt t="183409" x="1928813" y="2143125"/>
          <p14:tracePt t="183422" x="1928813" y="2170113"/>
          <p14:tracePt t="183437" x="1946275" y="2206625"/>
          <p14:tracePt t="183454" x="1955800" y="2232025"/>
          <p14:tracePt t="183471" x="1955800" y="2259013"/>
          <p14:tracePt t="183488" x="1965325" y="2268538"/>
          <p14:tracePt t="183520" x="1965325" y="2286000"/>
          <p14:tracePt t="183666" x="1965325" y="2295525"/>
          <p14:tracePt t="183691" x="1955800" y="2295525"/>
          <p14:tracePt t="183728" x="1946275" y="2295525"/>
          <p14:tracePt t="183792" x="1938338" y="2295525"/>
          <p14:tracePt t="184013" x="1919288" y="2295525"/>
          <p14:tracePt t="184087" x="1919288" y="2303463"/>
          <p14:tracePt t="184100" x="1911350" y="2303463"/>
          <p14:tracePt t="184123" x="1901825" y="2312988"/>
          <p14:tracePt t="184148" x="1901825" y="2322513"/>
          <p14:tracePt t="184159" x="1893888" y="2322513"/>
          <p14:tracePt t="184172" x="1893888" y="2330450"/>
          <p14:tracePt t="184196" x="1884363" y="2330450"/>
          <p14:tracePt t="184208" x="1884363" y="2339975"/>
          <p14:tracePt t="184231" x="1874838" y="2339975"/>
          <p14:tracePt t="184255" x="1874838" y="2357438"/>
          <p14:tracePt t="184268" x="1866900" y="2366963"/>
          <p14:tracePt t="184281" x="1847850" y="2366963"/>
          <p14:tracePt t="184294" x="1847850" y="2374900"/>
          <p14:tracePt t="184307" x="1839913" y="2374900"/>
          <p14:tracePt t="184321" x="1839913" y="2384425"/>
          <p14:tracePt t="184336" x="1830388" y="2384425"/>
          <p14:tracePt t="184369" x="1830388" y="2393950"/>
          <p14:tracePt t="184407" x="1822450" y="2393950"/>
          <p14:tracePt t="184486" x="1812925" y="2393950"/>
          <p14:tracePt t="184721" x="1822450" y="2393950"/>
          <p14:tracePt t="184733" x="1847850" y="2393950"/>
          <p14:tracePt t="184746" x="1866900" y="2393950"/>
          <p14:tracePt t="184758" x="1893888" y="2401888"/>
          <p14:tracePt t="184773" x="1946275" y="2420938"/>
          <p14:tracePt t="184787" x="1982788" y="2428875"/>
          <p14:tracePt t="184805" x="2044700" y="2465388"/>
          <p14:tracePt t="184821" x="2143125" y="2536825"/>
          <p14:tracePt t="184837" x="2224088" y="2581275"/>
          <p14:tracePt t="184854" x="2357438" y="2660650"/>
          <p14:tracePt t="184871" x="2660650" y="2830513"/>
          <p14:tracePt t="184887" x="2857500" y="2928938"/>
          <p14:tracePt t="184904" x="3036888" y="3000375"/>
          <p14:tracePt t="184923" x="3205163" y="3081338"/>
          <p14:tracePt t="185130" x="3286125" y="3116263"/>
          <p14:tracePt t="185142" x="3394075" y="3152775"/>
          <p14:tracePt t="185155" x="3473450" y="3197225"/>
          <p14:tracePt t="185170" x="3554413" y="3251200"/>
          <p14:tracePt t="185187" x="3598863" y="3278188"/>
          <p14:tracePt t="185203" x="3616325" y="3286125"/>
          <p14:tracePt t="185323" x="3616325" y="3278188"/>
          <p14:tracePt t="185351" x="3616325" y="3268663"/>
          <p14:tracePt t="185463" x="3616325" y="3278188"/>
          <p14:tracePt t="185539" x="3608388" y="3278188"/>
          <p14:tracePt t="185552" x="3598863" y="3268663"/>
          <p14:tracePt t="185565" x="3589338" y="3251200"/>
          <p14:tracePt t="185577" x="3562350" y="3214688"/>
          <p14:tracePt t="185590" x="3527425" y="3187700"/>
          <p14:tracePt t="185604" x="3500438" y="3179763"/>
          <p14:tracePt t="185621" x="3490913" y="3170238"/>
          <p14:tracePt t="185639" x="3482975" y="3170238"/>
          <p14:tracePt t="185654" x="3465513" y="3170238"/>
          <p14:tracePt t="185740" x="3465513" y="3179763"/>
          <p14:tracePt t="185751" x="3473450" y="3179763"/>
          <p14:tracePt t="185767" x="3482975" y="3187700"/>
          <p14:tracePt t="185779" x="3490913" y="3187700"/>
          <p14:tracePt t="185793" x="3490913" y="3197225"/>
          <p14:tracePt t="185807" x="3500438" y="3197225"/>
          <p14:tracePt t="185880" x="3500438" y="3187700"/>
          <p14:tracePt t="185892" x="3490913" y="3179763"/>
          <p14:tracePt t="185905" x="3482975" y="3170238"/>
          <p14:tracePt t="185921" x="3465513" y="3160713"/>
          <p14:tracePt t="185940" x="3455988" y="3152775"/>
          <p14:tracePt t="185972" x="3446463" y="3152775"/>
          <p14:tracePt t="186051" x="3455988" y="3160713"/>
          <p14:tracePt t="186063" x="3473450" y="3170238"/>
          <p14:tracePt t="186074" x="3482975" y="3170238"/>
          <p14:tracePt t="186087" x="3482975" y="3179763"/>
          <p14:tracePt t="186104" x="3490913" y="3179763"/>
          <p14:tracePt t="186121" x="3490913" y="3187700"/>
          <p14:tracePt t="186138" x="3500438" y="3187700"/>
          <p14:tracePt t="186270" x="3490913" y="3179763"/>
          <p14:tracePt t="186283" x="3482975" y="3170238"/>
          <p14:tracePt t="186308" x="3465513" y="3160713"/>
          <p14:tracePt t="186342" x="3455988" y="3160713"/>
          <p14:tracePt t="186355" x="3455988" y="3152775"/>
          <p14:tracePt t="186438" x="3473450" y="3170238"/>
          <p14:tracePt t="186451" x="3490913" y="3197225"/>
          <p14:tracePt t="186463" x="3536950" y="3224213"/>
          <p14:tracePt t="186475" x="3562350" y="3251200"/>
          <p14:tracePt t="186488" x="3571875" y="3278188"/>
          <p14:tracePt t="186505" x="3581400" y="3286125"/>
          <p14:tracePt t="186522" x="3608388" y="3295650"/>
          <p14:tracePt t="186537" x="3608388" y="3303588"/>
          <p14:tracePt t="186607" x="3598863" y="3295650"/>
          <p14:tracePt t="186618" x="3581400" y="3278188"/>
          <p14:tracePt t="186630" x="3554413" y="3251200"/>
          <p14:tracePt t="186642" x="3527425" y="3241675"/>
          <p14:tracePt t="186655" x="3517900" y="3214688"/>
          <p14:tracePt t="186670" x="3509963" y="3214688"/>
          <p14:tracePt t="186687" x="3490913" y="3206750"/>
          <p14:tracePt t="186705" x="3490913" y="3197225"/>
          <p14:tracePt t="186808" x="3500438" y="3197225"/>
          <p14:tracePt t="186822" x="3509963" y="3206750"/>
          <p14:tracePt t="186832" x="3509963" y="3214688"/>
          <p14:tracePt t="186845" x="3517900" y="3214688"/>
          <p14:tracePt t="186869" x="3517900" y="3232150"/>
          <p14:tracePt t="186893" x="3527425" y="3232150"/>
          <p14:tracePt t="186945" x="3527425" y="3224213"/>
          <p14:tracePt t="186970" x="3517900" y="3214688"/>
          <p14:tracePt t="186994" x="3509963" y="3214688"/>
          <p14:tracePt t="187006" x="3509963" y="3206750"/>
          <p14:tracePt t="187186" x="3509963" y="3214688"/>
          <p14:tracePt t="187222" x="3509963" y="3232150"/>
          <p14:tracePt t="187285" x="3509963" y="3241675"/>
          <p14:tracePt t="187386" x="3490913" y="3241675"/>
          <p14:tracePt t="187412" x="3473450" y="3241675"/>
          <p14:tracePt t="187424" x="3446463" y="3241675"/>
          <p14:tracePt t="187435" x="3375025" y="3241675"/>
          <p14:tracePt t="187449" x="3303588" y="3232150"/>
          <p14:tracePt t="187461" x="3179763" y="3214688"/>
          <p14:tracePt t="187474" x="3054350" y="3160713"/>
          <p14:tracePt t="187488" x="2874963" y="3098800"/>
          <p14:tracePt t="187504" x="2724150" y="3009900"/>
          <p14:tracePt t="187521" x="2544763" y="2884488"/>
          <p14:tracePt t="187538" x="2303463" y="2706688"/>
          <p14:tracePt t="187554" x="2268538" y="2660650"/>
          <p14:tracePt t="187571" x="2241550" y="2652713"/>
          <p14:tracePt t="187963" x="2205038" y="2635250"/>
          <p14:tracePt t="187975" x="2143125" y="2625725"/>
          <p14:tracePt t="187988" x="2089150" y="2608263"/>
          <p14:tracePt t="188004" x="2071688" y="2608263"/>
          <p14:tracePt t="188021" x="2062163" y="2608263"/>
          <p14:tracePt t="188040" x="2044700" y="2608263"/>
          <p14:tracePt t="188291" x="2036763" y="2608263"/>
          <p14:tracePt t="188499" x="2036763" y="2598738"/>
          <p14:tracePt t="188524" x="2027238" y="2598738"/>
          <p14:tracePt t="188535" x="1990725" y="2589213"/>
          <p14:tracePt t="188547" x="1955800" y="2571750"/>
          <p14:tracePt t="188559" x="1893888" y="2544763"/>
          <p14:tracePt t="188573" x="1839913" y="2517775"/>
          <p14:tracePt t="188587" x="1785938" y="2500313"/>
          <p14:tracePt t="188604" x="1741488" y="2492375"/>
          <p14:tracePt t="188621" x="1704975" y="2465388"/>
          <p14:tracePt t="188637" x="1697038" y="2465388"/>
          <p14:tracePt t="188767" x="1731963" y="2465388"/>
          <p14:tracePt t="188779" x="1776413" y="2465388"/>
          <p14:tracePt t="188791" x="1795463" y="2465388"/>
          <p14:tracePt t="188803" x="1822450" y="2465388"/>
          <p14:tracePt t="188820" x="1839913" y="2465388"/>
          <p14:tracePt t="188837" x="1847850" y="2465388"/>
          <p14:tracePt t="188853" x="1866900" y="2465388"/>
          <p14:tracePt t="188870" x="1874838" y="2465388"/>
          <p14:tracePt t="188925" x="1857375" y="2465388"/>
          <p14:tracePt t="188951" x="1847850" y="2455863"/>
          <p14:tracePt t="189064" x="1847850" y="2473325"/>
          <p14:tracePt t="189102" x="1866900" y="2482850"/>
          <p14:tracePt t="189174" x="1866900" y="2465388"/>
          <p14:tracePt t="189187" x="1866900" y="2446338"/>
          <p14:tracePt t="189197" x="1866900" y="2393950"/>
          <p14:tracePt t="189209" x="1857375" y="2322513"/>
          <p14:tracePt t="189222" x="1839913" y="2224088"/>
          <p14:tracePt t="189237" x="1822450" y="2098675"/>
          <p14:tracePt t="189254" x="1822450" y="2000250"/>
          <p14:tracePt t="189271" x="1822450" y="1946275"/>
          <p14:tracePt t="189287" x="1812925" y="1901825"/>
          <p14:tracePt t="189304" x="1812925" y="1893888"/>
          <p14:tracePt t="190652" x="1803400" y="1893888"/>
          <p14:tracePt t="190711" x="1785938" y="1893888"/>
          <p14:tracePt t="190763" x="1776413" y="1893888"/>
          <p14:tracePt t="190790" x="1768475" y="1893888"/>
          <p14:tracePt t="190801" x="1731963" y="1893888"/>
          <p14:tracePt t="190813" x="1679575" y="1857375"/>
          <p14:tracePt t="190825" x="1598613" y="1849438"/>
          <p14:tracePt t="190838" x="1517650" y="1812925"/>
          <p14:tracePt t="190854" x="1465263" y="1812925"/>
          <p14:tracePt t="190871" x="1428750" y="1803400"/>
          <p14:tracePt t="190888" x="1393825" y="1803400"/>
          <p14:tracePt t="190905" x="1366838" y="1803400"/>
          <p14:tracePt t="190921" x="1357313" y="1803400"/>
          <p14:tracePt t="190998" x="1374775" y="1803400"/>
          <p14:tracePt t="191010" x="1411288" y="1803400"/>
          <p14:tracePt t="191022" x="1465263" y="1803400"/>
          <p14:tracePt t="191038" x="1554163" y="1803400"/>
          <p14:tracePt t="191055" x="1608138" y="1803400"/>
          <p14:tracePt t="191072" x="1687513" y="1803400"/>
          <p14:tracePt t="191087" x="1704975" y="1803400"/>
          <p14:tracePt t="191104" x="1714500" y="1803400"/>
          <p14:tracePt t="191121" x="1724025" y="1803400"/>
          <p14:tracePt t="191183" x="1704975" y="1803400"/>
          <p14:tracePt t="191196" x="1670050" y="1803400"/>
          <p14:tracePt t="191209" x="1598613" y="1803400"/>
          <p14:tracePt t="191221" x="1536700" y="1803400"/>
          <p14:tracePt t="191233" x="1500188" y="1803400"/>
          <p14:tracePt t="191244" x="1482725" y="1803400"/>
          <p14:tracePt t="191257" x="1455738" y="1803400"/>
          <p14:tracePt t="191271" x="1446213" y="1803400"/>
          <p14:tracePt t="191385" x="1455738" y="1803400"/>
          <p14:tracePt t="191420" x="1465263" y="1803400"/>
          <p14:tracePt t="191480" x="1473200" y="1803400"/>
          <p14:tracePt t="191551" x="1490663" y="1803400"/>
          <p14:tracePt t="191577" x="1500188" y="1803400"/>
          <p14:tracePt t="191588" x="1509713" y="1803400"/>
          <p14:tracePt t="191600" x="1544638" y="1803400"/>
          <p14:tracePt t="191612" x="1598613" y="1830388"/>
          <p14:tracePt t="191624" x="1704975" y="1866900"/>
          <p14:tracePt t="191638" x="1830388" y="1901825"/>
          <p14:tracePt t="191654" x="1955800" y="1938338"/>
          <p14:tracePt t="191672" x="2251075" y="2027238"/>
          <p14:tracePt t="191687" x="2357438" y="2063750"/>
          <p14:tracePt t="191704" x="2482850" y="2098675"/>
          <p14:tracePt t="191722" x="2687638" y="2187575"/>
          <p14:tracePt t="191737" x="2768600" y="2232025"/>
          <p14:tracePt t="191754" x="2901950" y="2295525"/>
          <p14:tracePt t="191771" x="3116263" y="2438400"/>
          <p14:tracePt t="191787" x="3241675" y="2509838"/>
          <p14:tracePt t="191804" x="3348038" y="2581275"/>
          <p14:tracePt t="191820" x="3571875" y="2803525"/>
          <p14:tracePt t="191837" x="3705225" y="2938463"/>
          <p14:tracePt t="193641" x="3795713" y="3044825"/>
          <p14:tracePt t="193654" x="3938588" y="3206750"/>
          <p14:tracePt t="193667" x="4071938" y="3357563"/>
          <p14:tracePt t="193678" x="4205288" y="3517900"/>
          <p14:tracePt t="193691" x="4456113" y="3768725"/>
          <p14:tracePt t="193717" x="5064125" y="4305300"/>
          <p14:tracePt t="193729" x="5241925" y="4421188"/>
          <p14:tracePt t="193741" x="5421313" y="4537075"/>
          <p14:tracePt t="193755" x="5572125" y="4635500"/>
          <p14:tracePt t="193772" x="5724525" y="4706938"/>
          <p14:tracePt t="193791" x="5956300" y="4795838"/>
          <p14:tracePt t="193805" x="6054725" y="4849813"/>
          <p14:tracePt t="193823" x="6161088" y="4902200"/>
          <p14:tracePt t="194198" x="6135688" y="4921250"/>
          <p14:tracePt t="194210" x="6081713" y="4929188"/>
          <p14:tracePt t="194223" x="6027738" y="4948238"/>
          <p14:tracePt t="194238" x="5973763" y="4948238"/>
          <p14:tracePt t="194255" x="5911850" y="4956175"/>
          <p14:tracePt t="194271" x="5803900" y="4956175"/>
          <p14:tracePt t="194288" x="5751513" y="4956175"/>
          <p14:tracePt t="194307" x="5680075" y="4956175"/>
          <p14:tracePt t="194323" x="5653088" y="4956175"/>
          <p14:tracePt t="194339" x="5643563" y="4956175"/>
          <p14:tracePt t="194354" x="5635625" y="4956175"/>
          <p14:tracePt t="194538" x="5643563" y="4956175"/>
          <p14:tracePt t="195056" x="5653088" y="4965700"/>
          <p14:tracePt t="195118" x="5670550" y="4965700"/>
          <p14:tracePt t="195143" x="5680075" y="4983163"/>
          <p14:tracePt t="195155" x="5688013" y="4992688"/>
          <p14:tracePt t="195166" x="5707063" y="4992688"/>
          <p14:tracePt t="195179" x="5715000" y="5000625"/>
          <p14:tracePt t="195191" x="5732463" y="5000625"/>
          <p14:tracePt t="195204" x="5732463" y="5010150"/>
          <p14:tracePt t="195221" x="5741988" y="5010150"/>
          <p14:tracePt t="195241" x="5751513" y="5010150"/>
          <p14:tracePt t="195254" x="5751513" y="5019675"/>
          <p14:tracePt t="195303" x="5759450" y="5019675"/>
          <p14:tracePt t="195318" x="5759450" y="5027613"/>
          <p14:tracePt t="195330" x="5768975" y="5027613"/>
          <p14:tracePt t="195343" x="5768975" y="5037138"/>
          <p14:tracePt t="195357" x="5778500" y="5037138"/>
          <p14:tracePt t="195393" x="5778500" y="5045075"/>
          <p14:tracePt t="195406" x="5786438" y="5045075"/>
          <p14:tracePt t="195418" x="5803900" y="5064125"/>
          <p14:tracePt t="195443" x="5813425" y="5072063"/>
          <p14:tracePt t="195468" x="5813425" y="5081588"/>
          <p14:tracePt t="195480" x="5822950" y="5081588"/>
          <p14:tracePt t="195505" x="5830888" y="5091113"/>
          <p14:tracePt t="195517" x="5840413" y="5091113"/>
          <p14:tracePt t="195530" x="5840413" y="5099050"/>
          <p14:tracePt t="195542" x="5849938" y="5099050"/>
          <p14:tracePt t="195578" x="5849938" y="5108575"/>
          <p14:tracePt t="195603" x="5857875" y="5108575"/>
          <p14:tracePt t="195651" x="5857875" y="5116513"/>
          <p14:tracePt t="195676" x="5857875" y="5135563"/>
          <p14:tracePt t="195691" x="5849938" y="5143500"/>
          <p14:tracePt t="195703" x="5830888" y="5153025"/>
          <p14:tracePt t="195718" x="5813425" y="5162550"/>
          <p14:tracePt t="195730" x="5795963" y="5162550"/>
          <p14:tracePt t="195744" x="5768975" y="5162550"/>
          <p14:tracePt t="195757" x="5732463" y="5162550"/>
          <p14:tracePt t="195771" x="5715000" y="5162550"/>
          <p14:tracePt t="195788" x="5661025" y="5162550"/>
          <p14:tracePt t="195804" x="5616575" y="5162550"/>
          <p14:tracePt t="195821" x="5545138" y="5143500"/>
          <p14:tracePt t="195838" x="5527675" y="5143500"/>
          <p14:tracePt t="195854" x="5510213" y="5143500"/>
          <p14:tracePt t="195979" x="5518150" y="5143500"/>
          <p14:tracePt t="196019" x="5537200" y="5143500"/>
          <p14:tracePt t="196031" x="5554663" y="5143500"/>
          <p14:tracePt t="196043" x="5581650" y="5143500"/>
          <p14:tracePt t="196058" x="5653088" y="5143500"/>
          <p14:tracePt t="196072" x="5724525" y="5143500"/>
          <p14:tracePt t="196089" x="5822950" y="5153025"/>
          <p14:tracePt t="196107" x="6018213" y="5187950"/>
          <p14:tracePt t="196122" x="6116638" y="5187950"/>
          <p14:tracePt t="196139" x="6215063" y="5207000"/>
          <p14:tracePt t="196156" x="6394450" y="5214938"/>
          <p14:tracePt t="196172" x="6446838" y="5233988"/>
          <p14:tracePt t="196189" x="6500813" y="5233988"/>
          <p14:tracePt t="196206" x="6608763" y="5251450"/>
          <p14:tracePt t="196222" x="6661150" y="5251450"/>
          <p14:tracePt t="196240" x="6732588" y="5259388"/>
          <p14:tracePt t="196256" x="6850063" y="5278438"/>
          <p14:tracePt t="196272" x="6902450" y="5278438"/>
          <p14:tracePt t="196288" x="6938963" y="5278438"/>
          <p14:tracePt t="196305" x="7027863" y="5305425"/>
          <p14:tracePt t="196322" x="7072313" y="5305425"/>
          <p14:tracePt t="196338" x="7108825" y="5313363"/>
          <p14:tracePt t="196354" x="7143750" y="5313363"/>
          <p14:tracePt t="196371" x="7251700" y="5313363"/>
          <p14:tracePt t="196388" x="7304088" y="5313363"/>
          <p14:tracePt t="196404" x="7375525" y="5313363"/>
          <p14:tracePt t="196421" x="7429500" y="5313363"/>
          <p14:tracePt t="196438" x="7429500" y="5295900"/>
          <p14:tracePt t="196454" x="7439025" y="5295900"/>
          <p14:tracePt t="196488" x="7446963" y="5295900"/>
          <p14:tracePt t="196528" x="7446963" y="5286375"/>
          <p14:tracePt t="197107" x="7439025" y="5286375"/>
          <p14:tracePt t="197120" x="7421563" y="5286375"/>
          <p14:tracePt t="197132" x="7402513" y="5286375"/>
          <p14:tracePt t="197144" x="7350125" y="5286375"/>
          <p14:tracePt t="197157" x="7259638" y="5286375"/>
          <p14:tracePt t="197172" x="7161213" y="5268913"/>
          <p14:tracePt t="197189" x="6992938" y="5233988"/>
          <p14:tracePt t="197206" x="6545263" y="5091113"/>
          <p14:tracePt t="197222" x="6197600" y="4965700"/>
          <p14:tracePt t="197239" x="5732463" y="4768850"/>
          <p14:tracePt t="197256" x="5232400" y="4564063"/>
          <p14:tracePt t="197272" x="4027488" y="4019550"/>
          <p14:tracePt t="197289" x="3509963" y="3741738"/>
          <p14:tracePt t="197307" x="3081338" y="3492500"/>
          <p14:tracePt t="197324" x="2554288" y="3089275"/>
          <p14:tracePt t="197340" x="2509838" y="3027363"/>
          <p14:tracePt t="198457" x="2500313" y="3017838"/>
          <p14:tracePt t="198469" x="2490788" y="3009900"/>
          <p14:tracePt t="198480" x="2490788" y="3000375"/>
          <p14:tracePt t="198492" x="2473325" y="2992438"/>
          <p14:tracePt t="198517" x="2465388" y="2973388"/>
          <p14:tracePt t="198541" x="2446338" y="2938463"/>
          <p14:tracePt t="198552" x="2419350" y="2901950"/>
          <p14:tracePt t="198564" x="2393950" y="2874963"/>
          <p14:tracePt t="198576" x="2366963" y="2849563"/>
          <p14:tracePt t="198589" x="2357438" y="2840038"/>
          <p14:tracePt t="198625" x="2347913" y="2840038"/>
          <p14:tracePt t="198701" x="2339975" y="2840038"/>
          <p14:tracePt t="198725" x="2339975" y="2830513"/>
          <p14:tracePt t="198812" x="2339975" y="2822575"/>
          <p14:tracePt t="199007" x="2339975" y="2813050"/>
          <p14:tracePt t="199068" x="2339975" y="2803525"/>
          <p14:tracePt t="199081" x="2339975" y="2786063"/>
          <p14:tracePt t="199093" x="2339975" y="2778125"/>
          <p14:tracePt t="199108" x="2322513" y="2768600"/>
          <p14:tracePt t="199122" x="2312988" y="2759075"/>
          <p14:tracePt t="199138" x="2303463" y="2751138"/>
          <p14:tracePt t="199155" x="2295525" y="2732088"/>
          <p14:tracePt t="199171" x="2276475" y="2714625"/>
          <p14:tracePt t="199188" x="2251075" y="2697163"/>
          <p14:tracePt t="199204" x="2214563" y="2670175"/>
          <p14:tracePt t="199221" x="2205038" y="2660650"/>
          <p14:tracePt t="199238" x="2197100" y="2660650"/>
          <p14:tracePt t="199254" x="2179638" y="2652713"/>
          <p14:tracePt t="199271" x="2170113" y="2652713"/>
          <p14:tracePt t="199325" x="2160588" y="2652713"/>
          <p14:tracePt t="200253" x="2152650" y="2652713"/>
          <p14:tracePt t="200289" x="2152650" y="2643188"/>
          <p14:tracePt t="200304" x="2133600" y="2643188"/>
          <p14:tracePt t="200316" x="2116138" y="2625725"/>
          <p14:tracePt t="200328" x="2108200" y="2616200"/>
          <p14:tracePt t="200341" x="2089150" y="2616200"/>
          <p14:tracePt t="200355" x="2081213" y="2616200"/>
          <p14:tracePt t="200371" x="2081213" y="2608263"/>
          <p14:tracePt t="200388" x="2071688" y="2608263"/>
          <p14:tracePt t="200405" x="2054225" y="2608263"/>
          <p14:tracePt t="200427" x="2044700" y="2608263"/>
          <p14:tracePt t="200463" x="2036763" y="2608263"/>
          <p14:tracePt t="200539" x="2027238" y="2608263"/>
          <p14:tracePt t="200623" x="2017713" y="2608263"/>
          <p14:tracePt t="200659" x="1990725" y="2598738"/>
          <p14:tracePt t="200671" x="1973263" y="2598738"/>
          <p14:tracePt t="200684" x="1928813" y="2581275"/>
          <p14:tracePt t="200696" x="1893888" y="2581275"/>
          <p14:tracePt t="200708" x="1874838" y="2581275"/>
          <p14:tracePt t="200723" x="1857375" y="2571750"/>
          <p14:tracePt t="200739" x="1847850" y="2571750"/>
          <p14:tracePt t="200756" x="1839913" y="2571750"/>
          <p14:tracePt t="200773" x="1830388" y="2571750"/>
          <p14:tracePt t="200790" x="1822450" y="2571750"/>
          <p14:tracePt t="201346" x="1822450" y="2563813"/>
          <p14:tracePt t="201820" x="1822450" y="2554288"/>
          <p14:tracePt t="201945" x="1830388" y="2554288"/>
          <p14:tracePt t="201958" x="1839913" y="2554288"/>
          <p14:tracePt t="201970" x="1874838" y="2571750"/>
          <p14:tracePt t="201983" x="1955800" y="2598738"/>
          <p14:tracePt t="201996" x="2054225" y="2652713"/>
          <p14:tracePt t="202008" x="2232025" y="2706688"/>
          <p14:tracePt t="202023" x="2446338" y="2786063"/>
          <p14:tracePt t="202039" x="2670175" y="2884488"/>
          <p14:tracePt t="202057" x="3214688" y="3081338"/>
          <p14:tracePt t="202073" x="3490913" y="3224213"/>
          <p14:tracePt t="202090" x="3768725" y="3357563"/>
          <p14:tracePt t="202106" x="4197350" y="3724275"/>
          <p14:tracePt t="202122" x="4348163" y="3884613"/>
          <p14:tracePt t="202139" x="4491038" y="4037013"/>
          <p14:tracePt t="202156" x="4714875" y="4322763"/>
          <p14:tracePt t="202404" x="4776788" y="4456113"/>
          <p14:tracePt t="202416" x="4848225" y="4608513"/>
          <p14:tracePt t="202427" x="4946650" y="4778375"/>
          <p14:tracePt t="202441" x="5037138" y="4911725"/>
          <p14:tracePt t="202456" x="5135563" y="5019675"/>
          <p14:tracePt t="202473" x="5207000" y="5126038"/>
          <p14:tracePt t="202490" x="5313363" y="5259388"/>
          <p14:tracePt t="202506" x="5357813" y="5295900"/>
          <p14:tracePt t="202525" x="5438775" y="5349875"/>
          <p14:tracePt t="202539" x="5492750" y="5376863"/>
          <p14:tracePt t="202558" x="5554663" y="5411788"/>
          <p14:tracePt t="202574" x="5670550" y="5465763"/>
          <p14:tracePt t="202590" x="5751513" y="5500688"/>
          <p14:tracePt t="202606" x="5786438" y="5510213"/>
          <p14:tracePt t="202623" x="5822950" y="5510213"/>
          <p14:tracePt t="203223" x="5778500" y="5483225"/>
          <p14:tracePt t="203235" x="5697538" y="5429250"/>
          <p14:tracePt t="203247" x="5616575" y="5384800"/>
          <p14:tracePt t="203258" x="5527675" y="5313363"/>
          <p14:tracePt t="203272" x="5465763" y="5286375"/>
          <p14:tracePt t="203289" x="5446713" y="5259388"/>
          <p14:tracePt t="203306" x="5421313" y="5251450"/>
          <p14:tracePt t="203356" x="5446713" y="5251450"/>
          <p14:tracePt t="203368" x="5537200" y="5251450"/>
          <p14:tracePt t="203380" x="5608638" y="5251450"/>
          <p14:tracePt t="203393" x="5732463" y="5251450"/>
          <p14:tracePt t="203406" x="5830888" y="5251450"/>
          <p14:tracePt t="203422" x="5929313" y="5259388"/>
          <p14:tracePt t="203440" x="6064250" y="5286375"/>
          <p14:tracePt t="203456" x="6081713" y="5286375"/>
          <p14:tracePt t="203472" x="6099175" y="5295900"/>
          <p14:tracePt t="203515" x="6099175" y="5305425"/>
          <p14:tracePt t="203528" x="6089650" y="5305425"/>
          <p14:tracePt t="203541" x="6064250" y="5305425"/>
          <p14:tracePt t="203556" x="6010275" y="5305425"/>
          <p14:tracePt t="203572" x="5929313" y="5322888"/>
          <p14:tracePt t="203589" x="5822950" y="5322888"/>
          <p14:tracePt t="203606" x="5795963" y="5322888"/>
          <p14:tracePt t="203622" x="5786438" y="5322888"/>
          <p14:tracePt t="203639" x="5778500" y="5322888"/>
          <p14:tracePt t="203694" x="5830888" y="5322888"/>
          <p14:tracePt t="203707" x="5946775" y="5322888"/>
          <p14:tracePt t="203720" x="6045200" y="5322888"/>
          <p14:tracePt t="203732" x="6126163" y="5322888"/>
          <p14:tracePt t="203743" x="6143625" y="5322888"/>
          <p14:tracePt t="203757" x="6153150" y="5322888"/>
          <p14:tracePt t="203773" x="6161088" y="5322888"/>
          <p14:tracePt t="203820" x="6153150" y="5322888"/>
          <p14:tracePt t="203832" x="6116638" y="5322888"/>
          <p14:tracePt t="203844" x="6027738" y="5322888"/>
          <p14:tracePt t="203857" x="5902325" y="5322888"/>
          <p14:tracePt t="203873" x="5778500" y="5313363"/>
          <p14:tracePt t="203890" x="5724525" y="5313363"/>
          <p14:tracePt t="203906" x="5680075" y="5305425"/>
          <p14:tracePt t="203923" x="5670550" y="5305425"/>
          <p14:tracePt t="204004" x="5688013" y="5305425"/>
          <p14:tracePt t="204017" x="5759450" y="5305425"/>
          <p14:tracePt t="204029" x="5956300" y="5305425"/>
          <p14:tracePt t="204041" x="6072188" y="5305425"/>
          <p14:tracePt t="204055" x="6126163" y="5305425"/>
          <p14:tracePt t="204073" x="6153150" y="5305425"/>
          <p14:tracePt t="204090" x="6170613" y="5305425"/>
          <p14:tracePt t="204139" x="6143625" y="5305425"/>
          <p14:tracePt t="204150" x="6089650" y="5305425"/>
          <p14:tracePt t="204162" x="6000750" y="5305425"/>
          <p14:tracePt t="204175" x="5902325" y="5286375"/>
          <p14:tracePt t="204190" x="5849938" y="5286375"/>
          <p14:tracePt t="204206" x="5822950" y="5286375"/>
          <p14:tracePt t="204224" x="5803900" y="5286375"/>
          <p14:tracePt t="204240" x="5795963" y="5286375"/>
          <p14:tracePt t="204301" x="5803900" y="5286375"/>
          <p14:tracePt t="204313" x="5813425" y="5286375"/>
          <p14:tracePt t="204327" x="5849938" y="5286375"/>
          <p14:tracePt t="204340" x="5902325" y="5286375"/>
          <p14:tracePt t="204355" x="5938838" y="5286375"/>
          <p14:tracePt t="204372" x="5965825" y="5286375"/>
          <p14:tracePt t="204389" x="5973763" y="5286375"/>
          <p14:tracePt t="204459" x="5965825" y="5286375"/>
          <p14:tracePt t="204470" x="5929313" y="5286375"/>
          <p14:tracePt t="204482" x="5894388" y="5286375"/>
          <p14:tracePt t="204495" x="5813425" y="5268913"/>
          <p14:tracePt t="204507" x="5741988" y="5251450"/>
          <p14:tracePt t="204523" x="5661025" y="5224463"/>
          <p14:tracePt t="204540" x="5599113" y="5207000"/>
          <p14:tracePt t="204556" x="5572125" y="5207000"/>
          <p14:tracePt t="204615" x="5581650" y="5207000"/>
          <p14:tracePt t="204627" x="5599113" y="5207000"/>
          <p14:tracePt t="204640" x="5653088" y="5207000"/>
          <p14:tracePt t="204651" x="5732463" y="5214938"/>
          <p14:tracePt t="204663" x="5822950" y="5214938"/>
          <p14:tracePt t="204676" x="5902325" y="5214938"/>
          <p14:tracePt t="204690" x="5938838" y="5214938"/>
          <p14:tracePt t="204707" x="5965825" y="5214938"/>
          <p14:tracePt t="204724" x="5973763" y="5214938"/>
          <p14:tracePt t="204740" x="5983288" y="5214938"/>
          <p14:tracePt t="204789" x="5973763" y="5214938"/>
          <p14:tracePt t="204813" x="5956300" y="5214938"/>
          <p14:tracePt t="204837" x="5946775" y="5214938"/>
          <p14:tracePt t="204935" x="5965825" y="5214938"/>
          <p14:tracePt t="204960" x="5973763" y="5224463"/>
          <p14:tracePt t="204973" x="6018213" y="5224463"/>
          <p14:tracePt t="204985" x="6089650" y="5241925"/>
          <p14:tracePt t="204997" x="6188075" y="5259388"/>
          <p14:tracePt t="205009" x="6313488" y="5259388"/>
          <p14:tracePt t="205022" x="6411913" y="5259388"/>
          <p14:tracePt t="205039" x="6465888" y="5268913"/>
          <p14:tracePt t="205056" x="6518275" y="5268913"/>
          <p14:tracePt t="205073" x="6599238" y="5295900"/>
          <p14:tracePt t="205089" x="6635750" y="5295900"/>
          <p14:tracePt t="205107" x="6697663" y="5305425"/>
          <p14:tracePt t="205123" x="6724650" y="5322888"/>
          <p14:tracePt t="205141" x="6759575" y="5322888"/>
          <p14:tracePt t="205157" x="6804025" y="5322888"/>
          <p14:tracePt t="205173" x="6840538" y="5322888"/>
          <p14:tracePt t="205190" x="6902450" y="5322888"/>
          <p14:tracePt t="205482" x="6929438" y="5322888"/>
          <p14:tracePt t="205494" x="6983413" y="5313363"/>
          <p14:tracePt t="205506" x="7037388" y="5305425"/>
          <p14:tracePt t="205519" x="7116763" y="5286375"/>
          <p14:tracePt t="205531" x="7215188" y="5268913"/>
          <p14:tracePt t="205543" x="7296150" y="5251450"/>
          <p14:tracePt t="205556" x="7367588" y="5241925"/>
          <p14:tracePt t="205572" x="7412038" y="5241925"/>
          <p14:tracePt t="205589" x="7466013" y="5241925"/>
          <p14:tracePt t="205605" x="7510463" y="5241925"/>
          <p14:tracePt t="205640" x="7518400" y="5241925"/>
          <p14:tracePt t="205670" x="7518400" y="5224463"/>
          <p14:tracePt t="205721" x="7518400" y="5214938"/>
          <p14:tracePt t="205732" x="7510463" y="5214938"/>
          <p14:tracePt t="205744" x="7483475" y="5207000"/>
          <p14:tracePt t="205758" x="7412038" y="5187950"/>
          <p14:tracePt t="205773" x="7286625" y="5170488"/>
          <p14:tracePt t="205790" x="7188200" y="5162550"/>
          <p14:tracePt t="205808" x="7099300" y="5162550"/>
          <p14:tracePt t="205824" x="7072313" y="5162550"/>
          <p14:tracePt t="205842" x="7054850" y="5162550"/>
          <p14:tracePt t="205955" x="7064375" y="5162550"/>
          <p14:tracePt t="205967" x="7072313" y="5162550"/>
          <p14:tracePt t="205979" x="7099300" y="5162550"/>
          <p14:tracePt t="205992" x="7135813" y="5162550"/>
          <p14:tracePt t="206006" x="7207250" y="5180013"/>
          <p14:tracePt t="206023" x="7304088" y="5180013"/>
          <p14:tracePt t="206040" x="7439025" y="5187950"/>
          <p14:tracePt t="206058" x="7456488" y="5187950"/>
          <p14:tracePt t="206073" x="7466013" y="5187950"/>
          <p14:tracePt t="206136" x="7456488" y="5187950"/>
          <p14:tracePt t="206147" x="7402513" y="5187950"/>
          <p14:tracePt t="206160" x="7313613" y="5187950"/>
          <p14:tracePt t="206173" x="7188200" y="5187950"/>
          <p14:tracePt t="206190" x="7135813" y="5187950"/>
          <p14:tracePt t="206207" x="7099300" y="5187950"/>
          <p14:tracePt t="206223" x="7089775" y="5187950"/>
          <p14:tracePt t="206240" x="7081838" y="5187950"/>
          <p14:tracePt t="206259" x="7081838" y="5180013"/>
          <p14:tracePt t="206322" x="7099300" y="5180013"/>
          <p14:tracePt t="206334" x="7153275" y="5180013"/>
          <p14:tracePt t="206347" x="7232650" y="5180013"/>
          <p14:tracePt t="206359" x="7304088" y="5197475"/>
          <p14:tracePt t="206372" x="7358063" y="5197475"/>
          <p14:tracePt t="206389" x="7402513" y="5197475"/>
          <p14:tracePt t="206406" x="7412038" y="5197475"/>
          <p14:tracePt t="206423" x="7421563" y="5207000"/>
          <p14:tracePt t="206439" x="7429500" y="5207000"/>
          <p14:tracePt t="206491" x="7421563" y="5207000"/>
          <p14:tracePt t="206503" x="7394575" y="5207000"/>
          <p14:tracePt t="206514" x="7323138" y="5187950"/>
          <p14:tracePt t="206527" x="7242175" y="5187950"/>
          <p14:tracePt t="206539" x="7170738" y="5187950"/>
          <p14:tracePt t="206556" x="7116763" y="5187950"/>
          <p14:tracePt t="206573" x="7081838" y="5187950"/>
          <p14:tracePt t="206589" x="7064375" y="5187950"/>
          <p14:tracePt t="206690" x="7072313" y="5187950"/>
          <p14:tracePt t="206703" x="7089775" y="5187950"/>
          <p14:tracePt t="206715" x="7153275" y="5197475"/>
          <p14:tracePt t="206729" x="7224713" y="5197475"/>
          <p14:tracePt t="206742" x="7323138" y="5214938"/>
          <p14:tracePt t="206757" x="7375525" y="5224463"/>
          <p14:tracePt t="206772" x="7412038" y="5224463"/>
          <p14:tracePt t="206789" x="7439025" y="5224463"/>
          <p14:tracePt t="206806" x="7466013" y="5233988"/>
          <p14:tracePt t="206839" x="7473950" y="5233988"/>
          <p14:tracePt t="206896" x="7446963" y="5233988"/>
          <p14:tracePt t="206908" x="7412038" y="5233988"/>
          <p14:tracePt t="206919" x="7358063" y="5233988"/>
          <p14:tracePt t="206931" x="7286625" y="5233988"/>
          <p14:tracePt t="206943" x="7215188" y="5233988"/>
          <p14:tracePt t="206958" x="7170738" y="5233988"/>
          <p14:tracePt t="206974" x="7161213" y="5233988"/>
          <p14:tracePt t="206990" x="7143750" y="5233988"/>
          <p14:tracePt t="207062" x="7153275" y="5233988"/>
          <p14:tracePt t="207076" x="7161213" y="5233988"/>
          <p14:tracePt t="207089" x="7188200" y="5233988"/>
          <p14:tracePt t="207102" x="7224713" y="5233988"/>
          <p14:tracePt t="207115" x="7296150" y="5233988"/>
          <p14:tracePt t="207127" x="7367588" y="5233988"/>
          <p14:tracePt t="207140" x="7473950" y="5251450"/>
          <p14:tracePt t="207157" x="7527925" y="5251450"/>
          <p14:tracePt t="207174" x="7564438" y="5268913"/>
          <p14:tracePt t="207190" x="7581900" y="5268913"/>
          <p14:tracePt t="207207" x="7589838" y="5268913"/>
          <p14:tracePt t="207264" x="7572375" y="5268913"/>
          <p14:tracePt t="207276" x="7537450" y="5268913"/>
          <p14:tracePt t="207287" x="7473950" y="5259388"/>
          <p14:tracePt t="207298" x="7429500" y="5259388"/>
          <p14:tracePt t="207311" x="7385050" y="5251450"/>
          <p14:tracePt t="207325" x="7350125" y="5251450"/>
          <p14:tracePt t="207340" x="7323138" y="5251450"/>
          <p14:tracePt t="207356" x="7313613" y="5251450"/>
          <p14:tracePt t="207475" x="7323138" y="5251450"/>
          <p14:tracePt t="207488" x="7358063" y="5251450"/>
          <p14:tracePt t="207500" x="7402513" y="5251450"/>
          <p14:tracePt t="207512" x="7439025" y="5251450"/>
          <p14:tracePt t="207524" x="7456488" y="5251450"/>
          <p14:tracePt t="207540" x="7483475" y="5268913"/>
          <p14:tracePt t="207557" x="7493000" y="5268913"/>
          <p14:tracePt t="207625" x="7473950" y="5268913"/>
          <p14:tracePt t="207637" x="7412038" y="5259388"/>
          <p14:tracePt t="207649" x="7313613" y="5241925"/>
          <p14:tracePt t="207662" x="7215188" y="5224463"/>
          <p14:tracePt t="207676" x="7135813" y="5214938"/>
          <p14:tracePt t="207690" x="7081838" y="5214938"/>
          <p14:tracePt t="207707" x="7064375" y="5214938"/>
          <p14:tracePt t="207724" x="7037388" y="5214938"/>
          <p14:tracePt t="207740" x="7037388" y="5197475"/>
          <p14:tracePt t="207822" x="7045325" y="5197475"/>
          <p14:tracePt t="207834" x="7054850" y="5197475"/>
          <p14:tracePt t="207869" x="7064375" y="5197475"/>
          <p14:tracePt t="209624" x="7054850" y="5197475"/>
          <p14:tracePt t="209648" x="7037388" y="5197475"/>
          <p14:tracePt t="209673" x="7018338" y="5197475"/>
          <p14:tracePt t="209686" x="6992938" y="5197475"/>
          <p14:tracePt t="209699" x="6938963" y="5197475"/>
          <p14:tracePt t="209710" x="6850063" y="5207000"/>
          <p14:tracePt t="209724" x="6724650" y="5224463"/>
          <p14:tracePt t="209740" x="6554788" y="5241925"/>
          <p14:tracePt t="209757" x="6350000" y="5241925"/>
          <p14:tracePt t="209774" x="5894388" y="5170488"/>
          <p14:tracePt t="209790" x="5635625" y="5064125"/>
          <p14:tracePt t="209807" x="5259388" y="4849813"/>
          <p14:tracePt t="209824" x="4956175" y="4625975"/>
          <p14:tracePt t="210104" x="4867275" y="4519613"/>
          <p14:tracePt t="210117" x="4705350" y="4357688"/>
          <p14:tracePt t="210129" x="4456113" y="4135438"/>
          <p14:tracePt t="210144" x="4143375" y="3840163"/>
          <p14:tracePt t="210157" x="3822700" y="3554413"/>
          <p14:tracePt t="210174" x="3509963" y="3259138"/>
          <p14:tracePt t="210190" x="3251200" y="3044825"/>
          <p14:tracePt t="210207" x="2822575" y="2724150"/>
          <p14:tracePt t="210224" x="2581275" y="2554288"/>
          <p14:tracePt t="210240" x="2428875" y="2455863"/>
          <p14:tracePt t="210257" x="2322513" y="2393950"/>
          <p14:tracePt t="210274" x="2295525" y="2384425"/>
          <p14:tracePt t="210292" x="2276475" y="2384425"/>
          <p14:tracePt t="210324" x="2268538" y="2384425"/>
          <p14:tracePt t="210390" x="2268538" y="2393950"/>
          <p14:tracePt t="210441" x="2251075" y="2393950"/>
          <p14:tracePt t="210465" x="2241550" y="2393950"/>
          <p14:tracePt t="210477" x="2232025" y="2393950"/>
          <p14:tracePt t="210490" x="2197100" y="2393950"/>
          <p14:tracePt t="210502" x="2160588" y="2393950"/>
          <p14:tracePt t="210514" x="2108200" y="2374900"/>
          <p14:tracePt t="210526" x="2071688" y="2374900"/>
          <p14:tracePt t="210540" x="2027238" y="2366963"/>
          <p14:tracePt t="210557" x="2017713" y="2366963"/>
          <p14:tracePt t="210577" x="2009775" y="2366963"/>
          <p14:tracePt t="211090" x="2017713" y="2366963"/>
          <p14:tracePt t="211103" x="2044700" y="2366963"/>
          <p14:tracePt t="211115" x="2062163" y="2374900"/>
          <p14:tracePt t="211141" x="2081213" y="2384425"/>
          <p14:tracePt t="211164" x="2089150" y="2384425"/>
          <p14:tracePt t="211737" x="2133600" y="2401888"/>
          <p14:tracePt t="211750" x="2214563" y="2420938"/>
          <p14:tracePt t="211763" x="2401888" y="2455863"/>
          <p14:tracePt t="211775" x="2581275" y="2509838"/>
          <p14:tracePt t="211790" x="2679700" y="2527300"/>
          <p14:tracePt t="211807" x="2732088" y="2544763"/>
          <p14:tracePt t="211824" x="2795588" y="2571750"/>
          <p14:tracePt t="211841" x="2840038" y="2598738"/>
          <p14:tracePt t="211857" x="2911475" y="2643188"/>
          <p14:tracePt t="211874" x="3143250" y="2751138"/>
          <p14:tracePt t="211891" x="3295650" y="2803525"/>
          <p14:tracePt t="211907" x="3446463" y="2840038"/>
          <p14:tracePt t="211924" x="3813175" y="2938463"/>
          <p14:tracePt t="211941" x="4027488" y="3017838"/>
          <p14:tracePt t="211958" x="4259263" y="3143250"/>
          <p14:tracePt t="211974" x="4572000" y="3286125"/>
          <p14:tracePt t="212274" x="4795838" y="3482975"/>
          <p14:tracePt t="212287" x="5099050" y="3714750"/>
          <p14:tracePt t="212300" x="5394325" y="3902075"/>
          <p14:tracePt t="212312" x="5626100" y="4037013"/>
          <p14:tracePt t="212325" x="5795963" y="4135438"/>
          <p14:tracePt t="212342" x="5973763" y="4206875"/>
          <p14:tracePt t="212358" x="6126163" y="4286250"/>
          <p14:tracePt t="212376" x="6473825" y="4483100"/>
          <p14:tracePt t="212392" x="6626225" y="4572000"/>
          <p14:tracePt t="212408" x="6732588" y="4608513"/>
          <p14:tracePt t="212425" x="6796088" y="4652963"/>
          <p14:tracePt t="212440" x="6804025" y="4662488"/>
          <p14:tracePt t="212457" x="6813550" y="4670425"/>
          <p14:tracePt t="212473" x="6813550" y="4687888"/>
          <p14:tracePt t="212490" x="6831013" y="4724400"/>
          <p14:tracePt t="212507" x="6858000" y="4759325"/>
          <p14:tracePt t="212524" x="6894513" y="4857750"/>
          <p14:tracePt t="212541" x="6938963" y="4884738"/>
          <p14:tracePt t="212557" x="6956425" y="4911725"/>
          <p14:tracePt t="212576" x="7045325" y="4983163"/>
          <p14:tracePt t="212591" x="7099300" y="5010150"/>
          <p14:tracePt t="212608" x="7161213" y="5019675"/>
          <p14:tracePt t="212626" x="7304088" y="5019675"/>
          <p14:tracePt t="212641" x="7385050" y="5019675"/>
          <p14:tracePt t="212658" x="7456488" y="5019675"/>
          <p14:tracePt t="212674" x="7510463" y="5019675"/>
          <p14:tracePt t="212970" x="7564438" y="5037138"/>
          <p14:tracePt t="212982" x="7626350" y="5064125"/>
          <p14:tracePt t="212992" x="7688263" y="5108575"/>
          <p14:tracePt t="213006" x="7751763" y="5143500"/>
          <p14:tracePt t="213023" x="7831138" y="5170488"/>
          <p14:tracePt t="213040" x="7912100" y="5207000"/>
          <p14:tracePt t="213056" x="8027988" y="5268913"/>
          <p14:tracePt t="213073" x="8072438" y="5278438"/>
          <p14:tracePt t="213090" x="8081963" y="5278438"/>
          <p14:tracePt t="213108" x="8126413" y="5278438"/>
          <p14:tracePt t="213124" x="8161338" y="5278438"/>
          <p14:tracePt t="213143" x="8232775" y="5278438"/>
          <p14:tracePt t="213157" x="8278813" y="5278438"/>
          <p14:tracePt t="213174" x="8286750" y="5278438"/>
          <p14:tracePt t="213192" x="8304213" y="5278438"/>
          <p14:tracePt t="213208" x="8313738" y="5278438"/>
          <p14:tracePt t="213242" x="8331200" y="5278438"/>
          <p14:tracePt t="213254" x="8340725" y="5278438"/>
          <p14:tracePt t="213279" x="8350250" y="5268913"/>
          <p14:tracePt t="213292" x="8358188" y="5268913"/>
          <p14:tracePt t="213305" x="8375650" y="5251450"/>
          <p14:tracePt t="213317" x="8394700" y="5251450"/>
          <p14:tracePt t="213329" x="8402638" y="5251450"/>
          <p14:tracePt t="213342" x="8412163" y="5251450"/>
          <p14:tracePt t="213379" x="8421688" y="5251450"/>
          <p14:tracePt t="213516" x="8412163" y="5251450"/>
          <p14:tracePt t="213528" x="8385175" y="5251450"/>
          <p14:tracePt t="213542" x="8350250" y="5251450"/>
          <p14:tracePt t="213557" x="8323263" y="5251450"/>
          <p14:tracePt t="213573" x="8304213" y="5251450"/>
          <p14:tracePt t="213590" x="8296275" y="5251450"/>
          <p14:tracePt t="213607" x="8286750" y="5251450"/>
          <p14:tracePt t="213624" x="8259763" y="5251450"/>
          <p14:tracePt t="213640" x="8242300" y="5251450"/>
          <p14:tracePt t="213657" x="8135938" y="5251450"/>
          <p14:tracePt t="213674" x="8108950" y="5251450"/>
          <p14:tracePt t="213692" x="8072438" y="5251450"/>
          <p14:tracePt t="213707" x="8064500" y="5251450"/>
          <p14:tracePt t="213724" x="8054975" y="5251450"/>
          <p14:tracePt t="213741" x="8045450" y="5251450"/>
          <p14:tracePt t="213774" x="8027988" y="5251450"/>
          <p14:tracePt t="213791" x="7983538" y="5251450"/>
          <p14:tracePt t="213807" x="7966075" y="5251450"/>
          <p14:tracePt t="213826" x="7956550" y="5251450"/>
          <p14:tracePt t="213841" x="7947025" y="5251450"/>
          <p14:tracePt t="213911" x="7939088" y="5251450"/>
          <p14:tracePt t="213971" x="7929563" y="5251450"/>
          <p14:tracePt t="214032" x="7902575" y="5241925"/>
          <p14:tracePt t="214046" x="7885113" y="5233988"/>
          <p14:tracePt t="214058" x="7840663" y="5214938"/>
          <p14:tracePt t="214071" x="7786688" y="5207000"/>
          <p14:tracePt t="214082" x="7732713" y="5187950"/>
          <p14:tracePt t="214094" x="7581900" y="5135563"/>
          <p14:tracePt t="214108" x="7412038" y="5081588"/>
          <p14:tracePt t="214124" x="7089775" y="4992688"/>
          <p14:tracePt t="214141" x="6545263" y="4778375"/>
          <p14:tracePt t="214157" x="4946650" y="4010025"/>
          <p14:tracePt t="214174" x="4089400" y="3544888"/>
          <p14:tracePt t="214191" x="2813050" y="2822575"/>
          <p14:tracePt t="214208" x="2428875" y="2608263"/>
          <p14:tracePt t="214224" x="2197100" y="2482850"/>
          <p14:tracePt t="214241" x="2071688" y="2384425"/>
          <p14:tracePt t="214529" x="2044700" y="2374900"/>
          <p14:tracePt t="214540" x="2000250" y="2349500"/>
          <p14:tracePt t="214553" x="1911350" y="2312988"/>
          <p14:tracePt t="214565" x="1866900" y="2286000"/>
          <p14:tracePt t="214577" x="1830388" y="2278063"/>
          <p14:tracePt t="214591" x="1822450" y="2278063"/>
          <p14:tracePt t="214608" x="1812925" y="2268538"/>
          <p14:tracePt t="214627" x="1803400" y="2268538"/>
          <p14:tracePt t="214652" x="1768475" y="2241550"/>
          <p14:tracePt t="214663" x="1652588" y="2197100"/>
          <p14:tracePt t="214677" x="1598613" y="2179638"/>
          <p14:tracePt t="214691" x="1554163" y="2170113"/>
          <p14:tracePt t="214708" x="1544638" y="2152650"/>
          <p14:tracePt t="214724" x="1536700" y="2152650"/>
          <p14:tracePt t="214760" x="1527175" y="2152650"/>
          <p14:tracePt t="214809" x="1517650" y="2152650"/>
          <p14:tracePt t="214906" x="1509713" y="2152650"/>
          <p14:tracePt t="215207" x="1509713" y="2143125"/>
          <p14:tracePt t="215774" x="1482725" y="2135188"/>
          <p14:tracePt t="215787" x="1428750" y="2125663"/>
          <p14:tracePt t="215800" x="1366838" y="2089150"/>
          <p14:tracePt t="215812" x="1268413" y="2071688"/>
          <p14:tracePt t="215825" x="1187450" y="2044700"/>
          <p14:tracePt t="215841" x="1133475" y="2009775"/>
          <p14:tracePt t="215857" x="1108075" y="2000250"/>
          <p14:tracePt t="215874" x="1062038" y="1992313"/>
          <p14:tracePt t="215907" x="1044575" y="1982788"/>
          <p14:tracePt t="215936" x="1054100" y="1982788"/>
          <p14:tracePt t="215948" x="1081088" y="1982788"/>
          <p14:tracePt t="215960" x="1179513" y="1982788"/>
          <p14:tracePt t="215974" x="1268413" y="1982788"/>
          <p14:tracePt t="215991" x="1438275" y="1992313"/>
          <p14:tracePt t="216008" x="1803400" y="2044700"/>
          <p14:tracePt t="216024" x="1973263" y="2063750"/>
          <p14:tracePt t="216041" x="2116138" y="2098675"/>
          <p14:tracePt t="216057" x="2322513" y="2152650"/>
          <p14:tracePt t="216074" x="2384425" y="2179638"/>
          <p14:tracePt t="216092" x="2428875" y="2187575"/>
          <p14:tracePt t="216107" x="2438400" y="2187575"/>
          <p14:tracePt t="216124" x="2438400" y="2206625"/>
          <p14:tracePt t="216157" x="2411413" y="2206625"/>
          <p14:tracePt t="216174" x="2357438" y="2206625"/>
          <p14:tracePt t="216191" x="2125663" y="2214563"/>
          <p14:tracePt t="216207" x="2054225" y="2214563"/>
          <p14:tracePt t="216224" x="2000250" y="2214563"/>
          <p14:tracePt t="216241" x="1965325" y="2214563"/>
          <p14:tracePt t="216257" x="1955800" y="2214563"/>
          <p14:tracePt t="216337" x="1973263" y="2214563"/>
          <p14:tracePt t="216349" x="1990725" y="2214563"/>
          <p14:tracePt t="216361" x="2062163" y="2197100"/>
          <p14:tracePt t="216375" x="2133600" y="2197100"/>
          <p14:tracePt t="216390" x="2179638" y="2197100"/>
          <p14:tracePt t="216408" x="2197100" y="2197100"/>
          <p14:tracePt t="216426" x="2224088" y="2197100"/>
          <p14:tracePt t="216462" x="2214563" y="2197100"/>
          <p14:tracePt t="216474" x="2187575" y="2197100"/>
          <p14:tracePt t="216490" x="2133600" y="2197100"/>
          <p14:tracePt t="216509" x="2036763" y="2187575"/>
          <p14:tracePt t="216524" x="1795463" y="2152650"/>
          <p14:tracePt t="216541" x="1670050" y="2135188"/>
          <p14:tracePt t="216557" x="1589088" y="2098675"/>
          <p14:tracePt t="216575" x="1527175" y="2098675"/>
          <p14:tracePt t="216591" x="1517650" y="2089150"/>
          <p14:tracePt t="216646" x="1536700" y="2089150"/>
          <p14:tracePt t="216658" x="1554163" y="2089150"/>
          <p14:tracePt t="216670" x="1616075" y="2108200"/>
          <p14:tracePt t="216683" x="1741488" y="2125663"/>
          <p14:tracePt t="216695" x="1901825" y="2143125"/>
          <p14:tracePt t="216707" x="2071688" y="2160588"/>
          <p14:tracePt t="216724" x="2197100" y="2179638"/>
          <p14:tracePt t="216741" x="2268538" y="2179638"/>
          <p14:tracePt t="216757" x="2322513" y="2187575"/>
          <p14:tracePt t="216791" x="2330450" y="2187575"/>
          <p14:tracePt t="216819" x="2312988" y="2187575"/>
          <p14:tracePt t="216830" x="2295525" y="2187575"/>
          <p14:tracePt t="216842" x="2205038" y="2187575"/>
          <p14:tracePt t="216857" x="2089150" y="2187575"/>
          <p14:tracePt t="216873" x="1965325" y="2179638"/>
          <p14:tracePt t="216890" x="1839913" y="2179638"/>
          <p14:tracePt t="216907" x="1724025" y="2160588"/>
          <p14:tracePt t="216923" x="1714500" y="2152650"/>
          <p14:tracePt t="216940" x="1704975" y="2152650"/>
          <p14:tracePt t="216973" x="1704975" y="2143125"/>
          <p14:tracePt t="217018" x="1714500" y="2143125"/>
          <p14:tracePt t="217032" x="1724025" y="2143125"/>
          <p14:tracePt t="217044" x="1758950" y="2143125"/>
          <p14:tracePt t="217056" x="1830388" y="2143125"/>
          <p14:tracePt t="217068" x="2027238" y="2143125"/>
          <p14:tracePt t="217082" x="2170113" y="2143125"/>
          <p14:tracePt t="217094" x="2241550" y="2143125"/>
          <p14:tracePt t="217108" x="2276475" y="2143125"/>
          <p14:tracePt t="217125" x="2303463" y="2143125"/>
          <p14:tracePt t="217144" x="2312988" y="2143125"/>
          <p14:tracePt t="217180" x="2286000" y="2143125"/>
          <p14:tracePt t="217192" x="2179638" y="2143125"/>
          <p14:tracePt t="217204" x="2036763" y="2143125"/>
          <p14:tracePt t="217216" x="1822450" y="2143125"/>
          <p14:tracePt t="217229" x="1633538" y="2143125"/>
          <p14:tracePt t="217241" x="1465263" y="2135188"/>
          <p14:tracePt t="217258" x="1393825" y="2135188"/>
          <p14:tracePt t="217274" x="1366838" y="2125663"/>
          <p14:tracePt t="217291" x="1339850" y="2125663"/>
          <p14:tracePt t="217307" x="1339850" y="2116138"/>
          <p14:tracePt t="217353" x="1347788" y="2116138"/>
          <p14:tracePt t="217365" x="1357313" y="2116138"/>
          <p14:tracePt t="217377" x="1374775" y="2116138"/>
          <p14:tracePt t="217390" x="1384300" y="2116138"/>
          <p14:tracePt t="217403" x="1393825" y="2116138"/>
          <p14:tracePt t="217416" x="1428750" y="2116138"/>
          <p14:tracePt t="217429" x="1517650" y="2116138"/>
          <p14:tracePt t="217442" x="1660525" y="2116138"/>
          <p14:tracePt t="217457" x="1785938" y="2116138"/>
          <p14:tracePt t="217474" x="1928813" y="2116138"/>
          <p14:tracePt t="217491" x="2027238" y="2116138"/>
          <p14:tracePt t="217508" x="2125663" y="2116138"/>
          <p14:tracePt t="217525" x="2143125" y="2116138"/>
          <p14:tracePt t="217558" x="2152650" y="2116138"/>
          <p14:tracePt t="217586" x="2143125" y="2116138"/>
          <p14:tracePt t="217599" x="2116138" y="2116138"/>
          <p14:tracePt t="217612" x="2098675" y="2116138"/>
          <p14:tracePt t="217626" x="2017713" y="2098675"/>
          <p14:tracePt t="217641" x="1919288" y="2081213"/>
          <p14:tracePt t="217659" x="1822450" y="2044700"/>
          <p14:tracePt t="217675" x="1616075" y="2000250"/>
          <p14:tracePt t="217691" x="1589088" y="1982788"/>
          <p14:tracePt t="217710" x="1571625" y="1982788"/>
          <p14:tracePt t="217725" x="1571625" y="1973263"/>
          <p14:tracePt t="217783" x="1581150" y="1973263"/>
          <p14:tracePt t="217795" x="1589088" y="1973263"/>
          <p14:tracePt t="217806" x="1608138" y="1973263"/>
          <p14:tracePt t="217817" x="1652588" y="1973263"/>
          <p14:tracePt t="217830" x="1724025" y="1992313"/>
          <p14:tracePt t="217842" x="1822450" y="2009775"/>
          <p14:tracePt t="217857" x="1893888" y="2009775"/>
          <p14:tracePt t="217873" x="1946275" y="2009775"/>
          <p14:tracePt t="217890" x="2000250" y="2009775"/>
          <p14:tracePt t="217907" x="2009775" y="2009775"/>
          <p14:tracePt t="217923" x="2017713" y="2009775"/>
          <p14:tracePt t="217940" x="2017713" y="2017713"/>
          <p14:tracePt t="217977" x="2000250" y="2017713"/>
          <p14:tracePt t="217989" x="1973263" y="2017713"/>
          <p14:tracePt t="218002" x="1938338" y="2017713"/>
          <p14:tracePt t="218014" x="1866900" y="2009775"/>
          <p14:tracePt t="218027" x="1758950" y="1992313"/>
          <p14:tracePt t="218041" x="1660525" y="1982788"/>
          <p14:tracePt t="218058" x="1625600" y="1982788"/>
          <p14:tracePt t="218076" x="1589088" y="1982788"/>
          <p14:tracePt t="218091" x="1581150" y="1982788"/>
          <p14:tracePt t="218172" x="1589088" y="1982788"/>
          <p14:tracePt t="218185" x="1598613" y="1982788"/>
          <p14:tracePt t="218197" x="1616075" y="1982788"/>
          <p14:tracePt t="218211" x="1625600" y="1982788"/>
          <p14:tracePt t="218225" x="1633538" y="1982788"/>
          <p14:tracePt t="218241" x="1643063" y="1982788"/>
          <p14:tracePt t="218258" x="1670050" y="1982788"/>
          <p14:tracePt t="218275" x="1697038" y="1982788"/>
          <p14:tracePt t="218291" x="1724025" y="1982788"/>
          <p14:tracePt t="218308" x="1751013" y="1965325"/>
          <p14:tracePt t="218325" x="1768475" y="1965325"/>
          <p14:tracePt t="218357" x="1776413" y="1965325"/>
          <p14:tracePt t="218391" x="1776413" y="1955800"/>
          <p14:tracePt t="218565" x="1776413" y="1946275"/>
          <p14:tracePt t="218576" x="1758950" y="1946275"/>
          <p14:tracePt t="218754" x="1751013" y="1946275"/>
          <p14:tracePt t="218841" x="1741488" y="1946275"/>
          <p14:tracePt t="218916" x="1731963" y="1946275"/>
          <p14:tracePt t="218953" x="1724025" y="1946275"/>
          <p14:tracePt t="218965" x="1714500" y="1946275"/>
          <p14:tracePt t="218976" x="1704975" y="1955800"/>
          <p14:tracePt t="218990" x="1679575" y="1965325"/>
          <p14:tracePt t="219007" x="1670050" y="1982788"/>
          <p14:tracePt t="219024" x="1652588" y="1992313"/>
          <p14:tracePt t="219040" x="1616075" y="2009775"/>
          <p14:tracePt t="219073" x="1598613" y="2009775"/>
          <p14:tracePt t="219090" x="1598613" y="2017713"/>
          <p14:tracePt t="219135" x="1581150" y="2027238"/>
          <p14:tracePt t="219213" x="1581150" y="2044700"/>
          <p14:tracePt t="219250" x="1581150" y="2063750"/>
          <p14:tracePt t="219262" x="1581150" y="2089150"/>
          <p14:tracePt t="219275" x="1581150" y="2125663"/>
          <p14:tracePt t="219292" x="1581150" y="2160588"/>
          <p14:tracePt t="219310" x="1589088" y="2241550"/>
          <p14:tracePt t="219325" x="1598613" y="2251075"/>
          <p14:tracePt t="219342" x="1598613" y="2268538"/>
          <p14:tracePt t="219359" x="1598613" y="2278063"/>
          <p14:tracePt t="219375" x="1608138" y="2278063"/>
          <p14:tracePt t="219392" x="1608138" y="2295525"/>
          <p14:tracePt t="219410" x="1608138" y="2303463"/>
          <p14:tracePt t="219425" x="1608138" y="2312988"/>
          <p14:tracePt t="219441" x="1608138" y="2322513"/>
          <p14:tracePt t="219459" x="1616075" y="2330450"/>
          <p14:tracePt t="219491" x="1616075" y="2339975"/>
          <p14:tracePt t="219510" x="1616075" y="2349500"/>
          <p14:tracePt t="219524" x="1616075" y="2366963"/>
          <p14:tracePt t="219541" x="1616075" y="2374900"/>
          <p14:tracePt t="219558" x="1616075" y="2384425"/>
          <p14:tracePt t="219574" x="1616075" y="2393950"/>
          <p14:tracePt t="219591" x="1616075" y="2401888"/>
          <p14:tracePt t="219608" x="1616075" y="2411413"/>
          <p14:tracePt t="219624" x="1616075" y="2420938"/>
          <p14:tracePt t="219646" x="1616075" y="2438400"/>
          <p14:tracePt t="219696" x="1616075" y="2446338"/>
          <p14:tracePt t="219772" x="1616075" y="2455863"/>
          <p14:tracePt t="219820" x="1608138" y="2455863"/>
          <p14:tracePt t="219845" x="1598613" y="2455863"/>
          <p14:tracePt t="219869" x="1589088" y="2455863"/>
          <p14:tracePt t="219881" x="1581150" y="2455863"/>
          <p14:tracePt t="219895" x="1581150" y="2446338"/>
          <p14:tracePt t="219907" x="1554163" y="2428875"/>
          <p14:tracePt t="219920" x="1544638" y="2420938"/>
          <p14:tracePt t="219932" x="1536700" y="2411413"/>
          <p14:tracePt t="219944" x="1536700" y="2401888"/>
          <p14:tracePt t="219958" x="1527175" y="2401888"/>
          <p14:tracePt t="219975" x="1527175" y="2393950"/>
          <p14:tracePt t="219991" x="1517650" y="2393950"/>
          <p14:tracePt t="220008" x="1517650" y="2384425"/>
          <p14:tracePt t="220040" x="1500188" y="2366963"/>
          <p14:tracePt t="220078" x="1500188" y="2357438"/>
          <p14:tracePt t="220103" x="1500188" y="2349500"/>
          <p14:tracePt t="220128" x="1500188" y="2339975"/>
          <p14:tracePt t="220140" x="1500188" y="2330450"/>
          <p14:tracePt t="220153" x="1490663" y="2322513"/>
          <p14:tracePt t="220165" x="1490663" y="2312988"/>
          <p14:tracePt t="220177" x="1490663" y="2295525"/>
          <p14:tracePt t="220200" x="1490663" y="2286000"/>
          <p14:tracePt t="220212" x="1490663" y="2278063"/>
          <p14:tracePt t="220249" x="1490663" y="2268538"/>
          <p14:tracePt t="220285" x="1509713" y="2259013"/>
          <p14:tracePt t="220299" x="1517650" y="2259013"/>
          <p14:tracePt t="220313" x="1536700" y="2251075"/>
          <p14:tracePt t="220326" x="1562100" y="2251075"/>
          <p14:tracePt t="220339" x="1598613" y="2232025"/>
          <p14:tracePt t="220351" x="1652588" y="2224088"/>
          <p14:tracePt t="220364" x="1697038" y="2224088"/>
          <p14:tracePt t="220377" x="1751013" y="2206625"/>
          <p14:tracePt t="220391" x="1822450" y="2206625"/>
          <p14:tracePt t="220408" x="1874838" y="2206625"/>
          <p14:tracePt t="220427" x="2017713" y="2197100"/>
          <p14:tracePt t="220441" x="2071688" y="2197100"/>
          <p14:tracePt t="220459" x="2133600" y="2179638"/>
          <p14:tracePt t="220475" x="2224088" y="2179638"/>
          <p14:tracePt t="220491" x="2259013" y="2170113"/>
          <p14:tracePt t="220508" x="2286000" y="2170113"/>
          <p14:tracePt t="220524" x="2347913" y="2170113"/>
          <p14:tracePt t="220541" x="2384425" y="2170113"/>
          <p14:tracePt t="220558" x="2419350" y="2170113"/>
          <p14:tracePt t="220575" x="2482850" y="2170113"/>
          <p14:tracePt t="220591" x="2490788" y="2170113"/>
          <p14:tracePt t="220608" x="2500313" y="2170113"/>
          <p14:tracePt t="220625" x="2527300" y="2170113"/>
          <p14:tracePt t="220642" x="2536825" y="2170113"/>
          <p14:tracePt t="220659" x="2554288" y="2170113"/>
          <p14:tracePt t="220674" x="2589213" y="2170113"/>
          <p14:tracePt t="220691" x="2608263" y="2170113"/>
          <p14:tracePt t="220707" x="2616200" y="2170113"/>
          <p14:tracePt t="220724" x="2643188" y="2170113"/>
          <p14:tracePt t="220741" x="2652713" y="2170113"/>
          <p14:tracePt t="220774" x="2660650" y="2170113"/>
          <p14:tracePt t="220796" x="2660650" y="2152650"/>
          <p14:tracePt t="220847" x="2633663" y="2152650"/>
          <p14:tracePt t="220859" x="2598738" y="2160588"/>
          <p14:tracePt t="220870" x="2527300" y="2170113"/>
          <p14:tracePt t="220883" x="2438400" y="2224088"/>
          <p14:tracePt t="220894" x="2339975" y="2259013"/>
          <p14:tracePt t="220908" x="2232025" y="2295525"/>
          <p14:tracePt t="220925" x="2133600" y="2330450"/>
          <p14:tracePt t="220943" x="2036763" y="2357438"/>
          <p14:tracePt t="220959" x="2009775" y="2366963"/>
          <p14:tracePt t="220974" x="1973263" y="2374900"/>
          <p14:tracePt t="220991" x="1911350" y="2393950"/>
          <p14:tracePt t="221008" x="1874838" y="2393950"/>
          <p14:tracePt t="221025" x="1847850" y="2401888"/>
          <p14:tracePt t="221042" x="1812925" y="2411413"/>
          <p14:tracePt t="221058" x="1803400" y="2411413"/>
          <p14:tracePt t="221077" x="1795463" y="2411413"/>
          <p14:tracePt t="221264" x="1803400" y="2411413"/>
          <p14:tracePt t="221276" x="1812925" y="2401888"/>
          <p14:tracePt t="221288" x="1839913" y="2393950"/>
          <p14:tracePt t="221299" x="1874838" y="2374900"/>
          <p14:tracePt t="221310" x="1938338" y="2349500"/>
          <p14:tracePt t="221325" x="1990725" y="2322513"/>
          <p14:tracePt t="221342" x="2071688" y="2286000"/>
          <p14:tracePt t="221358" x="2133600" y="2259013"/>
          <p14:tracePt t="221374" x="2232025" y="2206625"/>
          <p14:tracePt t="221391" x="2268538" y="2187575"/>
          <p14:tracePt t="221407" x="2312988" y="2160588"/>
          <p14:tracePt t="221425" x="2393950" y="2108200"/>
          <p14:tracePt t="221440" x="2419350" y="2098675"/>
          <p14:tracePt t="221457" x="2473325" y="2081213"/>
          <p14:tracePt t="221474" x="2536825" y="2027238"/>
          <p14:tracePt t="221491" x="2562225" y="2017713"/>
          <p14:tracePt t="221507" x="2571750" y="2017713"/>
          <p14:tracePt t="221524" x="2589213" y="2009775"/>
          <p14:tracePt t="221645" x="2581275" y="2009775"/>
          <p14:tracePt t="221657" x="2571750" y="2017713"/>
          <p14:tracePt t="221669" x="2536825" y="2036763"/>
          <p14:tracePt t="221680" x="2482850" y="2063750"/>
          <p14:tracePt t="221694" x="2419350" y="2108200"/>
          <p14:tracePt t="221708" x="2312988" y="2160588"/>
          <p14:tracePt t="221725" x="2232025" y="2187575"/>
          <p14:tracePt t="221742" x="2044700" y="2295525"/>
          <p14:tracePt t="221758" x="1955800" y="2349500"/>
          <p14:tracePt t="221775" x="1919288" y="2357438"/>
          <p14:tracePt t="221792" x="1884363" y="2374900"/>
          <p14:tracePt t="221808" x="1874838" y="2374900"/>
          <p14:tracePt t="221841" x="1866900" y="2374900"/>
          <p14:tracePt t="221857" x="1857375" y="2374900"/>
          <p14:tracePt t="221875" x="1847850" y="2374900"/>
          <p14:tracePt t="221891" x="1830388" y="2374900"/>
          <p14:tracePt t="221907" x="1822450" y="2384425"/>
          <p14:tracePt t="221926" x="1812925" y="2384425"/>
          <p14:tracePt t="222000" x="1822450" y="2384425"/>
          <p14:tracePt t="222011" x="1839913" y="2384425"/>
          <p14:tracePt t="222026" x="1847850" y="2384425"/>
          <p14:tracePt t="222042" x="1866900" y="2374900"/>
          <p14:tracePt t="222059" x="2009775" y="2322513"/>
          <p14:tracePt t="222075" x="2133600" y="2286000"/>
          <p14:tracePt t="222091" x="2232025" y="2232025"/>
          <p14:tracePt t="222109" x="2401888" y="2125663"/>
          <p14:tracePt t="222125" x="2465388" y="2098675"/>
          <p14:tracePt t="222142" x="2500313" y="2089150"/>
          <p14:tracePt t="222159" x="2562225" y="2063750"/>
          <p14:tracePt t="222175" x="2571750" y="2054225"/>
          <p14:tracePt t="222210" x="2589213" y="2054225"/>
          <p14:tracePt t="222236" x="2598738" y="2054225"/>
          <p14:tracePt t="222309" x="2581275" y="2054225"/>
          <p14:tracePt t="222322" x="2554288" y="2081213"/>
          <p14:tracePt t="222333" x="2500313" y="2089150"/>
          <p14:tracePt t="222345" x="2393950" y="2143125"/>
          <p14:tracePt t="222359" x="2295525" y="2179638"/>
          <p14:tracePt t="222376" x="2214563" y="2197100"/>
          <p14:tracePt t="222393" x="2116138" y="2232025"/>
          <p14:tracePt t="222409" x="2017713" y="2268538"/>
          <p14:tracePt t="222425" x="1982788" y="2268538"/>
          <p14:tracePt t="222441" x="1955800" y="2286000"/>
          <p14:tracePt t="222458" x="1919288" y="2286000"/>
          <p14:tracePt t="222491" x="1911350" y="2295525"/>
          <p14:tracePt t="222620" x="1919288" y="2295525"/>
          <p14:tracePt t="222634" x="1973263" y="2295525"/>
          <p14:tracePt t="222647" x="2062163" y="2268538"/>
          <p14:tracePt t="222661" x="2170113" y="2232025"/>
          <p14:tracePt t="222675" x="2295525" y="2197100"/>
          <p14:tracePt t="222692" x="2393950" y="2170113"/>
          <p14:tracePt t="222708" x="2581275" y="2098675"/>
          <p14:tracePt t="222725" x="2633663" y="2089150"/>
          <p14:tracePt t="222743" x="2687638" y="2063750"/>
          <p14:tracePt t="222759" x="2697163" y="2054225"/>
          <p14:tracePt t="222775" x="2705100" y="2054225"/>
          <p14:tracePt t="222792" x="2724150" y="2044700"/>
          <p14:tracePt t="222809" x="2724150" y="2027238"/>
          <p14:tracePt t="222902" x="2705100" y="2027238"/>
          <p14:tracePt t="222914" x="2687638" y="2036763"/>
          <p14:tracePt t="222927" x="2643188" y="2044700"/>
          <p14:tracePt t="222942" x="2581275" y="2071688"/>
          <p14:tracePt t="222959" x="2482850" y="2108200"/>
          <p14:tracePt t="222975" x="2374900" y="2160588"/>
          <p14:tracePt t="222991" x="2187575" y="2259013"/>
          <p14:tracePt t="223008" x="2125663" y="2312988"/>
          <p14:tracePt t="223024" x="2027238" y="2349500"/>
          <p14:tracePt t="223041" x="2000250" y="2366963"/>
          <p14:tracePt t="223058" x="1990725" y="2374900"/>
          <p14:tracePt t="223074" x="1982788" y="2374900"/>
          <p14:tracePt t="223210" x="1990725" y="2374900"/>
          <p14:tracePt t="223222" x="2017713" y="2366963"/>
          <p14:tracePt t="223235" x="2044700" y="2349500"/>
          <p14:tracePt t="223246" x="2098675" y="2322513"/>
          <p14:tracePt t="223259" x="2133600" y="2295525"/>
          <p14:tracePt t="223275" x="2197100" y="2278063"/>
          <p14:tracePt t="223293" x="2330450" y="2214563"/>
          <p14:tracePt t="223309" x="2374900" y="2187575"/>
          <p14:tracePt t="223326" x="2393950" y="2179638"/>
          <p14:tracePt t="223343" x="2428875" y="2170113"/>
          <p14:tracePt t="223359" x="2438400" y="2152650"/>
          <p14:tracePt t="223376" x="2465388" y="2143125"/>
          <p14:tracePt t="223392" x="2473325" y="2143125"/>
          <p14:tracePt t="223409" x="2482850" y="2143125"/>
          <p14:tracePt t="223504" x="2473325" y="2143125"/>
          <p14:tracePt t="223516" x="2446338" y="2143125"/>
          <p14:tracePt t="223528" x="2393950" y="2160588"/>
          <p14:tracePt t="223541" x="2339975" y="2179638"/>
          <p14:tracePt t="223558" x="2232025" y="2214563"/>
          <p14:tracePt t="223575" x="2152650" y="2241550"/>
          <p14:tracePt t="223592" x="1965325" y="2312988"/>
          <p14:tracePt t="223608" x="1911350" y="2322513"/>
          <p14:tracePt t="223625" x="1874838" y="2339975"/>
          <p14:tracePt t="223643" x="1822450" y="2349500"/>
          <p14:tracePt t="223658" x="1812925" y="2357438"/>
          <p14:tracePt t="223753" x="1822450" y="2357438"/>
          <p14:tracePt t="223778" x="1839913" y="2357438"/>
          <p14:tracePt t="223790" x="1847850" y="2357438"/>
          <p14:tracePt t="223802" x="1884363" y="2349500"/>
          <p14:tracePt t="223815" x="1938338" y="2322513"/>
          <p14:tracePt t="223827" x="2044700" y="2286000"/>
          <p14:tracePt t="223842" x="2143125" y="2251075"/>
          <p14:tracePt t="223859" x="2268538" y="2214563"/>
          <p14:tracePt t="223876" x="2428875" y="2152650"/>
          <p14:tracePt t="223892" x="2490788" y="2125663"/>
          <p14:tracePt t="223909" x="2544763" y="2108200"/>
          <p14:tracePt t="223926" x="2608263" y="2081213"/>
          <p14:tracePt t="223942" x="2616200" y="2071688"/>
          <p14:tracePt t="223961" x="2633663" y="2063750"/>
          <p14:tracePt t="224058" x="2625725" y="2063750"/>
          <p14:tracePt t="224070" x="2608263" y="2071688"/>
          <p14:tracePt t="224083" x="2527300" y="2089150"/>
          <p14:tracePt t="224094" x="2446338" y="2143125"/>
          <p14:tracePt t="224109" x="2322513" y="2179638"/>
          <p14:tracePt t="224125" x="2224088" y="2206625"/>
          <p14:tracePt t="224142" x="2009775" y="2312988"/>
          <p14:tracePt t="224158" x="1901825" y="2366963"/>
          <p14:tracePt t="224175" x="1847850" y="2393950"/>
          <p14:tracePt t="224191" x="1776413" y="2420938"/>
          <p14:tracePt t="224208" x="1768475" y="2420938"/>
          <p14:tracePt t="224314" x="1785938" y="2420938"/>
          <p14:tracePt t="224326" x="1803400" y="2411413"/>
          <p14:tracePt t="224338" x="1857375" y="2393950"/>
          <p14:tracePt t="224351" x="1965325" y="2357438"/>
          <p14:tracePt t="224362" x="2089150" y="2303463"/>
          <p14:tracePt t="224376" x="2214563" y="2268538"/>
          <p14:tracePt t="224391" x="2295525" y="2259013"/>
          <p14:tracePt t="224408" x="2366963" y="2241550"/>
          <p14:tracePt t="224428" x="2446338" y="2214563"/>
          <p14:tracePt t="224442" x="2455863" y="2214563"/>
          <p14:tracePt t="224459" x="2465388" y="2214563"/>
          <p14:tracePt t="224539" x="2455863" y="2214563"/>
          <p14:tracePt t="224551" x="2419350" y="2214563"/>
          <p14:tracePt t="224563" x="2347913" y="2232025"/>
          <p14:tracePt t="224576" x="2241550" y="2268538"/>
          <p14:tracePt t="224592" x="2125663" y="2286000"/>
          <p14:tracePt t="224609" x="2017713" y="2322513"/>
          <p14:tracePt t="224627" x="1884363" y="2349500"/>
          <p14:tracePt t="224642" x="1839913" y="2366963"/>
          <p14:tracePt t="224659" x="1830388" y="2366963"/>
          <p14:tracePt t="224748" x="1839913" y="2366963"/>
          <p14:tracePt t="224761" x="1866900" y="2366963"/>
          <p14:tracePt t="224773" x="1919288" y="2349500"/>
          <p14:tracePt t="224786" x="2027238" y="2295525"/>
          <p14:tracePt t="224799" x="2125663" y="2241550"/>
          <p14:tracePt t="224813" x="2259013" y="2206625"/>
          <p14:tracePt t="224825" x="2357438" y="2152650"/>
          <p14:tracePt t="224842" x="2465388" y="2116138"/>
          <p14:tracePt t="224859" x="2581275" y="2071688"/>
          <p14:tracePt t="224877" x="2608263" y="2063750"/>
          <p14:tracePt t="224892" x="2633663" y="2063750"/>
          <p14:tracePt t="224909" x="2643188" y="2063750"/>
          <p14:tracePt t="224961" x="2625725" y="2081213"/>
          <p14:tracePt t="224972" x="2544763" y="2143125"/>
          <p14:tracePt t="224984" x="2465388" y="2187575"/>
          <p14:tracePt t="224997" x="2339975" y="2259013"/>
          <p14:tracePt t="225008" x="2232025" y="2312988"/>
          <p14:tracePt t="225025" x="2125663" y="2384425"/>
          <p14:tracePt t="225041" x="2036763" y="2438400"/>
          <p14:tracePt t="225059" x="1919288" y="2482850"/>
          <p14:tracePt t="225075" x="1884363" y="2482850"/>
          <p14:tracePt t="225092" x="1874838" y="2482850"/>
          <p14:tracePt t="225109" x="1857375" y="2482850"/>
          <p14:tracePt t="225169" x="1866900" y="2482850"/>
          <p14:tracePt t="225179" x="1874838" y="2482850"/>
          <p14:tracePt t="225192" x="1893888" y="2455863"/>
          <p14:tracePt t="225209" x="1955800" y="2428875"/>
          <p14:tracePt t="225225" x="2036763" y="2384425"/>
          <p14:tracePt t="225242" x="2241550" y="2278063"/>
          <p14:tracePt t="225258" x="2330450" y="2241550"/>
          <p14:tracePt t="225275" x="2384425" y="2214563"/>
          <p14:tracePt t="225292" x="2438400" y="2206625"/>
          <p14:tracePt t="225308" x="2446338" y="2206625"/>
          <p14:tracePt t="225364" x="2428875" y="2206625"/>
          <p14:tracePt t="225378" x="2374900" y="2214563"/>
          <p14:tracePt t="225389" x="2276475" y="2251075"/>
          <p14:tracePt t="225401" x="2143125" y="2286000"/>
          <p14:tracePt t="225414" x="2044700" y="2303463"/>
          <p14:tracePt t="225427" x="1990725" y="2330450"/>
          <p14:tracePt t="225442" x="1946275" y="2330450"/>
          <p14:tracePt t="225459" x="1938338" y="2330450"/>
          <p14:tracePt t="225476" x="1928813" y="2349500"/>
          <p14:tracePt t="225539" x="1938338" y="2339975"/>
          <p14:tracePt t="225552" x="1973263" y="2330450"/>
          <p14:tracePt t="225565" x="2036763" y="2303463"/>
          <p14:tracePt t="225578" x="2116138" y="2268538"/>
          <p14:tracePt t="225592" x="2170113" y="2259013"/>
          <p14:tracePt t="225609" x="2224088" y="2232025"/>
          <p14:tracePt t="225626" x="2251075" y="2214563"/>
          <p14:tracePt t="225643" x="2276475" y="2214563"/>
          <p14:tracePt t="225659" x="2286000" y="2214563"/>
          <p14:tracePt t="225743" x="2276475" y="2214563"/>
          <p14:tracePt t="225756" x="2251075" y="2214563"/>
          <p14:tracePt t="225768" x="2197100" y="2232025"/>
          <p14:tracePt t="225780" x="2116138" y="2286000"/>
          <p14:tracePt t="225794" x="2036763" y="2312988"/>
          <p14:tracePt t="225808" x="1973263" y="2330450"/>
          <p14:tracePt t="225826" x="1938338" y="2357438"/>
          <p14:tracePt t="225843" x="1884363" y="2374900"/>
          <p14:tracePt t="225877" x="1874838" y="2374900"/>
          <p14:tracePt t="225989" x="1893888" y="2374900"/>
          <p14:tracePt t="226025" x="1901825" y="2374900"/>
          <p14:tracePt t="226472" x="1911350" y="2374900"/>
          <p14:tracePt t="226594" x="1919288" y="2374900"/>
          <p14:tracePt t="226631" x="1928813" y="2374900"/>
          <p14:tracePt t="226644" x="1938338" y="2374900"/>
          <p14:tracePt t="226655" x="1938338" y="2393950"/>
          <p14:tracePt t="226667" x="1946275" y="2393950"/>
          <p14:tracePt t="226679" x="1946275" y="2401888"/>
          <p14:tracePt t="226693" x="1965325" y="2401888"/>
          <p14:tracePt t="226715" x="1965325" y="2411413"/>
          <p14:tracePt t="226751" x="1965325" y="2420938"/>
          <p14:tracePt t="226777" x="1965325" y="2428875"/>
          <p14:tracePt t="226789" x="1955800" y="2438400"/>
          <p14:tracePt t="226801" x="1946275" y="2446338"/>
          <p14:tracePt t="226814" x="1911350" y="2473325"/>
          <p14:tracePt t="226826" x="1893888" y="2482850"/>
          <p14:tracePt t="226843" x="1884363" y="2500313"/>
          <p14:tracePt t="226860" x="1857375" y="2509838"/>
          <p14:tracePt t="226877" x="1839913" y="2509838"/>
          <p14:tracePt t="226909" x="1830388" y="2509838"/>
          <p14:tracePt t="226927" x="1812925" y="2509838"/>
          <p14:tracePt t="226942" x="1803400" y="2509838"/>
          <p14:tracePt t="226960" x="1795463" y="2509838"/>
          <p14:tracePt t="226975" x="1785938" y="2509838"/>
          <p14:tracePt t="226992" x="1768475" y="2509838"/>
          <p14:tracePt t="227009" x="1751013" y="2509838"/>
          <p14:tracePt t="227025" x="1741488" y="2509838"/>
          <p14:tracePt t="227042" x="1731963" y="2509838"/>
          <p14:tracePt t="227059" x="1724025" y="2509838"/>
          <p14:tracePt t="227075" x="1724025" y="2500313"/>
          <p14:tracePt t="227108" x="1714500" y="2500313"/>
          <p14:tracePt t="227120" x="1714500" y="2482850"/>
          <p14:tracePt t="227158" x="1714500" y="2473325"/>
          <p14:tracePt t="227170" x="1714500" y="2465388"/>
          <p14:tracePt t="227183" x="1714500" y="2455863"/>
          <p14:tracePt t="227196" x="1714500" y="2446338"/>
          <p14:tracePt t="227210" x="1714500" y="2420938"/>
          <p14:tracePt t="227226" x="1714500" y="2384425"/>
          <p14:tracePt t="227243" x="1731963" y="2349500"/>
          <p14:tracePt t="227261" x="1768475" y="2295525"/>
          <p14:tracePt t="227275" x="1776413" y="2286000"/>
          <p14:tracePt t="227292" x="1785938" y="2286000"/>
          <p14:tracePt t="227308" x="1795463" y="2286000"/>
          <p14:tracePt t="227325" x="1822450" y="2286000"/>
          <p14:tracePt t="227342" x="1839913" y="2286000"/>
          <p14:tracePt t="227358" x="1874838" y="2286000"/>
          <p14:tracePt t="227376" x="1990725" y="2322513"/>
          <p14:tracePt t="227393" x="2036763" y="2330450"/>
          <p14:tracePt t="227409" x="2054225" y="2357438"/>
          <p14:tracePt t="227425" x="2089150" y="2384425"/>
          <p14:tracePt t="227442" x="2098675" y="2393950"/>
          <p14:tracePt t="227458" x="2116138" y="2411413"/>
          <p14:tracePt t="227475" x="2125663" y="2473325"/>
          <p14:tracePt t="227492" x="2125663" y="2509838"/>
          <p14:tracePt t="227509" x="2125663" y="2554288"/>
          <p14:tracePt t="227526" x="2108200" y="2598738"/>
          <p14:tracePt t="227542" x="2098675" y="2616200"/>
          <p14:tracePt t="227558" x="2081213" y="2625725"/>
          <p14:tracePt t="227576" x="2044700" y="2625725"/>
          <p14:tracePt t="227592" x="2036763" y="2625725"/>
          <p14:tracePt t="227609" x="2017713" y="2625725"/>
          <p14:tracePt t="227625" x="1955800" y="2625725"/>
          <p14:tracePt t="227642" x="1928813" y="2616200"/>
          <p14:tracePt t="227659" x="1901825" y="2608263"/>
          <p14:tracePt t="227675" x="1830388" y="2598738"/>
          <p14:tracePt t="227692" x="1803400" y="2581275"/>
          <p14:tracePt t="227709" x="1751013" y="2554288"/>
          <p14:tracePt t="227725" x="1741488" y="2554288"/>
          <p14:tracePt t="227742" x="1741488" y="2544763"/>
          <p14:tracePt t="227759" x="1731963" y="2536825"/>
          <p14:tracePt t="227775" x="1731963" y="2527300"/>
          <p14:tracePt t="227792" x="1731963" y="2517775"/>
          <p14:tracePt t="227808" x="1731963" y="2500313"/>
          <p14:tracePt t="227843" x="1731963" y="2465388"/>
          <p14:tracePt t="227858" x="1751013" y="2446338"/>
          <p14:tracePt t="227875" x="1758950" y="2428875"/>
          <p14:tracePt t="227892" x="1776413" y="2411413"/>
          <p14:tracePt t="227909" x="1785938" y="2411413"/>
          <p14:tracePt t="227925" x="1795463" y="2411413"/>
          <p14:tracePt t="227942" x="1830388" y="2401888"/>
          <p14:tracePt t="227959" x="1847850" y="2401888"/>
          <p14:tracePt t="227976" x="1928813" y="2393950"/>
          <p14:tracePt t="227992" x="1965325" y="2393950"/>
          <p14:tracePt t="228008" x="1990725" y="2393950"/>
          <p14:tracePt t="228025" x="2017713" y="2393950"/>
          <p14:tracePt t="228041" x="2036763" y="2401888"/>
          <p14:tracePt t="228058" x="2044700" y="2411413"/>
          <p14:tracePt t="228075" x="2044700" y="2420938"/>
          <p14:tracePt t="228108" x="2044700" y="2428875"/>
          <p14:tracePt t="228126" x="2044700" y="2446338"/>
          <p14:tracePt t="228142" x="2044700" y="2455863"/>
          <p14:tracePt t="228160" x="2036763" y="2465388"/>
          <p14:tracePt t="228175" x="2000250" y="2473325"/>
          <p14:tracePt t="228192" x="1955800" y="2500313"/>
          <p14:tracePt t="228209" x="1822450" y="2563813"/>
          <p14:tracePt t="228225" x="1758950" y="2589213"/>
          <p14:tracePt t="228242" x="1724025" y="2608263"/>
          <p14:tracePt t="228258" x="1660525" y="2608263"/>
          <p14:tracePt t="228275" x="1652588" y="2608263"/>
          <p14:tracePt t="228292" x="1643063" y="2608263"/>
          <p14:tracePt t="228308" x="1633538" y="2589213"/>
          <p14:tracePt t="228325" x="1633538" y="2581275"/>
          <p14:tracePt t="228341" x="1633538" y="2571750"/>
          <p14:tracePt t="228358" x="1633538" y="2563813"/>
          <p14:tracePt t="230298" x="1714500" y="2563813"/>
          <p14:tracePt t="230310" x="1839913" y="2589213"/>
          <p14:tracePt t="230322" x="1965325" y="2643188"/>
          <p14:tracePt t="230334" x="2071688" y="2714625"/>
          <p14:tracePt t="230346" x="2197100" y="2795588"/>
          <p14:tracePt t="230359" x="2268538" y="2857500"/>
          <p14:tracePt t="230377" x="2330450" y="2921000"/>
          <p14:tracePt t="230393" x="2482850" y="3054350"/>
          <p14:tracePt t="230409" x="2562225" y="3125788"/>
          <p14:tracePt t="230425" x="2652713" y="3170238"/>
          <p14:tracePt t="230442" x="2776538" y="3251200"/>
          <p14:tracePt t="230459" x="2830513" y="3278188"/>
          <p14:tracePt t="230475" x="2867025" y="3303588"/>
          <p14:tracePt t="230492" x="2982913" y="3349625"/>
          <p14:tracePt t="230509" x="3036888" y="3357563"/>
          <p14:tracePt t="230526" x="3098800" y="3375025"/>
          <p14:tracePt t="230542" x="3187700" y="3384550"/>
          <p14:tracePt t="230559" x="3214688" y="3402013"/>
          <p14:tracePt t="230576" x="3224213" y="3402013"/>
          <p14:tracePt t="230592" x="3232150" y="3411538"/>
          <p14:tracePt t="230609" x="3241675" y="3411538"/>
          <p14:tracePt t="230626" x="3241675" y="3421063"/>
          <p14:tracePt t="230643" x="3268663" y="3429000"/>
          <p14:tracePt t="230676" x="3295650" y="3455988"/>
          <p14:tracePt t="230693" x="3330575" y="3455988"/>
          <p14:tracePt t="230711" x="3411538" y="3455988"/>
          <p14:tracePt t="230726" x="3446463" y="3455988"/>
          <p14:tracePt t="230743" x="3482975" y="3446463"/>
          <p14:tracePt t="230759" x="3517900" y="3429000"/>
          <p14:tracePt t="230776" x="3517900" y="3421063"/>
          <p14:tracePt t="230793" x="3517900" y="3411538"/>
          <p14:tracePt t="230809" x="3517900" y="3384550"/>
          <p14:tracePt t="230826" x="3517900" y="3375025"/>
          <p14:tracePt t="230843" x="3473450" y="3349625"/>
          <p14:tracePt t="230859" x="3411538" y="3286125"/>
          <p14:tracePt t="230876" x="3276600" y="3179763"/>
          <p14:tracePt t="230893" x="2919413" y="2857500"/>
          <p14:tracePt t="230910" x="2741613" y="2697163"/>
          <p14:tracePt t="230926" x="2608263" y="2563813"/>
          <p14:tracePt t="230943" x="2411413" y="2401888"/>
          <p14:tracePt t="230960" x="2357438" y="2384425"/>
          <p14:tracePt t="230978" x="2276475" y="2366963"/>
          <p14:tracePt t="230992" x="2205038" y="2366963"/>
          <p14:tracePt t="231009" x="2133600" y="2366963"/>
          <p14:tracePt t="231026" x="1982788" y="2366963"/>
          <p14:tracePt t="231042" x="1946275" y="2366963"/>
          <p14:tracePt t="231059" x="1938338" y="2366963"/>
          <p14:tracePt t="231075" x="1928813" y="2366963"/>
          <p14:tracePt t="231092" x="1911350" y="2366963"/>
          <p14:tracePt t="231225" x="1919288" y="2366963"/>
          <p14:tracePt t="231238" x="1928813" y="2366963"/>
          <p14:tracePt t="231261" x="1938338" y="2366963"/>
          <p14:tracePt t="231273" x="1938338" y="2374900"/>
          <p14:tracePt t="231285" x="1946275" y="2374900"/>
          <p14:tracePt t="231309" x="1955800" y="2374900"/>
          <p14:tracePt t="231322" x="1955800" y="2384425"/>
          <p14:tracePt t="231334" x="1965325" y="2393950"/>
          <p14:tracePt t="231345" x="1990725" y="2420938"/>
          <p14:tracePt t="231359" x="2044700" y="2446338"/>
          <p14:tracePt t="231376" x="2108200" y="2492375"/>
          <p14:tracePt t="231392" x="2187575" y="2527300"/>
          <p14:tracePt t="231409" x="2312988" y="2616200"/>
          <p14:tracePt t="231426" x="2374900" y="2660650"/>
          <p14:tracePt t="231442" x="2401888" y="2679700"/>
          <p14:tracePt t="231460" x="2419350" y="2687638"/>
          <p14:tracePt t="231476" x="2428875" y="2697163"/>
          <p14:tracePt t="231521" x="2438400" y="2706688"/>
          <p14:tracePt t="231545" x="2446338" y="2714625"/>
          <p14:tracePt t="231557" x="2482850" y="2741613"/>
          <p14:tracePt t="231571" x="2527300" y="2768600"/>
          <p14:tracePt t="231584" x="2625725" y="2830513"/>
          <p14:tracePt t="232992" x="2554288" y="2803525"/>
          <p14:tracePt t="233004" x="2465388" y="2759075"/>
          <p14:tracePt t="233018" x="2366963" y="2706688"/>
          <p14:tracePt t="233030" x="2259013" y="2652713"/>
          <p14:tracePt t="233043" x="2152650" y="2616200"/>
          <p14:tracePt t="233060" x="2071688" y="2589213"/>
          <p14:tracePt t="233076" x="1990725" y="2571750"/>
          <p14:tracePt t="233093" x="1919288" y="2544763"/>
          <p14:tracePt t="233110" x="1911350" y="2544763"/>
          <p14:tracePt t="233128" x="1893888" y="2536825"/>
          <p14:tracePt t="233143" x="1884363" y="2527300"/>
          <p14:tracePt t="233160" x="1874838" y="2527300"/>
          <p14:tracePt t="233176" x="1874838" y="2517775"/>
          <p14:tracePt t="233210" x="1874838" y="2500313"/>
          <p14:tracePt t="233242" x="1874838" y="2492375"/>
          <p14:tracePt t="233255" x="1866900" y="2492375"/>
          <p14:tracePt t="233627" x="1866900" y="2482850"/>
          <p14:tracePt t="233740" x="1866900" y="2473325"/>
          <p14:tracePt t="233859" x="1874838" y="2473325"/>
          <p14:tracePt t="233957" x="1884363" y="2473325"/>
          <p14:tracePt t="235272" x="1955800" y="2473325"/>
          <p14:tracePt t="235284" x="2098675" y="2438400"/>
          <p14:tracePt t="235296" x="2251075" y="2374900"/>
          <p14:tracePt t="235310" x="2446338" y="2322513"/>
          <p14:tracePt t="235327" x="2660650" y="2259013"/>
          <p14:tracePt t="235346" x="3268663" y="2071688"/>
          <p14:tracePt t="235360" x="3482975" y="2027238"/>
          <p14:tracePt t="235378" x="3697288" y="1992313"/>
          <p14:tracePt t="235395" x="4125913" y="1946275"/>
          <p14:tracePt t="235411" x="4340225" y="1928813"/>
          <p14:tracePt t="235427" x="4554538" y="1928813"/>
          <p14:tracePt t="235443" x="4938713" y="1928813"/>
          <p14:tracePt t="235460" x="5099050" y="1928813"/>
          <p14:tracePt t="235477" x="5268913" y="1938338"/>
          <p14:tracePt t="235493" x="5510213" y="1938338"/>
          <p14:tracePt t="235510" x="5589588" y="1955800"/>
          <p14:tracePt t="235528" x="5670550" y="1992313"/>
          <p14:tracePt t="235544" x="5697538" y="2036763"/>
          <p14:tracePt t="235560" x="5724525" y="2108200"/>
          <p14:tracePt t="235579" x="5778500" y="2295525"/>
          <p14:tracePt t="235593" x="5786438" y="2366963"/>
          <p14:tracePt t="235610" x="5803900" y="2420938"/>
          <p14:tracePt t="235630" x="5813425" y="2473325"/>
          <p14:tracePt t="235643" x="5813425" y="2482850"/>
          <p14:tracePt t="235679" x="5813425" y="2492375"/>
          <p14:tracePt t="235702" x="5822950" y="2492375"/>
          <p14:tracePt t="235716" x="5822950" y="2509838"/>
          <p14:tracePt t="235729" x="5840413" y="2571750"/>
          <p14:tracePt t="235743" x="5867400" y="2608263"/>
          <p14:tracePt t="235760" x="5894388" y="2652713"/>
          <p14:tracePt t="235779" x="5973763" y="2706688"/>
          <p14:tracePt t="235794" x="6010275" y="2714625"/>
          <p14:tracePt t="235810" x="6054725" y="2714625"/>
          <p14:tracePt t="235827" x="6126163" y="2697163"/>
          <p14:tracePt t="235844" x="6170613" y="2670175"/>
          <p14:tracePt t="235862" x="6269038" y="2616200"/>
          <p14:tracePt t="235877" x="6303963" y="2598738"/>
          <p14:tracePt t="235894" x="6340475" y="2589213"/>
          <p14:tracePt t="235910" x="6411913" y="2563813"/>
          <p14:tracePt t="235927" x="6429375" y="2536825"/>
          <p14:tracePt t="235946" x="6492875" y="2527300"/>
          <p14:tracePt t="235960" x="6518275" y="2527300"/>
          <p14:tracePt t="235977" x="6527800" y="2527300"/>
          <p14:tracePt t="236067" x="6527800" y="2536825"/>
          <p14:tracePt t="236079" x="6527800" y="2544763"/>
          <p14:tracePt t="236092" x="6518275" y="2563813"/>
          <p14:tracePt t="236105" x="6510338" y="2563813"/>
          <p14:tracePt t="236130" x="6500813" y="2571750"/>
          <p14:tracePt t="236154" x="6483350" y="2589213"/>
          <p14:tracePt t="236166" x="6456363" y="2616200"/>
          <p14:tracePt t="236180" x="6438900" y="2643188"/>
          <p14:tracePt t="236194" x="6411913" y="2670175"/>
          <p14:tracePt t="236210" x="6384925" y="2679700"/>
          <p14:tracePt t="236228" x="6350000" y="2687638"/>
          <p14:tracePt t="236243" x="6340475" y="2706688"/>
          <p14:tracePt t="236277" x="6330950" y="2706688"/>
          <p14:tracePt t="236325" x="6330950" y="2697163"/>
          <p14:tracePt t="236338" x="6330950" y="2687638"/>
          <p14:tracePt t="236350" x="6330950" y="2670175"/>
          <p14:tracePt t="236362" x="6330950" y="2635250"/>
          <p14:tracePt t="236376" x="6330950" y="2589213"/>
          <p14:tracePt t="236393" x="6330950" y="2536825"/>
          <p14:tracePt t="236410" x="6330950" y="2482850"/>
          <p14:tracePt t="236427" x="6375400" y="2366963"/>
          <p14:tracePt t="236443" x="6411913" y="2312988"/>
          <p14:tracePt t="236460" x="6429375" y="2286000"/>
          <p14:tracePt t="236476" x="6465888" y="2251075"/>
          <p14:tracePt t="236493" x="6492875" y="2241550"/>
          <p14:tracePt t="236511" x="6500813" y="2232025"/>
          <p14:tracePt t="236526" x="6510338" y="2214563"/>
          <p14:tracePt t="236585" x="6518275" y="2214563"/>
          <p14:tracePt t="236659" x="6545263" y="2206625"/>
          <p14:tracePt t="236670" x="6581775" y="2179638"/>
          <p14:tracePt t="236682" x="6626225" y="2143125"/>
          <p14:tracePt t="236695" x="6707188" y="2089150"/>
          <p14:tracePt t="236710" x="6751638" y="2063750"/>
          <p14:tracePt t="236726" x="6769100" y="2054225"/>
          <p14:tracePt t="236743" x="6796088" y="2027238"/>
          <p14:tracePt t="236791" x="6796088" y="2036763"/>
          <p14:tracePt t="236840" x="6796088" y="2044700"/>
          <p14:tracePt t="236876" x="6778625" y="2063750"/>
          <p14:tracePt t="236887" x="6742113" y="2089150"/>
          <p14:tracePt t="236900" x="6697663" y="2135188"/>
          <p14:tracePt t="236913" x="6643688" y="2160588"/>
          <p14:tracePt t="236927" x="6616700" y="2187575"/>
          <p14:tracePt t="236944" x="6589713" y="2197100"/>
          <p14:tracePt t="236961" x="6564313" y="2214563"/>
          <p14:tracePt t="236976" x="6554788" y="2214563"/>
          <p14:tracePt t="236993" x="6554788" y="2224088"/>
          <p14:tracePt t="237010" x="6554788" y="2232025"/>
          <p14:tracePt t="237026" x="6545263" y="2251075"/>
          <p14:tracePt t="237043" x="6518275" y="2295525"/>
          <p14:tracePt t="237060" x="6456363" y="2428875"/>
          <p14:tracePt t="237076" x="6429375" y="2465388"/>
          <p14:tracePt t="237093" x="6402388" y="2527300"/>
          <p14:tracePt t="237110" x="6375400" y="2571750"/>
          <p14:tracePt t="237126" x="6367463" y="2598738"/>
          <p14:tracePt t="237146" x="6357938" y="2616200"/>
          <p14:tracePt t="237182" x="6357938" y="2625725"/>
          <p14:tracePt t="237343" x="6357938" y="2616200"/>
          <p14:tracePt t="237356" x="6367463" y="2598738"/>
          <p14:tracePt t="237369" x="6394450" y="2554288"/>
          <p14:tracePt t="237382" x="6411913" y="2517775"/>
          <p14:tracePt t="237395" x="6438900" y="2492375"/>
          <p14:tracePt t="237410" x="6465888" y="2446338"/>
          <p14:tracePt t="237427" x="6473825" y="2428875"/>
          <p14:tracePt t="237443" x="6492875" y="2393950"/>
          <p14:tracePt t="237460" x="6500813" y="2384425"/>
          <p14:tracePt t="237478" x="6545263" y="2339975"/>
          <p14:tracePt t="237493" x="6564313" y="2312988"/>
          <p14:tracePt t="237510" x="6581775" y="2286000"/>
          <p14:tracePt t="237528" x="6626225" y="2251075"/>
          <p14:tracePt t="237543" x="6643688" y="2224088"/>
          <p14:tracePt t="237560" x="6670675" y="2197100"/>
          <p14:tracePt t="237577" x="6697663" y="2179638"/>
          <p14:tracePt t="237593" x="6707188" y="2170113"/>
          <p14:tracePt t="237610" x="6715125" y="2160588"/>
          <p14:tracePt t="237627" x="6742113" y="2135188"/>
          <p14:tracePt t="237643" x="6751638" y="2135188"/>
          <p14:tracePt t="237661" x="6759575" y="2125663"/>
          <p14:tracePt t="237809" x="6751638" y="2152650"/>
          <p14:tracePt t="237822" x="6724650" y="2160588"/>
          <p14:tracePt t="237836" x="6680200" y="2206625"/>
          <p14:tracePt t="237848" x="6643688" y="2232025"/>
          <p14:tracePt t="237860" x="6599238" y="2259013"/>
          <p14:tracePt t="237877" x="6572250" y="2286000"/>
          <p14:tracePt t="237893" x="6554788" y="2303463"/>
          <p14:tracePt t="237910" x="6518275" y="2349500"/>
          <p14:tracePt t="237927" x="6492875" y="2374900"/>
          <p14:tracePt t="237943" x="6402388" y="2482850"/>
          <p14:tracePt t="237960" x="6375400" y="2517775"/>
          <p14:tracePt t="237977" x="6340475" y="2563813"/>
          <p14:tracePt t="237994" x="6303963" y="2598738"/>
          <p14:tracePt t="238011" x="6303963" y="2608263"/>
          <p14:tracePt t="238027" x="6303963" y="2616200"/>
          <p14:tracePt t="238095" x="6303963" y="2625725"/>
          <p14:tracePt t="238145" x="6296025" y="2625725"/>
          <p14:tracePt t="238253" x="6296025" y="2635250"/>
          <p14:tracePt t="238289" x="6296025" y="2643188"/>
          <p14:tracePt t="238300" x="6296025" y="2660650"/>
          <p14:tracePt t="238324" x="6296025" y="2670175"/>
          <p14:tracePt t="238410" x="6296025" y="2652713"/>
          <p14:tracePt t="238422" x="6296025" y="2643188"/>
          <p14:tracePt t="238433" x="6303963" y="2608263"/>
          <p14:tracePt t="238446" x="6330950" y="2554288"/>
          <p14:tracePt t="238460" x="6375400" y="2492375"/>
          <p14:tracePt t="238478" x="6429375" y="2428875"/>
          <p14:tracePt t="238494" x="6456363" y="2374900"/>
          <p14:tracePt t="238510" x="6510338" y="2303463"/>
          <p14:tracePt t="238527" x="6537325" y="2278063"/>
          <p14:tracePt t="238544" x="6572250" y="2241550"/>
          <p14:tracePt t="238559" x="6581775" y="2214563"/>
          <p14:tracePt t="238576" x="6608763" y="2206625"/>
          <p14:tracePt t="238593" x="6643688" y="2170113"/>
          <p14:tracePt t="238610" x="6653213" y="2160588"/>
          <p14:tracePt t="238628" x="6661150" y="2152650"/>
          <p14:tracePt t="238643" x="6680200" y="2143125"/>
          <p14:tracePt t="238777" x="6680200" y="2152650"/>
          <p14:tracePt t="238788" x="6670675" y="2152650"/>
          <p14:tracePt t="238801" x="6661150" y="2170113"/>
          <p14:tracePt t="238813" x="6653213" y="2187575"/>
          <p14:tracePt t="238827" x="6643688" y="2206625"/>
          <p14:tracePt t="238844" x="6616700" y="2232025"/>
          <p14:tracePt t="238860" x="6572250" y="2312988"/>
          <p14:tracePt t="238877" x="6545263" y="2349500"/>
          <p14:tracePt t="238893" x="6518275" y="2411413"/>
          <p14:tracePt t="238911" x="6438900" y="2554288"/>
          <p14:tracePt t="238928" x="6394450" y="2616200"/>
          <p14:tracePt t="238946" x="6367463" y="2687638"/>
          <p14:tracePt t="238962" x="6357938" y="2714625"/>
          <p14:tracePt t="238976" x="6350000" y="2741613"/>
          <p14:tracePt t="238993" x="6350000" y="2751138"/>
          <p14:tracePt t="239041" x="6330950" y="2751138"/>
          <p14:tracePt t="239193" x="6323013" y="2751138"/>
          <p14:tracePt t="239241" x="6313488" y="2751138"/>
          <p14:tracePt t="239280" x="6303963" y="2751138"/>
          <p14:tracePt t="239318" x="6296025" y="2751138"/>
          <p14:tracePt t="239439" x="6296025" y="2741613"/>
          <p14:tracePt t="239514" x="6296025" y="2732088"/>
          <p14:tracePt t="239674" x="6296025" y="2714625"/>
          <p14:tracePt t="239746" x="6296025" y="2706688"/>
          <p14:tracePt t="239759" x="6286500" y="2706688"/>
          <p14:tracePt t="239771" x="6251575" y="2697163"/>
          <p14:tracePt t="239783" x="6207125" y="2670175"/>
          <p14:tracePt t="239795" x="6153150" y="2643188"/>
          <p14:tracePt t="239810" x="6089650" y="2616200"/>
          <p14:tracePt t="239826" x="6054725" y="2589213"/>
          <p14:tracePt t="239843" x="6010275" y="2571750"/>
          <p14:tracePt t="239859" x="5983288" y="2563813"/>
          <p14:tracePt t="239877" x="5973763" y="2554288"/>
          <p14:tracePt t="239894" x="5965825" y="2544763"/>
          <p14:tracePt t="239911" x="5902325" y="2500313"/>
          <p14:tracePt t="239928" x="5875338" y="2492375"/>
          <p14:tracePt t="239944" x="5830888" y="2465388"/>
          <p14:tracePt t="239961" x="5759450" y="2438400"/>
          <p14:tracePt t="239978" x="5732463" y="2428875"/>
          <p14:tracePt t="239993" x="5724525" y="2420938"/>
          <p14:tracePt t="240010" x="5635625" y="2393950"/>
          <p14:tracePt t="240026" x="5599113" y="2374900"/>
          <p14:tracePt t="240043" x="5537200" y="2366963"/>
          <p14:tracePt t="240059" x="5340350" y="2349500"/>
          <p14:tracePt t="240076" x="5197475" y="2330450"/>
          <p14:tracePt t="240093" x="5099050" y="2330450"/>
          <p14:tracePt t="240110" x="4741863" y="2312988"/>
          <p14:tracePt t="240127" x="4473575" y="2268538"/>
          <p14:tracePt t="240144" x="4108450" y="2224088"/>
          <p14:tracePt t="240161" x="3241675" y="2000250"/>
          <p14:tracePt t="240178" x="2822575" y="1928813"/>
          <p14:tracePt t="241193" x="2732088" y="2000250"/>
          <p14:tracePt t="241205" x="2598738" y="2116138"/>
          <p14:tracePt t="241216" x="2482850" y="2251075"/>
          <p14:tracePt t="241230" x="2347913" y="2366963"/>
          <p14:tracePt t="241244" x="2241550" y="2473325"/>
          <p14:tracePt t="241260" x="2152650" y="2563813"/>
          <p14:tracePt t="241277" x="2081213" y="2652713"/>
          <p14:tracePt t="241293" x="1973263" y="2778125"/>
          <p14:tracePt t="241310" x="1901825" y="2857500"/>
          <p14:tracePt t="241327" x="1857375" y="2946400"/>
          <p14:tracePt t="241343" x="1785938" y="3108325"/>
          <p14:tracePt t="241360" x="1758950" y="3187700"/>
          <p14:tracePt t="241377" x="1741488" y="3268663"/>
          <p14:tracePt t="241393" x="1714500" y="3421063"/>
          <p14:tracePt t="241410" x="1697038" y="3455988"/>
          <p14:tracePt t="241427" x="1687513" y="3482975"/>
          <p14:tracePt t="241444" x="1679575" y="3500438"/>
          <p14:tracePt t="241461" x="1670050" y="3500438"/>
          <p14:tracePt t="241527" x="1670050" y="3492500"/>
          <p14:tracePt t="241539" x="1670050" y="3482975"/>
          <p14:tracePt t="241551" x="1670050" y="3473450"/>
          <p14:tracePt t="241563" x="1670050" y="3465513"/>
          <p14:tracePt t="241577" x="1670050" y="3402013"/>
          <p14:tracePt t="241594" x="1687513" y="3251200"/>
          <p14:tracePt t="241613" x="1724025" y="2965450"/>
          <p14:tracePt t="241628" x="1741488" y="2813050"/>
          <p14:tracePt t="241644" x="1741488" y="2697163"/>
          <p14:tracePt t="241662" x="1741488" y="2625725"/>
          <p14:tracePt t="241677" x="1741488" y="2581275"/>
          <p14:tracePt t="241694" x="1741488" y="2563813"/>
          <p14:tracePt t="241726" x="1741488" y="2554288"/>
          <p14:tracePt t="241761" x="1751013" y="2554288"/>
          <p14:tracePt t="241835" x="1758950" y="2554288"/>
          <p14:tracePt t="241873" x="1785938" y="2554288"/>
          <p14:tracePt t="241886" x="1803400" y="2544763"/>
          <p14:tracePt t="241898" x="1847850" y="2527300"/>
          <p14:tracePt t="241911" x="1884363" y="2527300"/>
          <p14:tracePt t="241927" x="1893888" y="2517775"/>
          <p14:tracePt t="241944" x="1911350" y="2517775"/>
          <p14:tracePt t="241961" x="1928813" y="2517775"/>
          <p14:tracePt t="242032" x="1938338" y="2517775"/>
          <p14:tracePt t="242045" x="1946275" y="2517775"/>
          <p14:tracePt t="242059" x="1955800" y="2517775"/>
          <p14:tracePt t="242071" x="1965325" y="2517775"/>
          <p14:tracePt t="242083" x="1990725" y="2517775"/>
          <p14:tracePt t="242097" x="2027238" y="2517775"/>
          <p14:tracePt t="242111" x="2081213" y="2517775"/>
          <p14:tracePt t="242128" x="2116138" y="2527300"/>
          <p14:tracePt t="242146" x="2232025" y="2581275"/>
          <p14:tracePt t="242161" x="2295525" y="2616200"/>
          <p14:tracePt t="242178" x="2374900" y="2660650"/>
          <p14:tracePt t="242195" x="2544763" y="2786063"/>
          <p14:tracePt t="242211" x="2652713" y="2857500"/>
          <p14:tracePt t="242230" x="2867025" y="2955925"/>
          <p14:tracePt t="242244" x="2946400" y="3009900"/>
          <p14:tracePt t="242260" x="3054350" y="3063875"/>
          <p14:tracePt t="242278" x="3241675" y="3160713"/>
          <p14:tracePt t="242294" x="3348038" y="3197225"/>
          <p14:tracePt t="242310" x="3429000" y="3251200"/>
          <p14:tracePt t="242327" x="3608388" y="3313113"/>
          <p14:tracePt t="242345" x="3652838" y="3340100"/>
          <p14:tracePt t="242360" x="3687763" y="3357563"/>
          <p14:tracePt t="242377" x="3714750" y="3367088"/>
          <p14:tracePt t="242393" x="3724275" y="3375025"/>
          <p14:tracePt t="242410" x="3732213" y="3384550"/>
          <p14:tracePt t="242427" x="3751263" y="3384550"/>
          <p14:tracePt t="242443" x="3759200" y="3384550"/>
          <p14:tracePt t="242563" x="3759200" y="3375025"/>
          <p14:tracePt t="242577" x="3759200" y="3367088"/>
          <p14:tracePt t="242588" x="3751263" y="3357563"/>
          <p14:tracePt t="242601" x="3697288" y="3303588"/>
          <p14:tracePt t="242614" x="3589338" y="3232150"/>
          <p14:tracePt t="242629" x="3482975" y="3135313"/>
          <p14:tracePt t="242644" x="3348038" y="3063875"/>
          <p14:tracePt t="242663" x="3251200" y="3009900"/>
          <p14:tracePt t="242678" x="3241675" y="3000375"/>
          <p14:tracePt t="242694" x="3232150" y="3000375"/>
          <p14:tracePt t="242712" x="3214688" y="2973388"/>
          <p14:tracePt t="242728" x="3187700" y="2965450"/>
          <p14:tracePt t="242745" x="3089275" y="2901950"/>
          <p14:tracePt t="242762" x="2714625" y="2724150"/>
          <p14:tracePt t="242778" x="2562225" y="2652713"/>
          <p14:tracePt t="242794" x="2509838" y="2635250"/>
          <p14:tracePt t="242810" x="2465388" y="2608263"/>
          <p14:tracePt t="242827" x="2455863" y="2598738"/>
          <p14:tracePt t="242843" x="2401888" y="2544763"/>
          <p14:tracePt t="242860" x="2339975" y="2517775"/>
          <p14:tracePt t="242879" x="2251075" y="2411413"/>
          <p14:tracePt t="242894" x="2160588" y="2339975"/>
          <p14:tracePt t="242911" x="2152650" y="2330450"/>
          <p14:tracePt t="242930" x="2152650" y="2303463"/>
          <p14:tracePt t="242944" x="2143125" y="2286000"/>
          <p14:tracePt t="242961" x="2125663" y="2259013"/>
          <p14:tracePt t="242978" x="2116138" y="2224088"/>
          <p14:tracePt t="242993" x="2116138" y="2214563"/>
          <p14:tracePt t="243010" x="2108200" y="2214563"/>
          <p14:tracePt t="243028" x="2108200" y="2206625"/>
          <p14:tracePt t="243065" x="2098675" y="2160588"/>
          <p14:tracePt t="243078" x="2081213" y="2098675"/>
          <p14:tracePt t="243094" x="2027238" y="2000250"/>
          <p14:tracePt t="243111" x="2000250" y="1955800"/>
          <p14:tracePt t="243128" x="1973263" y="1893888"/>
          <p14:tracePt t="243144" x="1965325" y="1884363"/>
          <p14:tracePt t="243178" x="1965325" y="1874838"/>
          <p14:tracePt t="243194" x="1965325" y="1849438"/>
          <p14:tracePt t="243212" x="1955800" y="1812925"/>
          <p14:tracePt t="243228" x="1938338" y="1776413"/>
          <p14:tracePt t="243244" x="1928813" y="1768475"/>
          <p14:tracePt t="243327" x="1919288" y="1768475"/>
          <p14:tracePt t="243353" x="1919288" y="1776413"/>
          <p14:tracePt t="243365" x="1911350" y="1785938"/>
          <p14:tracePt t="243377" x="1911350" y="1822450"/>
          <p14:tracePt t="243388" x="1893888" y="1920875"/>
          <p14:tracePt t="243400" x="1874838" y="2063750"/>
          <p14:tracePt t="243414" x="1857375" y="2206625"/>
          <p14:tracePt t="243428" x="1839913" y="2357438"/>
          <p14:tracePt t="243444" x="1822450" y="2500313"/>
          <p14:tracePt t="243462" x="1822450" y="2670175"/>
          <p14:tracePt t="243478" x="1822450" y="2697163"/>
          <p14:tracePt t="243494" x="1822450" y="2706688"/>
          <p14:tracePt t="243511" x="1822450" y="2714625"/>
          <p14:tracePt t="243633" x="1822450" y="2706688"/>
          <p14:tracePt t="243645" x="1822450" y="2687638"/>
          <p14:tracePt t="243658" x="1822450" y="2670175"/>
          <p14:tracePt t="243671" x="1839913" y="2635250"/>
          <p14:tracePt t="243684" x="1866900" y="2554288"/>
          <p14:tracePt t="243696" x="1901825" y="2473325"/>
          <p14:tracePt t="243711" x="1955800" y="2393950"/>
          <p14:tracePt t="243727" x="2000250" y="2330450"/>
          <p14:tracePt t="243743" x="2044700" y="2268538"/>
          <p14:tracePt t="243760" x="2071688" y="2224088"/>
          <p14:tracePt t="243777" x="2089150" y="2206625"/>
          <p14:tracePt t="243793" x="2098675" y="2206625"/>
          <p14:tracePt t="243874" x="2098675" y="2214563"/>
          <p14:tracePt t="243886" x="2098675" y="2224088"/>
          <p14:tracePt t="243913" x="2116138" y="2251075"/>
          <p14:tracePt t="243927" x="2143125" y="2286000"/>
          <p14:tracePt t="243940" x="2187575" y="2349500"/>
          <p14:tracePt t="243951" x="2251075" y="2411413"/>
          <p14:tracePt t="243964" x="2339975" y="2500313"/>
          <p14:tracePt t="243978" x="2419350" y="2589213"/>
          <p14:tracePt t="243994" x="2536825" y="2660650"/>
          <p14:tracePt t="244011" x="2643188" y="2732088"/>
          <p14:tracePt t="244028" x="2786063" y="2830513"/>
          <p14:tracePt t="244045" x="2919413" y="2921000"/>
          <p14:tracePt t="244063" x="3108325" y="3063875"/>
          <p14:tracePt t="244077" x="3197225" y="3116263"/>
          <p14:tracePt t="244094" x="3276600" y="3160713"/>
          <p14:tracePt t="244111" x="3394075" y="3224213"/>
          <p14:tracePt t="244128" x="3419475" y="3232150"/>
          <p14:tracePt t="244144" x="3429000" y="3232150"/>
          <p14:tracePt t="244160" x="3438525" y="3241675"/>
          <p14:tracePt t="251215" x="3473450" y="3241675"/>
          <p14:tracePt t="251227" x="3527425" y="3259138"/>
          <p14:tracePt t="251240" x="3652838" y="3251200"/>
          <p14:tracePt t="251252" x="3795713" y="3214688"/>
          <p14:tracePt t="251265" x="3973513" y="3152775"/>
          <p14:tracePt t="251278" x="4170363" y="3098800"/>
          <p14:tracePt t="251295" x="4384675" y="3054350"/>
          <p14:tracePt t="251311" x="4598988" y="3000375"/>
          <p14:tracePt t="251327" x="4992688" y="2857500"/>
          <p14:tracePt t="251344" x="5170488" y="2786063"/>
          <p14:tracePt t="251361" x="5537200" y="2687638"/>
          <p14:tracePt t="251377" x="5707063" y="2652713"/>
          <p14:tracePt t="251395" x="5867400" y="2652713"/>
          <p14:tracePt t="251412" x="6089650" y="2635250"/>
          <p14:tracePt t="251428" x="6143625" y="2635250"/>
          <p14:tracePt t="251445" x="6153150" y="2616200"/>
          <p14:tracePt t="251461" x="6170613" y="2608263"/>
          <p14:tracePt t="251478" x="6170613" y="2598738"/>
          <p14:tracePt t="251496" x="6188075" y="2598738"/>
          <p14:tracePt t="251679" x="6197600" y="2598738"/>
          <p14:tracePt t="251692" x="6232525" y="2616200"/>
          <p14:tracePt t="251705" x="6269038" y="2652713"/>
          <p14:tracePt t="251716" x="6340475" y="2724150"/>
          <p14:tracePt t="251729" x="6402388" y="2803525"/>
          <p14:tracePt t="251746" x="6456363" y="2894013"/>
          <p14:tracePt t="251763" x="6510338" y="2992438"/>
          <p14:tracePt t="251779" x="6545263" y="3063875"/>
          <p14:tracePt t="251795" x="6545263" y="3081338"/>
          <p14:tracePt t="251814" x="6545263" y="3089275"/>
          <p14:tracePt t="251849" x="6545263" y="3098800"/>
          <p14:tracePt t="251898" x="6537325" y="3098800"/>
          <p14:tracePt t="251923" x="6527800" y="3089275"/>
          <p14:tracePt t="251935" x="6527800" y="3081338"/>
          <p14:tracePt t="251948" x="6510338" y="3063875"/>
          <p14:tracePt t="251962" x="6483350" y="3000375"/>
          <p14:tracePt t="251979" x="6456363" y="2946400"/>
          <p14:tracePt t="251998" x="6429375" y="2813050"/>
          <p14:tracePt t="252012" x="6411913" y="2687638"/>
          <p14:tracePt t="252029" x="6411913" y="2544763"/>
          <p14:tracePt t="252046" x="6411913" y="2374900"/>
          <p14:tracePt t="252062" x="6429375" y="2312988"/>
          <p14:tracePt t="252079" x="6456363" y="2259013"/>
          <p14:tracePt t="252096" x="6581775" y="2143125"/>
          <p14:tracePt t="252112" x="6670675" y="2098675"/>
          <p14:tracePt t="252130" x="6858000" y="2071688"/>
          <p14:tracePt t="252145" x="7153275" y="2054225"/>
          <p14:tracePt t="252161" x="7269163" y="2054225"/>
          <p14:tracePt t="252178" x="7340600" y="2054225"/>
          <p14:tracePt t="252195" x="7439025" y="2063750"/>
          <p14:tracePt t="252212" x="7473950" y="2071688"/>
          <p14:tracePt t="252230" x="7527925" y="2089150"/>
          <p14:tracePt t="252245" x="7680325" y="2187575"/>
          <p14:tracePt t="252262" x="7742238" y="2251075"/>
          <p14:tracePt t="252280" x="7850188" y="2374900"/>
          <p14:tracePt t="252295" x="7875588" y="2420938"/>
          <p14:tracePt t="252312" x="7894638" y="2473325"/>
          <p14:tracePt t="252329" x="7921625" y="2581275"/>
          <p14:tracePt t="252346" x="7921625" y="2652713"/>
          <p14:tracePt t="252361" x="7921625" y="2732088"/>
          <p14:tracePt t="252378" x="7875588" y="2955925"/>
          <p14:tracePt t="252395" x="7804150" y="3081338"/>
          <p14:tracePt t="252412" x="7707313" y="3214688"/>
          <p14:tracePt t="252428" x="7466013" y="3438525"/>
          <p14:tracePt t="252445" x="7358063" y="3509963"/>
          <p14:tracePt t="252462" x="7224713" y="3581400"/>
          <p14:tracePt t="252479" x="7045325" y="3635375"/>
          <p14:tracePt t="252495" x="6973888" y="3635375"/>
          <p14:tracePt t="252513" x="6884988" y="3635375"/>
          <p14:tracePt t="252529" x="6867525" y="3635375"/>
          <p14:tracePt t="252546" x="6804025" y="3616325"/>
          <p14:tracePt t="252562" x="6572250" y="3473450"/>
          <p14:tracePt t="252579" x="6411913" y="3357563"/>
          <p14:tracePt t="252598" x="6143625" y="3108325"/>
          <p14:tracePt t="252612" x="5992813" y="3009900"/>
          <p14:tracePt t="252630" x="5884863" y="2921000"/>
          <p14:tracePt t="252647" x="5768975" y="2795588"/>
          <p14:tracePt t="252663" x="5707063" y="2697163"/>
          <p14:tracePt t="252679" x="5680075" y="2635250"/>
          <p14:tracePt t="252696" x="5608638" y="2455863"/>
          <p14:tracePt t="252712" x="5572125" y="2374900"/>
          <p14:tracePt t="252731" x="5545138" y="2197100"/>
          <p14:tracePt t="252746" x="5545138" y="2125663"/>
          <p14:tracePt t="252763" x="5545138" y="2063750"/>
          <p14:tracePt t="252780" x="5643563" y="1938338"/>
          <p14:tracePt t="252796" x="5707063" y="1874838"/>
          <p14:tracePt t="252811" x="5786438" y="1822450"/>
          <p14:tracePt t="252828" x="6018213" y="1731963"/>
          <p14:tracePt t="252845" x="6170613" y="1714500"/>
          <p14:tracePt t="252864" x="6340475" y="1697038"/>
          <p14:tracePt t="252880" x="6394450" y="1697038"/>
          <p14:tracePt t="252896" x="6465888" y="1697038"/>
          <p14:tracePt t="252913" x="6635750" y="1697038"/>
          <p14:tracePt t="252929" x="6715125" y="1704975"/>
          <p14:tracePt t="252946" x="6831013" y="1704975"/>
          <p14:tracePt t="252964" x="7027863" y="1724025"/>
          <p14:tracePt t="252979" x="7135813" y="1741488"/>
          <p14:tracePt t="252995" x="7304088" y="1776413"/>
          <p14:tracePt t="253011" x="7385050" y="1785938"/>
          <p14:tracePt t="253028" x="7493000" y="1822450"/>
          <p14:tracePt t="253045" x="7697788" y="1893888"/>
          <p14:tracePt t="253061" x="7804150" y="1965325"/>
          <p14:tracePt t="253078" x="7867650" y="2009775"/>
          <p14:tracePt t="253095" x="7947025" y="2170113"/>
          <p14:tracePt t="253111" x="7966075" y="2278063"/>
          <p14:tracePt t="253128" x="7974013" y="2428875"/>
          <p14:tracePt t="253145" x="7974013" y="2500313"/>
          <p14:tracePt t="253161" x="7974013" y="2536825"/>
          <p14:tracePt t="253178" x="7974013" y="2598738"/>
          <p14:tracePt t="253195" x="7974013" y="2652713"/>
          <p14:tracePt t="253213" x="7831138" y="2849563"/>
          <p14:tracePt t="253229" x="7697788" y="2982913"/>
          <p14:tracePt t="253245" x="7564438" y="3089275"/>
          <p14:tracePt t="253263" x="7251700" y="3330575"/>
          <p14:tracePt t="253279" x="7143750" y="3421063"/>
          <p14:tracePt t="253296" x="7045325" y="3455988"/>
          <p14:tracePt t="253312" x="6965950" y="3482975"/>
          <p14:tracePt t="253329" x="6929438" y="3482975"/>
          <p14:tracePt t="253346" x="6751638" y="3411538"/>
          <p14:tracePt t="253362" x="6599238" y="3295650"/>
          <p14:tracePt t="253378" x="6492875" y="3224213"/>
          <p14:tracePt t="253395" x="6384925" y="3143250"/>
          <p14:tracePt t="253412" x="6375400" y="3135313"/>
          <p14:tracePt t="253428" x="6367463" y="3125788"/>
          <p14:tracePt t="253445" x="6357938" y="3108325"/>
          <p14:tracePt t="253462" x="6357938" y="3098800"/>
          <p14:tracePt t="253478" x="6357938" y="3089275"/>
          <p14:tracePt t="253495" x="6330950" y="2992438"/>
          <p14:tracePt t="253512" x="6259513" y="2867025"/>
          <p14:tracePt t="253530" x="6215063" y="2751138"/>
          <p14:tracePt t="253546" x="6207125" y="2741613"/>
          <p14:tracePt t="253562" x="6207125" y="2724150"/>
          <p14:tracePt t="253579" x="6207125" y="2697163"/>
          <p14:tracePt t="253595" x="6207125" y="2652713"/>
          <p14:tracePt t="253612" x="6224588" y="2554288"/>
          <p14:tracePt t="253628" x="6303963" y="2330450"/>
          <p14:tracePt t="253646" x="6411913" y="2098675"/>
          <p14:tracePt t="253662" x="6438900" y="2036763"/>
          <p14:tracePt t="253678" x="6483350" y="2000250"/>
          <p14:tracePt t="253695" x="6564313" y="1946275"/>
          <p14:tracePt t="253712" x="6616700" y="1920875"/>
          <p14:tracePt t="253730" x="6715125" y="1874838"/>
          <p14:tracePt t="253746" x="6769100" y="1857375"/>
          <p14:tracePt t="253762" x="6823075" y="1857375"/>
          <p14:tracePt t="253780" x="6911975" y="1849438"/>
          <p14:tracePt t="253795" x="6983413" y="1849438"/>
          <p14:tracePt t="253812" x="7064375" y="1849438"/>
          <p14:tracePt t="253829" x="7170738" y="1849438"/>
          <p14:tracePt t="253845" x="7224713" y="1849438"/>
          <p14:tracePt t="253862" x="7259638" y="1849438"/>
          <p14:tracePt t="253878" x="7323138" y="1874838"/>
          <p14:tracePt t="253896" x="7350125" y="1893888"/>
          <p14:tracePt t="253912" x="7375525" y="1901825"/>
          <p14:tracePt t="253931" x="7439025" y="1955800"/>
          <p14:tracePt t="253946" x="7446963" y="1992313"/>
          <p14:tracePt t="253963" x="7483475" y="2054225"/>
          <p14:tracePt t="253979" x="7493000" y="2251075"/>
          <p14:tracePt t="253995" x="7493000" y="2322513"/>
          <p14:tracePt t="254012" x="7493000" y="2393950"/>
          <p14:tracePt t="254029" x="7421563" y="2581275"/>
          <p14:tracePt t="254045" x="7350125" y="2687638"/>
          <p14:tracePt t="254062" x="7259638" y="2795588"/>
          <p14:tracePt t="254079" x="7064375" y="2973388"/>
          <p14:tracePt t="254096" x="6956425" y="3027363"/>
          <p14:tracePt t="254114" x="6796088" y="3098800"/>
          <p14:tracePt t="254129" x="6769100" y="3108325"/>
          <p14:tracePt t="254146" x="6742113" y="3116263"/>
          <p14:tracePt t="254162" x="6732588" y="3116263"/>
          <p14:tracePt t="263313" x="6715125" y="3135313"/>
          <p14:tracePt t="263324" x="6670675" y="3143250"/>
          <p14:tracePt t="263338" x="6635750" y="3170238"/>
          <p14:tracePt t="263350" x="6589713" y="3179763"/>
          <p14:tracePt t="263363" x="6554788" y="3206750"/>
          <p14:tracePt t="263380" x="6456363" y="3259138"/>
          <p14:tracePt t="263396" x="6357938" y="3295650"/>
          <p14:tracePt t="263413" x="6207125" y="3349625"/>
          <p14:tracePt t="263429" x="5680075" y="3482975"/>
          <p14:tracePt t="263446" x="5438775" y="3536950"/>
          <p14:tracePt t="263462" x="4795838" y="3652838"/>
          <p14:tracePt t="263479" x="4473575" y="3697288"/>
          <p14:tracePt t="263496" x="4044950" y="3795713"/>
          <p14:tracePt t="263513" x="3894138" y="3830638"/>
          <p14:tracePt t="263530" x="3795713" y="3867150"/>
          <p14:tracePt t="263547" x="3652838" y="3929063"/>
          <p14:tracePt t="263564" x="3589338" y="3973513"/>
          <p14:tracePt t="263579" x="3527425" y="4037013"/>
          <p14:tracePt t="263596" x="3367088" y="4259263"/>
          <p14:tracePt t="263613" x="3295650" y="4322763"/>
          <p14:tracePt t="263630" x="3232150" y="4384675"/>
          <p14:tracePt t="263646" x="3054350" y="4581525"/>
          <p14:tracePt t="263663" x="2946400" y="4697413"/>
          <p14:tracePt t="263680" x="2705100" y="4857750"/>
          <p14:tracePt t="263696" x="2598738" y="4911725"/>
          <p14:tracePt t="263713" x="2490788" y="4965700"/>
          <p14:tracePt t="263730" x="2322513" y="4983163"/>
          <p14:tracePt t="264059" x="2393950" y="4938713"/>
          <p14:tracePt t="264071" x="2517775" y="4884738"/>
          <p14:tracePt t="264084" x="2714625" y="4830763"/>
          <p14:tracePt t="264098" x="3027363" y="4759325"/>
          <p14:tracePt t="264113" x="3455988" y="4652963"/>
          <p14:tracePt t="264130" x="4017963" y="4564063"/>
          <p14:tracePt t="264149" x="5207000" y="4322763"/>
          <p14:tracePt t="264164" x="5680075" y="4241800"/>
          <p14:tracePt t="264181" x="6108700" y="4135438"/>
          <p14:tracePt t="264197" x="6429375" y="4081463"/>
          <p14:tracePt t="264214" x="6867525" y="3965575"/>
          <p14:tracePt t="264231" x="7037388" y="3884613"/>
          <p14:tracePt t="264247" x="7143750" y="3840163"/>
          <p14:tracePt t="264264" x="7269163" y="3741738"/>
          <p14:tracePt t="264280" x="7313613" y="3706813"/>
          <p14:tracePt t="264297" x="7340600" y="3662363"/>
          <p14:tracePt t="264314" x="7358063" y="3635375"/>
          <p14:tracePt t="264330" x="7358063" y="3616325"/>
          <p14:tracePt t="264347" x="7358063" y="3608388"/>
          <p14:tracePt t="264364" x="7367588" y="3589338"/>
          <p14:tracePt t="264380" x="7367588" y="3581400"/>
          <p14:tracePt t="264549" x="7358063" y="3581400"/>
          <p14:tracePt t="264572" x="7350125" y="3581400"/>
          <p14:tracePt t="264584" x="7340600" y="3581400"/>
          <p14:tracePt t="264596" x="7313613" y="3581400"/>
          <p14:tracePt t="264609" x="7207250" y="3581400"/>
          <p14:tracePt t="264622" x="7089775" y="3581400"/>
          <p14:tracePt t="264634" x="7010400" y="3581400"/>
          <p14:tracePt t="264648" x="6894513" y="3581400"/>
          <p14:tracePt t="264663" x="6724650" y="3581400"/>
          <p14:tracePt t="264680" x="6608763" y="3581400"/>
          <p14:tracePt t="264698" x="6527800" y="3581400"/>
          <p14:tracePt t="264714" x="6510338" y="3581400"/>
          <p14:tracePt t="264731" x="6500813" y="3581400"/>
          <p14:tracePt t="264747" x="6483350" y="3581400"/>
          <p14:tracePt t="264763" x="6473825" y="3571875"/>
          <p14:tracePt t="264797" x="6456363" y="3571875"/>
          <p14:tracePt t="264810" x="6421438" y="3571875"/>
          <p14:tracePt t="264822" x="6375400" y="3571875"/>
          <p14:tracePt t="264836" x="6357938" y="3589338"/>
          <p14:tracePt t="264848" x="6330950" y="3598863"/>
          <p14:tracePt t="264864" x="6278563" y="3598863"/>
          <p14:tracePt t="264881" x="6232525" y="3608388"/>
          <p14:tracePt t="264897" x="6180138" y="3608388"/>
          <p14:tracePt t="264931" x="6161088" y="3608388"/>
          <p14:tracePt t="264948" x="6161088" y="3268663"/>
          <p14:tracePt t="264963" x="6197600" y="3000375"/>
          <p14:tracePt t="264980" x="6303963" y="2741613"/>
          <p14:tracePt t="264996" x="6411913" y="2517775"/>
          <p14:tracePt t="265013" x="6572250" y="2278063"/>
          <p14:tracePt t="265029" x="6616700" y="2214563"/>
          <p14:tracePt t="265046" x="6653213" y="2197100"/>
          <p14:tracePt t="265306" x="6697663" y="2098675"/>
          <p14:tracePt t="265320" x="6769100" y="1946275"/>
          <p14:tracePt t="265332" x="6831013" y="1795463"/>
          <p14:tracePt t="265347" x="6902450" y="1643063"/>
          <p14:tracePt t="265364" x="6938963" y="1536700"/>
          <p14:tracePt t="265380" x="6965950" y="1500188"/>
          <p14:tracePt t="265397" x="6973888" y="1482725"/>
          <p14:tracePt t="265431" x="6929438" y="1589088"/>
          <p14:tracePt t="265448" x="6831013" y="1714500"/>
          <p14:tracePt t="265464" x="6742113" y="1849438"/>
          <p14:tracePt t="265481" x="6545263" y="2206625"/>
          <p14:tracePt t="265496" x="6465888" y="2357438"/>
          <p14:tracePt t="265513" x="6394450" y="2509838"/>
          <p14:tracePt t="265530" x="6303963" y="2687638"/>
          <p14:tracePt t="265546" x="6278563" y="2751138"/>
          <p14:tracePt t="265563" x="6259513" y="2786063"/>
          <p14:tracePt t="265579" x="6251575" y="2813050"/>
          <p14:tracePt t="265613" x="6251575" y="2822575"/>
          <p14:tracePt t="265629" x="6251575" y="2857500"/>
          <p14:tracePt t="265646" x="6251575" y="2874963"/>
          <p14:tracePt t="265663" x="6269038" y="2901950"/>
          <p14:tracePt t="265679" x="6313488" y="2849563"/>
          <p14:tracePt t="265696" x="6367463" y="2724150"/>
          <p14:tracePt t="265713" x="6483350" y="2401888"/>
          <p14:tracePt t="265730" x="6518275" y="2251075"/>
          <p14:tracePt t="265746" x="6572250" y="2125663"/>
          <p14:tracePt t="265763" x="6581775" y="2044700"/>
          <p14:tracePt t="265779" x="6599238" y="2017713"/>
          <p14:tracePt t="265813" x="6599238" y="2009775"/>
          <p14:tracePt t="265850" x="6599238" y="2027238"/>
          <p14:tracePt t="265863" x="6599238" y="2054225"/>
          <p14:tracePt t="265876" x="6510338" y="2251075"/>
          <p14:tracePt t="265889" x="6384925" y="2446338"/>
          <p14:tracePt t="265901" x="6313488" y="2598738"/>
          <p14:tracePt t="265913" x="6242050" y="2732088"/>
          <p14:tracePt t="265930" x="6207125" y="2786063"/>
          <p14:tracePt t="265947" x="6197600" y="2813050"/>
          <p14:tracePt t="265963" x="6188075" y="2822575"/>
          <p14:tracePt t="265997" x="6215063" y="2786063"/>
          <p14:tracePt t="266011" x="6303963" y="2652713"/>
          <p14:tracePt t="266022" x="6421438" y="2544763"/>
          <p14:tracePt t="266034" x="6510338" y="2438400"/>
          <p14:tracePt t="266049" x="6599238" y="2349500"/>
          <p14:tracePt t="266063" x="6635750" y="2303463"/>
          <p14:tracePt t="266080" x="6661150" y="2278063"/>
          <p14:tracePt t="266096" x="6670675" y="2268538"/>
          <p14:tracePt t="266143" x="6653213" y="2286000"/>
          <p14:tracePt t="266158" x="6589713" y="2330450"/>
          <p14:tracePt t="266171" x="6554788" y="2357438"/>
          <p14:tracePt t="266182" x="6527800" y="2366963"/>
          <p14:tracePt t="266196" x="6518275" y="2374900"/>
          <p14:tracePt t="266246" x="6518275" y="2366963"/>
          <p14:tracePt t="266258" x="6518275" y="2357438"/>
          <p14:tracePt t="266269" x="6518275" y="2339975"/>
          <p14:tracePt t="266282" x="6518275" y="2330450"/>
          <p14:tracePt t="266308" x="6518275" y="2322513"/>
          <p14:tracePt t="266323" x="6473825" y="2322513"/>
          <p14:tracePt t="266334" x="6357938" y="2322513"/>
          <p14:tracePt t="266347" x="6197600" y="2322513"/>
          <p14:tracePt t="266364" x="5956300" y="2330450"/>
          <p14:tracePt t="266381" x="5313363" y="2554288"/>
          <p14:tracePt t="266397" x="3884613" y="3089275"/>
          <p14:tracePt t="266414" x="3276600" y="3375025"/>
          <p14:tracePt t="266432" x="2224088" y="4064000"/>
          <p14:tracePt t="266447" x="1857375" y="4367213"/>
          <p14:tracePt t="266740" x="1785938" y="4492625"/>
          <p14:tracePt t="266753" x="1652588" y="4652963"/>
          <p14:tracePt t="266765" x="1490663" y="4813300"/>
          <p14:tracePt t="266781" x="1312863" y="4992688"/>
          <p14:tracePt t="266797" x="1071563" y="5187950"/>
          <p14:tracePt t="266813" x="866775" y="5305425"/>
          <p14:tracePt t="266830" x="652463" y="5448300"/>
          <p14:tracePt t="266847" x="615950" y="5448300"/>
          <p14:tracePt t="266863" x="588963" y="5465763"/>
          <p14:tracePt t="266880" x="588963" y="5438775"/>
          <p14:tracePt t="266897" x="588963" y="5402263"/>
          <p14:tracePt t="266915" x="588963" y="5278438"/>
          <p14:tracePt t="266930" x="633413" y="5180013"/>
          <p14:tracePt t="266947" x="704850" y="5072063"/>
          <p14:tracePt t="266964" x="965200" y="4849813"/>
          <p14:tracePt t="266980" x="1143000" y="4751388"/>
          <p14:tracePt t="266996" x="1339850" y="4687888"/>
          <p14:tracePt t="267013" x="1751013" y="4635500"/>
          <p14:tracePt t="267030" x="1982788" y="4635500"/>
          <p14:tracePt t="267047" x="2205038" y="4687888"/>
          <p14:tracePt t="267063" x="2554288" y="4840288"/>
          <p14:tracePt t="267080" x="2679700" y="4911725"/>
          <p14:tracePt t="267098" x="2786063" y="5019675"/>
          <p14:tracePt t="267113" x="2795588" y="5045075"/>
          <p14:tracePt t="267130" x="2795588" y="5081588"/>
          <p14:tracePt t="267147" x="2741613" y="5305425"/>
          <p14:tracePt t="267163" x="2679700" y="5429250"/>
          <p14:tracePt t="267180" x="2589213" y="5564188"/>
          <p14:tracePt t="267197" x="2393950" y="5741988"/>
          <p14:tracePt t="267213" x="2286000" y="5813425"/>
          <p14:tracePt t="267229" x="2179638" y="5867400"/>
          <p14:tracePt t="267246" x="1965325" y="5965825"/>
          <p14:tracePt t="267263" x="1866900" y="5983288"/>
          <p14:tracePt t="267280" x="1803400" y="5983288"/>
          <p14:tracePt t="267296" x="1795463" y="5983288"/>
          <p14:tracePt t="267313" x="1785938" y="5983288"/>
          <p14:tracePt t="267330" x="1724025" y="5956300"/>
          <p14:tracePt t="267346" x="1554163" y="5903913"/>
          <p14:tracePt t="267363" x="1357313" y="5795963"/>
          <p14:tracePt t="267379" x="1071563" y="5670550"/>
          <p14:tracePt t="267396" x="1036638" y="5626100"/>
          <p14:tracePt t="267414" x="1000125" y="5581650"/>
          <p14:tracePt t="267430" x="1000125" y="5564188"/>
          <p14:tracePt t="267446" x="1000125" y="5510213"/>
          <p14:tracePt t="267463" x="1044575" y="5214938"/>
          <p14:tracePt t="267481" x="1081088" y="5037138"/>
          <p14:tracePt t="267499" x="1152525" y="4724400"/>
          <p14:tracePt t="267514" x="1187450" y="4616450"/>
          <p14:tracePt t="267531" x="1223963" y="4519613"/>
          <p14:tracePt t="267549" x="1339850" y="4384675"/>
          <p14:tracePt t="267564" x="1419225" y="4313238"/>
          <p14:tracePt t="267581" x="1527175" y="4268788"/>
          <p14:tracePt t="267597" x="1822450" y="4187825"/>
          <p14:tracePt t="267614" x="2009775" y="4187825"/>
          <p14:tracePt t="267631" x="2205038" y="4187825"/>
          <p14:tracePt t="267647" x="2633663" y="4278313"/>
          <p14:tracePt t="267664" x="2830513" y="4357688"/>
          <p14:tracePt t="267681" x="2990850" y="4456113"/>
          <p14:tracePt t="267697" x="3232150" y="4662488"/>
          <p14:tracePt t="267714" x="3322638" y="4768850"/>
          <p14:tracePt t="267731" x="3394075" y="4857750"/>
          <p14:tracePt t="267747" x="3438525" y="5054600"/>
          <p14:tracePt t="267763" x="3455988" y="5099050"/>
          <p14:tracePt t="267780" x="3455988" y="5116513"/>
          <p14:tracePt t="267796" x="3340100" y="5305425"/>
          <p14:tracePt t="267813" x="3268663" y="5394325"/>
          <p14:tracePt t="267829" x="3160713" y="5527675"/>
          <p14:tracePt t="267848" x="2955925" y="5724525"/>
          <p14:tracePt t="267864" x="2847975" y="5813425"/>
          <p14:tracePt t="267881" x="2741613" y="5884863"/>
          <p14:tracePt t="267898" x="2465388" y="6019800"/>
          <p14:tracePt t="267914" x="2312988" y="6072188"/>
          <p14:tracePt t="267930" x="2160588" y="6108700"/>
          <p14:tracePt t="267947" x="1946275" y="6126163"/>
          <p14:tracePt t="267963" x="1901825" y="6126163"/>
          <p14:tracePt t="267980" x="1830388" y="6126163"/>
          <p14:tracePt t="267996" x="1670050" y="6054725"/>
          <p14:tracePt t="268013" x="1589088" y="6027738"/>
          <p14:tracePt t="268030" x="1401763" y="5938838"/>
          <p14:tracePt t="268046" x="1330325" y="5929313"/>
          <p14:tracePt t="268063" x="1285875" y="5903913"/>
          <p14:tracePt t="268080" x="1223963" y="5840413"/>
          <p14:tracePt t="268096" x="1152525" y="5778500"/>
          <p14:tracePt t="268113" x="1098550" y="5670550"/>
          <p14:tracePt t="268130" x="973138" y="5367338"/>
          <p14:tracePt t="268146" x="911225" y="5197475"/>
          <p14:tracePt t="268164" x="830263" y="5000625"/>
          <p14:tracePt t="268181" x="795338" y="4733925"/>
          <p14:tracePt t="268198" x="785813" y="4652963"/>
          <p14:tracePt t="268214" x="785813" y="4616450"/>
          <p14:tracePt t="268231" x="830263" y="4537075"/>
          <p14:tracePt t="268248" x="938213" y="4465638"/>
          <p14:tracePt t="268264" x="1089025" y="4402138"/>
          <p14:tracePt t="268281" x="1455738" y="4251325"/>
          <p14:tracePt t="268297" x="1679575" y="4152900"/>
          <p14:tracePt t="268314" x="1893888" y="4090988"/>
          <p14:tracePt t="268331" x="2303463" y="4010025"/>
          <p14:tracePt t="268347" x="2455863" y="3992563"/>
          <p14:tracePt t="268364" x="2571750" y="3992563"/>
          <p14:tracePt t="268380" x="2697163" y="3992563"/>
          <p14:tracePt t="268397" x="2724150" y="4000500"/>
          <p14:tracePt t="268413" x="2776538" y="4027488"/>
          <p14:tracePt t="268430" x="2919413" y="4214813"/>
          <p14:tracePt t="268447" x="3000375" y="4367213"/>
          <p14:tracePt t="268463" x="3071813" y="4483100"/>
          <p14:tracePt t="268480" x="3133725" y="4635500"/>
          <p14:tracePt t="268496" x="3152775" y="4679950"/>
          <p14:tracePt t="268514" x="3143250" y="4795838"/>
          <p14:tracePt t="268530" x="3108325" y="4876800"/>
          <p14:tracePt t="268546" x="3036888" y="4983163"/>
          <p14:tracePt t="268563" x="2830513" y="5241925"/>
          <p14:tracePt t="268580" x="2714625" y="5376863"/>
          <p14:tracePt t="268596" x="2562225" y="5519738"/>
          <p14:tracePt t="268613" x="2295525" y="5724525"/>
          <p14:tracePt t="268630" x="2170113" y="5778500"/>
          <p14:tracePt t="268647" x="2089150" y="5813425"/>
          <p14:tracePt t="268664" x="1990725" y="5822950"/>
          <p14:tracePt t="268681" x="1955800" y="5822950"/>
          <p14:tracePt t="268698" x="1847850" y="5822950"/>
          <p14:tracePt t="268713" x="1608138" y="5822950"/>
          <p14:tracePt t="268730" x="1536700" y="5822950"/>
          <p14:tracePt t="268746" x="1490663" y="5822950"/>
          <p14:tracePt t="268763" x="1465263" y="5813425"/>
          <p14:tracePt t="268780" x="1446213" y="5795963"/>
          <p14:tracePt t="268797" x="1438275" y="5786438"/>
          <p14:tracePt t="268813" x="1303338" y="5670550"/>
          <p14:tracePt t="268830" x="1250950" y="5581650"/>
          <p14:tracePt t="268846" x="1187450" y="5500688"/>
          <p14:tracePt t="268863" x="1116013" y="5429250"/>
          <p14:tracePt t="268880" x="1116013" y="5421313"/>
          <p14:tracePt t="268897" x="1108075" y="5411788"/>
          <p14:tracePt t="268913" x="1108075" y="5394325"/>
          <p14:tracePt t="268930" x="1108075" y="5330825"/>
          <p14:tracePt t="268947" x="1116013" y="5064125"/>
          <p14:tracePt t="268963" x="1133475" y="4921250"/>
          <p14:tracePt t="268981" x="1187450" y="4670425"/>
          <p14:tracePt t="268997" x="1223963" y="4564063"/>
          <p14:tracePt t="269013" x="1241425" y="4492625"/>
          <p14:tracePt t="269030" x="1312863" y="4349750"/>
          <p14:tracePt t="269046" x="1339850" y="4305300"/>
          <p14:tracePt t="269063" x="1384300" y="4278313"/>
          <p14:tracePt t="269080" x="1446213" y="4241800"/>
          <p14:tracePt t="269096" x="1473200" y="4233863"/>
          <p14:tracePt t="269113" x="1509713" y="4214813"/>
          <p14:tracePt t="269130" x="1643063" y="4214813"/>
          <p14:tracePt t="269146" x="1758950" y="4214813"/>
          <p14:tracePt t="269163" x="1901825" y="4214813"/>
          <p14:tracePt t="269180" x="2251075" y="4305300"/>
          <p14:tracePt t="269197" x="2419350" y="4402138"/>
          <p14:tracePt t="269214" x="2705100" y="4608513"/>
          <p14:tracePt t="269230" x="2822575" y="4697413"/>
          <p14:tracePt t="269247" x="2884488" y="4768850"/>
          <p14:tracePt t="269263" x="2938463" y="4813300"/>
          <p14:tracePt t="269280" x="2946400" y="4840288"/>
          <p14:tracePt t="269297" x="2946400" y="4876800"/>
          <p14:tracePt t="269314" x="2938463" y="5072063"/>
          <p14:tracePt t="269330" x="2919413" y="5170488"/>
          <p14:tracePt t="269347" x="2884488" y="5295900"/>
          <p14:tracePt t="269363" x="2795588" y="5554663"/>
          <p14:tracePt t="269380" x="2768600" y="5591175"/>
          <p14:tracePt t="269397" x="2705100" y="5653088"/>
          <p14:tracePt t="269413" x="2554288" y="5805488"/>
          <p14:tracePt t="269430" x="2473325" y="5876925"/>
          <p14:tracePt t="269447" x="2366963" y="5929313"/>
          <p14:tracePt t="269463" x="2133600" y="6019800"/>
          <p14:tracePt t="269480" x="2036763" y="6027738"/>
          <p14:tracePt t="269497" x="1893888" y="6027738"/>
          <p14:tracePt t="269513" x="1446213" y="5975350"/>
          <p14:tracePt t="269530" x="1179513" y="5840413"/>
          <p14:tracePt t="269547" x="955675" y="5761038"/>
          <p14:tracePt t="269563" x="750888" y="5670550"/>
          <p14:tracePt t="269580" x="687388" y="5626100"/>
          <p14:tracePt t="269597" x="625475" y="5572125"/>
          <p14:tracePt t="269613" x="608013" y="5519738"/>
          <p14:tracePt t="269630" x="554038" y="5394325"/>
          <p14:tracePt t="269647" x="500063" y="5072063"/>
          <p14:tracePt t="269663" x="482600" y="4956175"/>
          <p14:tracePt t="269680" x="482600" y="4830763"/>
          <p14:tracePt t="269697" x="509588" y="4591050"/>
          <p14:tracePt t="269713" x="561975" y="4483100"/>
          <p14:tracePt t="269730" x="608013" y="4421188"/>
          <p14:tracePt t="269747" x="669925" y="4340225"/>
          <p14:tracePt t="269763" x="714375" y="4313238"/>
          <p14:tracePt t="269780" x="750888" y="4295775"/>
          <p14:tracePt t="269797" x="866775" y="4259263"/>
          <p14:tracePt t="269813" x="965200" y="4241800"/>
          <p14:tracePt t="269830" x="1116013" y="4224338"/>
          <p14:tracePt t="269847" x="1589088" y="4197350"/>
          <p14:tracePt t="269864" x="1812925" y="4214813"/>
          <p14:tracePt t="269880" x="2009775" y="4259263"/>
          <p14:tracePt t="269897" x="2098675" y="4313238"/>
          <p14:tracePt t="269913" x="2179638" y="4357688"/>
          <p14:tracePt t="269930" x="2374900" y="4519613"/>
          <p14:tracePt t="269947" x="2465388" y="4652963"/>
          <p14:tracePt t="269964" x="2581275" y="4786313"/>
          <p14:tracePt t="269980" x="2724150" y="4983163"/>
          <p14:tracePt t="269997" x="2776538" y="5081588"/>
          <p14:tracePt t="270014" x="2847975" y="5286375"/>
          <p14:tracePt t="270030" x="2857500" y="5367338"/>
          <p14:tracePt t="270047" x="2874963" y="5421313"/>
          <p14:tracePt t="270063" x="2884488" y="5448300"/>
          <p14:tracePt t="270080" x="2884488" y="5483225"/>
          <p14:tracePt t="270097" x="2884488" y="5492750"/>
          <p14:tracePt t="270113" x="2847975" y="5608638"/>
          <p14:tracePt t="270130" x="2822575" y="5689600"/>
          <p14:tracePt t="270147" x="2768600" y="5795963"/>
          <p14:tracePt t="270163" x="2660650" y="5903913"/>
          <p14:tracePt t="270180" x="2589213" y="5983288"/>
          <p14:tracePt t="270197" x="2500313" y="6072188"/>
          <p14:tracePt t="270213" x="2411413" y="6118225"/>
          <p14:tracePt t="270230" x="2322513" y="6170613"/>
          <p14:tracePt t="270247" x="2170113" y="6215063"/>
          <p14:tracePt t="270263" x="2125663" y="6234113"/>
          <p14:tracePt t="270280" x="2071688" y="6242050"/>
          <p14:tracePt t="270297" x="2036763" y="6242050"/>
          <p14:tracePt t="270313" x="1990725" y="6242050"/>
          <p14:tracePt t="270330" x="1919288" y="6242050"/>
          <p14:tracePt t="270347" x="1776413" y="6189663"/>
          <p14:tracePt t="270363" x="1724025" y="6180138"/>
          <p14:tracePt t="270380" x="1704975" y="6162675"/>
          <p14:tracePt t="270397" x="1608138" y="6108700"/>
          <p14:tracePt t="270414" x="1581150" y="6099175"/>
          <p14:tracePt t="270430" x="1554163" y="6091238"/>
          <p14:tracePt t="270447" x="1482725" y="6037263"/>
          <p14:tracePt t="270463" x="1438275" y="5992813"/>
          <p14:tracePt t="270480" x="1393825" y="5965825"/>
          <p14:tracePt t="270497" x="1357313" y="5921375"/>
          <p14:tracePt t="270514" x="1347788" y="5894388"/>
          <p14:tracePt t="270530" x="1339850" y="5884863"/>
          <p14:tracePt t="270547" x="1339850" y="5867400"/>
          <p14:tracePt t="270564" x="1312863" y="5813425"/>
          <p14:tracePt t="270581" x="1204913" y="5581650"/>
          <p14:tracePt t="270597" x="1187450" y="5500688"/>
          <p14:tracePt t="270613" x="1179513" y="5465763"/>
          <p14:tracePt t="270630" x="1169988" y="5429250"/>
          <p14:tracePt t="270647" x="1169988" y="5421313"/>
          <p14:tracePt t="270664" x="1169988" y="5384800"/>
          <p14:tracePt t="270680" x="1169988" y="5180013"/>
          <p14:tracePt t="270697" x="1179513" y="5027613"/>
          <p14:tracePt t="270714" x="1204913" y="4786313"/>
          <p14:tracePt t="270730" x="1223963" y="4662488"/>
          <p14:tracePt t="270747" x="1258888" y="4581525"/>
          <p14:tracePt t="270764" x="1339850" y="4438650"/>
          <p14:tracePt t="270780" x="1411288" y="4349750"/>
          <p14:tracePt t="270797" x="1490663" y="4305300"/>
          <p14:tracePt t="270814" x="1724025" y="4197350"/>
          <p14:tracePt t="270830" x="1847850" y="4162425"/>
          <p14:tracePt t="270847" x="1946275" y="4143375"/>
          <p14:tracePt t="270848" x="2044700" y="4125913"/>
          <p14:tracePt t="270863" x="2125663" y="4125913"/>
          <p14:tracePt t="270880" x="2224088" y="4125913"/>
          <p14:tracePt t="270897" x="2339975" y="4125913"/>
          <p14:tracePt t="270913" x="2652713" y="4170363"/>
          <p14:tracePt t="270931" x="2830513" y="4206875"/>
          <p14:tracePt t="270948" x="3125788" y="4305300"/>
          <p14:tracePt t="270964" x="3205163" y="4349750"/>
          <p14:tracePt t="270980" x="3268663" y="4367213"/>
          <p14:tracePt t="270997" x="3313113" y="4421188"/>
          <p14:tracePt t="271013" x="3322638" y="4429125"/>
          <p14:tracePt t="271030" x="3340100" y="4448175"/>
          <p14:tracePt t="271047" x="3384550" y="4591050"/>
          <p14:tracePt t="271063" x="3402013" y="4662488"/>
          <p14:tracePt t="271080" x="3411538" y="4741863"/>
          <p14:tracePt t="271097" x="3411538" y="4830763"/>
          <p14:tracePt t="271114" x="3411538" y="4857750"/>
          <p14:tracePt t="271130" x="3411538" y="4867275"/>
          <p14:tracePt t="271147" x="3402013" y="4929188"/>
          <p14:tracePt t="271164" x="3367088" y="5027613"/>
          <p14:tracePt t="271180" x="3313113" y="5135563"/>
          <p14:tracePt t="271197" x="3143250" y="5438775"/>
          <p14:tracePt t="271214" x="3089275" y="5519738"/>
          <p14:tracePt t="271230" x="3062288" y="5564188"/>
          <p14:tracePt t="271247" x="2990850" y="5662613"/>
          <p14:tracePt t="271264" x="2946400" y="5707063"/>
          <p14:tracePt t="271280" x="2884488" y="5768975"/>
          <p14:tracePt t="271297" x="2732088" y="5903913"/>
          <p14:tracePt t="271313" x="2652713" y="5956300"/>
          <p14:tracePt t="271330" x="2571750" y="5983288"/>
          <p14:tracePt t="271347" x="2517775" y="6027738"/>
          <p14:tracePt t="271363" x="2465388" y="6037263"/>
          <p14:tracePt t="271380" x="2347913" y="6081713"/>
          <p14:tracePt t="271397" x="2295525" y="6108700"/>
          <p14:tracePt t="271414" x="2214563" y="6126163"/>
          <p14:tracePt t="271431" x="2152650" y="6153150"/>
          <p14:tracePt t="271447" x="2116138" y="6162675"/>
          <p14:tracePt t="271464" x="2108200" y="6162675"/>
          <p14:tracePt t="271480" x="1982788" y="6162675"/>
          <p14:tracePt t="271497" x="1911350" y="6180138"/>
          <p14:tracePt t="271514" x="1768475" y="6180138"/>
          <p14:tracePt t="271530" x="1724025" y="6180138"/>
          <p14:tracePt t="271547" x="1697038" y="6180138"/>
          <p14:tracePt t="271563" x="1633538" y="6153150"/>
          <p14:tracePt t="271580" x="1589088" y="6126163"/>
          <p14:tracePt t="271597" x="1411288" y="6000750"/>
          <p14:tracePt t="271613" x="1322388" y="5938838"/>
          <p14:tracePt t="271630" x="1258888" y="5903913"/>
          <p14:tracePt t="271647" x="1214438" y="5840413"/>
          <p14:tracePt t="271664" x="1214438" y="5832475"/>
          <p14:tracePt t="271681" x="1196975" y="5813425"/>
          <p14:tracePt t="271697" x="1196975" y="5786438"/>
          <p14:tracePt t="271713" x="1187450" y="5751513"/>
          <p14:tracePt t="271730" x="1187450" y="5697538"/>
          <p14:tracePt t="271747" x="1187450" y="5635625"/>
          <p14:tracePt t="271764" x="1187450" y="5564188"/>
          <p14:tracePt t="271780" x="1214438" y="5483225"/>
          <p14:tracePt t="271797" x="1295400" y="5295900"/>
          <p14:tracePt t="271814" x="1322388" y="5259388"/>
          <p14:tracePt t="271830" x="1339850" y="5224463"/>
          <p14:tracePt t="271864" x="1357313" y="5224463"/>
          <p14:tracePt t="274162" x="1330325" y="5241925"/>
          <p14:tracePt t="274175" x="1285875" y="5278438"/>
          <p14:tracePt t="274188" x="1241425" y="5322888"/>
          <p14:tracePt t="274200" x="1204913" y="5357813"/>
          <p14:tracePt t="274213" x="1179513" y="5376863"/>
          <p14:tracePt t="274230" x="1169988" y="5384800"/>
          <p14:tracePt t="274247" x="1169988" y="5394325"/>
          <p14:tracePt t="274264" x="1152525" y="5402263"/>
          <p14:tracePt t="274281" x="1143000" y="5411788"/>
          <p14:tracePt t="274297" x="1125538" y="5421313"/>
          <p14:tracePt t="274314" x="1108075" y="5438775"/>
          <p14:tracePt t="274483" x="1108075" y="5429250"/>
          <p14:tracePt t="274532" x="1108075" y="5421313"/>
          <p14:tracePt t="274569" x="1108075" y="5411788"/>
          <p14:tracePt t="274643" x="1108075" y="5402263"/>
          <p14:tracePt t="274655" x="1125538" y="5384800"/>
          <p14:tracePt t="274667" x="1160463" y="5340350"/>
          <p14:tracePt t="274681" x="1204913" y="5278438"/>
          <p14:tracePt t="274697" x="1303338" y="5170488"/>
          <p14:tracePt t="274714" x="1428750" y="5054600"/>
          <p14:tracePt t="274731" x="1812925" y="4795838"/>
          <p14:tracePt t="274747" x="2116138" y="4608513"/>
          <p14:tracePt t="274765" x="2919413" y="4286250"/>
          <p14:tracePt t="274781" x="3357563" y="4179888"/>
          <p14:tracePt t="274797" x="3751263" y="4044950"/>
          <p14:tracePt t="274814" x="4491038" y="3813175"/>
          <p14:tracePt t="274830" x="4705350" y="3733800"/>
          <p14:tracePt t="274847" x="4902200" y="3714750"/>
          <p14:tracePt t="274849" x="5027613" y="3697288"/>
          <p14:tracePt t="274864" x="5099050" y="3697288"/>
          <p14:tracePt t="275079" x="5170488" y="3571875"/>
          <p14:tracePt t="275094" x="5286375" y="3411538"/>
          <p14:tracePt t="275107" x="5411788" y="3214688"/>
          <p14:tracePt t="275120" x="5589588" y="3036888"/>
          <p14:tracePt t="275133" x="5751513" y="2849563"/>
          <p14:tracePt t="275147" x="5929313" y="2732088"/>
          <p14:tracePt t="275164" x="6278563" y="2616200"/>
          <p14:tracePt t="275181" x="6500813" y="2536825"/>
          <p14:tracePt t="275197" x="6884988" y="2438400"/>
          <p14:tracePt t="275214" x="7010400" y="2420938"/>
          <p14:tracePt t="275231" x="7188200" y="2401888"/>
          <p14:tracePt t="275247" x="7224713" y="2393950"/>
          <p14:tracePt t="275264" x="7251700" y="2393950"/>
          <p14:tracePt t="275281" x="7259638" y="2393950"/>
          <p14:tracePt t="275297" x="7269163" y="2393950"/>
          <p14:tracePt t="275370" x="7232650" y="2428875"/>
          <p14:tracePt t="275382" x="7188200" y="2473325"/>
          <p14:tracePt t="275394" x="7170738" y="2482850"/>
          <p14:tracePt t="275406" x="7143750" y="2492375"/>
          <p14:tracePt t="275430" x="7135813" y="2492375"/>
          <p14:tracePt t="275466" x="7135813" y="2455863"/>
          <p14:tracePt t="275478" x="7153275" y="2366963"/>
          <p14:tracePt t="275490" x="7170738" y="2197100"/>
          <p14:tracePt t="275502" x="7170738" y="2054225"/>
          <p14:tracePt t="275514" x="7170738" y="1928813"/>
          <p14:tracePt t="275531" x="7170738" y="1874838"/>
          <p14:tracePt t="275548" x="7170738" y="1849438"/>
          <p14:tracePt t="275564" x="7170738" y="1830388"/>
          <p14:tracePt t="275582" x="7153275" y="1830388"/>
          <p14:tracePt t="275600" x="7010400" y="1884363"/>
          <p14:tracePt t="275614" x="6956425" y="1911350"/>
          <p14:tracePt t="275631" x="6929438" y="1938338"/>
          <p14:tracePt t="275647" x="6921500" y="1938338"/>
          <p14:tracePt t="275664" x="6921500" y="1946275"/>
          <p14:tracePt t="275750" x="6929438" y="1946275"/>
          <p14:tracePt t="275763" x="6946900" y="1946275"/>
          <p14:tracePt t="275775" x="6956425" y="1946275"/>
          <p14:tracePt t="275787" x="6973888" y="1946275"/>
          <p14:tracePt t="275849" x="6965950" y="1973263"/>
          <p14:tracePt t="275861" x="6921500" y="2054225"/>
          <p14:tracePt t="275874" x="6850063" y="2135188"/>
          <p14:tracePt t="275888" x="6813550" y="2179638"/>
          <p14:tracePt t="275900" x="6796088" y="2206625"/>
          <p14:tracePt t="275915" x="6786563" y="2214563"/>
          <p14:tracePt t="275932" x="6778625" y="2214563"/>
          <p14:tracePt t="275984" x="6778625" y="2179638"/>
          <p14:tracePt t="275996" x="6796088" y="2135188"/>
          <p14:tracePt t="276010" x="6823075" y="2098675"/>
          <p14:tracePt t="276020" x="6850063" y="2071688"/>
          <p14:tracePt t="276033" x="6858000" y="2044700"/>
          <p14:tracePt t="276047" x="6858000" y="2036763"/>
          <p14:tracePt t="276123" x="6850063" y="2036763"/>
          <p14:tracePt t="276136" x="6850063" y="2044700"/>
          <p14:tracePt t="276147" x="6823075" y="2071688"/>
          <p14:tracePt t="276159" x="6804025" y="2081213"/>
          <p14:tracePt t="276173" x="6786563" y="2089150"/>
          <p14:tracePt t="276185" x="6769100" y="2116138"/>
          <p14:tracePt t="276198" x="6759575" y="2125663"/>
          <p14:tracePt t="276214" x="6759575" y="2135188"/>
          <p14:tracePt t="276231" x="6751638" y="2143125"/>
          <p14:tracePt t="276285" x="6769100" y="2108200"/>
          <p14:tracePt t="276299" x="6831013" y="2054225"/>
          <p14:tracePt t="276313" x="6875463" y="1992313"/>
          <p14:tracePt t="276325" x="6902450" y="1946275"/>
          <p14:tracePt t="276337" x="6911975" y="1938338"/>
          <p14:tracePt t="276350" x="6929438" y="1928813"/>
          <p14:tracePt t="276365" x="6938963" y="1928813"/>
          <p14:tracePt t="276435" x="6911975" y="1938338"/>
          <p14:tracePt t="276447" x="6875463" y="1965325"/>
          <p14:tracePt t="276461" x="6850063" y="2009775"/>
          <p14:tracePt t="276473" x="6804025" y="2036763"/>
          <p14:tracePt t="276484" x="6796088" y="2044700"/>
          <p14:tracePt t="276498" x="6769100" y="2054225"/>
          <p14:tracePt t="276556" x="6778625" y="2054225"/>
          <p14:tracePt t="276582" x="6786563" y="2054225"/>
          <p14:tracePt t="276595" x="6786563" y="2044700"/>
          <p14:tracePt t="276643" x="6769100" y="2044700"/>
          <p14:tracePt t="276655" x="6697663" y="2081213"/>
          <p14:tracePt t="276667" x="6518275" y="2143125"/>
          <p14:tracePt t="276682" x="6296025" y="2259013"/>
          <p14:tracePt t="276698" x="5884863" y="2455863"/>
          <p14:tracePt t="276714" x="5367338" y="2697163"/>
          <p14:tracePt t="276731" x="4116388" y="3241675"/>
          <p14:tracePt t="276747" x="3500438" y="3563938"/>
          <p14:tracePt t="276764" x="2946400" y="3849688"/>
          <p14:tracePt t="276781" x="2071688" y="4394200"/>
          <p14:tracePt t="276797" x="1830388" y="4545013"/>
          <p14:tracePt t="276814" x="1724025" y="4643438"/>
          <p14:tracePt t="276831" x="1660525" y="4679950"/>
          <p14:tracePt t="276847" x="1652588" y="4687888"/>
          <p14:tracePt t="277105" x="1581150" y="4733925"/>
          <p14:tracePt t="277118" x="1500188" y="4778375"/>
          <p14:tracePt t="277131" x="1393825" y="4813300"/>
          <p14:tracePt t="277142" x="1339850" y="4813300"/>
          <p14:tracePt t="277154" x="1322388" y="4822825"/>
          <p14:tracePt t="277168" x="1295400" y="4822825"/>
          <p14:tracePt t="277182" x="1285875" y="4822825"/>
          <p14:tracePt t="277205" x="1276350" y="4822825"/>
          <p14:tracePt t="277230" x="1276350" y="4813300"/>
          <p14:tracePt t="277267" x="1285875" y="4813300"/>
          <p14:tracePt t="277280" x="1312863" y="4813300"/>
          <p14:tracePt t="277292" x="1322388" y="4813300"/>
          <p14:tracePt t="277307" x="1339850" y="4813300"/>
          <p14:tracePt t="277318" x="1366838" y="4813300"/>
          <p14:tracePt t="277332" x="1419225" y="4813300"/>
          <p14:tracePt t="277349" x="1473200" y="4813300"/>
          <p14:tracePt t="277367" x="1517650" y="4813300"/>
          <p14:tracePt t="277382" x="1527175" y="4813300"/>
          <p14:tracePt t="277398" x="1536700" y="4813300"/>
          <p14:tracePt t="277464" x="1527175" y="4813300"/>
          <p14:tracePt t="277476" x="1517650" y="4813300"/>
          <p14:tracePt t="277488" x="1490663" y="4813300"/>
          <p14:tracePt t="277501" x="1473200" y="4813300"/>
          <p14:tracePt t="277516" x="1401763" y="4813300"/>
          <p14:tracePt t="277531" x="1276350" y="4830763"/>
          <p14:tracePt t="277548" x="1036638" y="4849813"/>
          <p14:tracePt t="277564" x="1000125" y="4849813"/>
          <p14:tracePt t="277581" x="973138" y="4849813"/>
          <p14:tracePt t="277597" x="965200" y="4849813"/>
          <p14:tracePt t="277668" x="973138" y="4849813"/>
          <p14:tracePt t="277681" x="982663" y="4849813"/>
          <p14:tracePt t="277693" x="1044575" y="4849813"/>
          <p14:tracePt t="277705" x="1152525" y="4867275"/>
          <p14:tracePt t="277718" x="1295400" y="4884738"/>
          <p14:tracePt t="277732" x="1411288" y="4884738"/>
          <p14:tracePt t="277748" x="1490663" y="4902200"/>
          <p14:tracePt t="277765" x="1536700" y="4902200"/>
          <p14:tracePt t="277781" x="1554163" y="4902200"/>
          <p14:tracePt t="277798" x="1562100" y="4902200"/>
          <p14:tracePt t="277884" x="1544638" y="4902200"/>
          <p14:tracePt t="277908" x="1536700" y="4902200"/>
          <p14:tracePt t="277920" x="1527175" y="4902200"/>
          <p14:tracePt t="277932" x="1517650" y="4902200"/>
          <p14:tracePt t="277944" x="1509713" y="4902200"/>
          <p14:tracePt t="277956" x="1473200" y="4902200"/>
          <p14:tracePt t="277969" x="1419225" y="4902200"/>
          <p14:tracePt t="277982" x="1393825" y="4902200"/>
          <p14:tracePt t="277997" x="1374775" y="4894263"/>
          <p14:tracePt t="278014" x="1357313" y="4894263"/>
          <p14:tracePt t="278080" x="1366838" y="4894263"/>
          <p14:tracePt t="278105" x="1374775" y="4894263"/>
          <p14:tracePt t="278119" x="1411288" y="4894263"/>
          <p14:tracePt t="278131" x="1465263" y="4894263"/>
          <p14:tracePt t="278143" x="1554163" y="4894263"/>
          <p14:tracePt t="278155" x="1652588" y="4894263"/>
          <p14:tracePt t="278168" x="1724025" y="4894263"/>
          <p14:tracePt t="278182" x="1776413" y="4894263"/>
          <p14:tracePt t="278198" x="1795463" y="4902200"/>
          <p14:tracePt t="278215" x="1812925" y="4902200"/>
          <p14:tracePt t="278231" x="1822450" y="4902200"/>
          <p14:tracePt t="278309" x="1803400" y="4902200"/>
          <p14:tracePt t="278320" x="1795463" y="4902200"/>
          <p14:tracePt t="278332" x="1758950" y="4911725"/>
          <p14:tracePt t="278349" x="1724025" y="4911725"/>
          <p14:tracePt t="278366" x="1687513" y="4911725"/>
          <p14:tracePt t="278382" x="1625600" y="4911725"/>
          <p14:tracePt t="278398" x="1598613" y="4911725"/>
          <p14:tracePt t="278416" x="1589088" y="4911725"/>
          <p14:tracePt t="278431" x="1581150" y="4911725"/>
          <p14:tracePt t="278538" x="1589088" y="4911725"/>
          <p14:tracePt t="278551" x="1608138" y="4911725"/>
          <p14:tracePt t="278562" x="1616075" y="4911725"/>
          <p14:tracePt t="278574" x="1633538" y="4921250"/>
          <p14:tracePt t="278586" x="1660525" y="4921250"/>
          <p14:tracePt t="278599" x="1679575" y="4921250"/>
          <p14:tracePt t="278614" x="1704975" y="4921250"/>
          <p14:tracePt t="278631" x="1714500" y="4921250"/>
          <p14:tracePt t="278648" x="1724025" y="4921250"/>
          <p14:tracePt t="278664" x="1751013" y="4929188"/>
          <p14:tracePt t="278698" x="1758950" y="4929188"/>
          <p14:tracePt t="278758" x="1741488" y="4929188"/>
          <p14:tracePt t="278770" x="1731963" y="4929188"/>
          <p14:tracePt t="278782" x="1724025" y="4929188"/>
          <p14:tracePt t="278794" x="1704975" y="4929188"/>
          <p14:tracePt t="278806" x="1660525" y="4929188"/>
          <p14:tracePt t="278818" x="1608138" y="4929188"/>
          <p14:tracePt t="278831" x="1554163" y="4929188"/>
          <p14:tracePt t="278848" x="1517650" y="4929188"/>
          <p14:tracePt t="278865" x="1482725" y="4929188"/>
          <p14:tracePt t="278881" x="1455738" y="4929188"/>
          <p14:tracePt t="278898" x="1446213" y="4921250"/>
          <p14:tracePt t="279276" x="1465263" y="4921250"/>
          <p14:tracePt t="279411" x="1473200" y="4921250"/>
          <p14:tracePt t="279487" x="1482725" y="4921250"/>
          <p14:tracePt t="279815" x="1490663" y="4921250"/>
          <p14:tracePt t="279892" x="1500188" y="4921250"/>
          <p14:tracePt t="280007" x="1509713" y="4921250"/>
          <p14:tracePt t="280059" x="1517650" y="4921250"/>
          <p14:tracePt t="280071" x="1536700" y="4921250"/>
          <p14:tracePt t="280084" x="1554163" y="4921250"/>
          <p14:tracePt t="280099" x="1589088" y="4921250"/>
          <p14:tracePt t="280115" x="1616075" y="4902200"/>
          <p14:tracePt t="280132" x="1652588" y="4894263"/>
          <p14:tracePt t="280149" x="1660525" y="4894263"/>
          <p14:tracePt t="280166" x="1670050" y="4894263"/>
          <p14:tracePt t="280182" x="1679575" y="4894263"/>
          <p14:tracePt t="280198" x="1687513" y="4884738"/>
          <p14:tracePt t="280215" x="1714500" y="4884738"/>
          <p14:tracePt t="280231" x="1785938" y="4876800"/>
          <p14:tracePt t="280248" x="1847850" y="4857750"/>
          <p14:tracePt t="280265" x="1919288" y="4849813"/>
          <p14:tracePt t="280281" x="1955800" y="4849813"/>
          <p14:tracePt t="280298" x="2000250" y="4849813"/>
          <p14:tracePt t="280315" x="2062163" y="4849813"/>
          <p14:tracePt t="280332" x="2098675" y="4849813"/>
          <p14:tracePt t="280348" x="2152650" y="4849813"/>
          <p14:tracePt t="280365" x="2214563" y="4849813"/>
          <p14:tracePt t="280382" x="2232025" y="4849813"/>
          <p14:tracePt t="280398" x="2241550" y="4849813"/>
          <p14:tracePt t="280416" x="2268538" y="4849813"/>
          <p14:tracePt t="280486" x="2276475" y="4849813"/>
          <p14:tracePt t="280548" x="2286000" y="4849813"/>
          <p14:tracePt t="281216" x="2303463" y="4849813"/>
          <p14:tracePt t="281229" x="2330450" y="4849813"/>
          <p14:tracePt t="281240" x="2339975" y="4857750"/>
          <p14:tracePt t="281252" x="2347913" y="4857750"/>
          <p14:tracePt t="281277" x="2357438" y="4857750"/>
          <p14:tracePt t="281337" x="2366963" y="4857750"/>
          <p14:tracePt t="281361" x="2384425" y="4857750"/>
          <p14:tracePt t="281694" x="2393950" y="4849813"/>
          <p14:tracePt t="281706" x="2401888" y="4840288"/>
          <p14:tracePt t="281719" x="2438400" y="4805363"/>
          <p14:tracePt t="281732" x="2527300" y="4714875"/>
          <p14:tracePt t="281749" x="2724150" y="4572000"/>
          <p14:tracePt t="281766" x="3562350" y="4019550"/>
          <p14:tracePt t="281783" x="4170363" y="3733800"/>
          <p14:tracePt t="281799" x="4776788" y="3438525"/>
          <p14:tracePt t="281815" x="5608638" y="3054350"/>
          <p14:tracePt t="281831" x="5759450" y="2982913"/>
          <p14:tracePt t="281848" x="5840413" y="2946400"/>
          <p14:tracePt t="282125" x="5884863" y="2884488"/>
          <p14:tracePt t="282138" x="5929313" y="2803525"/>
          <p14:tracePt t="282150" x="6000750" y="2714625"/>
          <p14:tracePt t="282166" x="6089650" y="2625725"/>
          <p14:tracePt t="282183" x="6197600" y="2517775"/>
          <p14:tracePt t="282200" x="6421438" y="2357438"/>
          <p14:tracePt t="282216" x="6500813" y="2303463"/>
          <p14:tracePt t="282233" x="6564313" y="2259013"/>
          <p14:tracePt t="282250" x="6616700" y="2232025"/>
          <p14:tracePt t="282282" x="6626225" y="2232025"/>
          <p14:tracePt t="282356" x="6626225" y="2224088"/>
          <p14:tracePt t="282456" x="6635750" y="2224088"/>
          <p14:tracePt t="282469" x="6653213" y="2206625"/>
          <p14:tracePt t="282481" x="6680200" y="2179638"/>
          <p14:tracePt t="282493" x="6707188" y="2152650"/>
          <p14:tracePt t="282506" x="6732588" y="2135188"/>
          <p14:tracePt t="282518" x="6759575" y="2125663"/>
          <p14:tracePt t="282531" x="6778625" y="2098675"/>
          <p14:tracePt t="282548" x="6796088" y="2089150"/>
          <p14:tracePt t="282565" x="6813550" y="2081213"/>
          <p14:tracePt t="282582" x="6823075" y="2071688"/>
          <p14:tracePt t="282644" x="6831013" y="2071688"/>
          <p14:tracePt t="282958" x="6823075" y="2071688"/>
          <p14:tracePt t="282997" x="6813550" y="2071688"/>
          <p14:tracePt t="283020" x="6804025" y="2071688"/>
          <p14:tracePt t="283034" x="6778625" y="2071688"/>
          <p14:tracePt t="283047" x="6724650" y="2098675"/>
          <p14:tracePt t="283060" x="6661150" y="2143125"/>
          <p14:tracePt t="283071" x="6537325" y="2197100"/>
          <p14:tracePt t="283084" x="6402388" y="2259013"/>
          <p14:tracePt t="283098" x="6232525" y="2330450"/>
          <p14:tracePt t="283115" x="6108700" y="2384425"/>
          <p14:tracePt t="283133" x="5983288" y="2428875"/>
          <p14:tracePt t="283148" x="5956300" y="2446338"/>
          <p14:tracePt t="283165" x="5946775" y="2455863"/>
          <p14:tracePt t="283181" x="5911850" y="2455863"/>
          <p14:tracePt t="283200" x="5867400" y="2482850"/>
          <p14:tracePt t="283216" x="5857875" y="2482850"/>
          <p14:tracePt t="287666" x="5840413" y="2527300"/>
          <p14:tracePt t="287679" x="5795963" y="2608263"/>
          <p14:tracePt t="287692" x="5741988" y="2714625"/>
          <p14:tracePt t="287703" x="5653088" y="2822575"/>
          <p14:tracePt t="287716" x="5537200" y="2955925"/>
          <p14:tracePt t="287733" x="5375275" y="3098800"/>
          <p14:tracePt t="287752" x="4992688" y="3402013"/>
          <p14:tracePt t="287766" x="4795838" y="3536950"/>
          <p14:tracePt t="287783" x="4616450" y="3662363"/>
          <p14:tracePt t="287800" x="4357688" y="3867150"/>
          <p14:tracePt t="287816" x="4268788" y="3938588"/>
          <p14:tracePt t="287833" x="4241800" y="3973513"/>
          <p14:tracePt t="287849" x="4214813" y="4010025"/>
          <p14:tracePt t="287871" x="4205288" y="4054475"/>
          <p14:tracePt t="287884" x="4170363" y="4116388"/>
          <p14:tracePt t="287899" x="4143375" y="4197350"/>
          <p14:tracePt t="287916" x="4116388" y="4259263"/>
          <p14:tracePt t="287933" x="4054475" y="4376738"/>
          <p14:tracePt t="287950" x="4027488" y="4421188"/>
          <p14:tracePt t="287967" x="3956050" y="4483100"/>
          <p14:tracePt t="287983" x="3919538" y="4527550"/>
          <p14:tracePt t="287999" x="3857625" y="4591050"/>
          <p14:tracePt t="288016" x="3643313" y="4733925"/>
          <p14:tracePt t="288032" x="3509963" y="4830763"/>
          <p14:tracePt t="288049" x="3330575" y="4921250"/>
          <p14:tracePt t="288065" x="3027363" y="5054600"/>
          <p14:tracePt t="288082" x="2884488" y="5091113"/>
          <p14:tracePt t="288099" x="2776538" y="5143500"/>
          <p14:tracePt t="288115" x="2697163" y="5162550"/>
          <p14:tracePt t="288132" x="2679700" y="5162550"/>
          <p14:tracePt t="288149" x="2670175" y="5162550"/>
          <p14:tracePt t="288509" x="2571750" y="5170488"/>
          <p14:tracePt t="288522" x="2401888" y="5214938"/>
          <p14:tracePt t="288535" x="2205038" y="5268913"/>
          <p14:tracePt t="288550" x="1982788" y="5330825"/>
          <p14:tracePt t="288567" x="1768475" y="5411788"/>
          <p14:tracePt t="288583" x="1374775" y="5527675"/>
          <p14:tracePt t="288599" x="1204913" y="5581650"/>
          <p14:tracePt t="288615" x="1027113" y="5643563"/>
          <p14:tracePt t="288632" x="776288" y="5734050"/>
          <p14:tracePt t="288649" x="723900" y="5741988"/>
          <p14:tracePt t="288665" x="696913" y="5741988"/>
          <p14:tracePt t="288682" x="687388" y="5761038"/>
          <p14:tracePt t="288757" x="696913" y="5761038"/>
          <p14:tracePt t="288770" x="714375" y="5761038"/>
          <p14:tracePt t="288793" x="723900" y="5761038"/>
          <p14:tracePt t="288819" x="731838" y="5761038"/>
          <p14:tracePt t="288831" x="741363" y="5761038"/>
          <p14:tracePt t="288842" x="758825" y="5761038"/>
          <p14:tracePt t="288855" x="803275" y="5751513"/>
          <p14:tracePt t="288869" x="839788" y="5741988"/>
          <p14:tracePt t="288882" x="893763" y="5724525"/>
          <p14:tracePt t="288899" x="938213" y="5715000"/>
          <p14:tracePt t="288915" x="955675" y="5697538"/>
          <p14:tracePt t="288932" x="990600" y="5689600"/>
          <p14:tracePt t="288949" x="1000125" y="5680075"/>
          <p14:tracePt t="288965" x="1017588" y="5670550"/>
          <p14:tracePt t="289002" x="1017588" y="5662613"/>
          <p14:tracePt t="289015" x="1036638" y="5643563"/>
          <p14:tracePt t="289032" x="1044575" y="5635625"/>
          <p14:tracePt t="289049" x="1054100" y="5635625"/>
          <p14:tracePt t="289066" x="1071563" y="5626100"/>
          <p14:tracePt t="289090" x="1044575" y="5626100"/>
          <p14:tracePt t="289101" x="1017588" y="5626100"/>
          <p14:tracePt t="289116" x="990600" y="5626100"/>
          <p14:tracePt t="289133" x="973138" y="5643563"/>
          <p14:tracePt t="289149" x="893763" y="5689600"/>
          <p14:tracePt t="289166" x="768350" y="5778500"/>
          <p14:tracePt t="289182" x="704850" y="5849938"/>
          <p14:tracePt t="289199" x="660400" y="5876925"/>
          <p14:tracePt t="289216" x="652463" y="5884863"/>
          <p14:tracePt t="289266" x="669925" y="5884863"/>
          <p14:tracePt t="289278" x="696913" y="5857875"/>
          <p14:tracePt t="289290" x="758825" y="5795963"/>
          <p14:tracePt t="289302" x="847725" y="5724525"/>
          <p14:tracePt t="289316" x="928688" y="5662613"/>
          <p14:tracePt t="289333" x="1036638" y="5591175"/>
          <p14:tracePt t="289349" x="1108075" y="5527675"/>
          <p14:tracePt t="289366" x="1196975" y="5448300"/>
          <p14:tracePt t="289383" x="1214438" y="5438775"/>
          <p14:tracePt t="289399" x="1241425" y="5429250"/>
          <p14:tracePt t="289433" x="1250950" y="5429250"/>
          <p14:tracePt t="289484" x="1268413" y="5429250"/>
          <p14:tracePt t="289496" x="1347788" y="5448300"/>
          <p14:tracePt t="289507" x="1517650" y="5510213"/>
          <p14:tracePt t="289520" x="1714500" y="5564188"/>
          <p14:tracePt t="289533" x="1955800" y="5626100"/>
          <p14:tracePt t="289550" x="2197100" y="5670550"/>
          <p14:tracePt t="289567" x="2714625" y="5689600"/>
          <p14:tracePt t="289583" x="2928938" y="5680075"/>
          <p14:tracePt t="289599" x="3125788" y="5635625"/>
          <p14:tracePt t="289616" x="3411538" y="5581650"/>
          <p14:tracePt t="289632" x="3490913" y="5564188"/>
          <p14:tracePt t="289649" x="3517900" y="5564188"/>
          <p14:tracePt t="289666" x="3536950" y="5564188"/>
          <p14:tracePt t="289688" x="3490913" y="5564188"/>
          <p14:tracePt t="289701" x="3367088" y="5564188"/>
          <p14:tracePt t="289715" x="3197225" y="5564188"/>
          <p14:tracePt t="289732" x="3054350" y="5546725"/>
          <p14:tracePt t="289749" x="2901950" y="5546725"/>
          <p14:tracePt t="289766" x="2867025" y="5546725"/>
          <p14:tracePt t="289782" x="2813050" y="5546725"/>
          <p14:tracePt t="289799" x="2652713" y="5537200"/>
          <p14:tracePt t="289816" x="2482850" y="5537200"/>
          <p14:tracePt t="289833" x="2152650" y="5537200"/>
          <p14:tracePt t="289849" x="2071688" y="5537200"/>
          <p14:tracePt t="289866" x="2036763" y="5537200"/>
          <p14:tracePt t="289882" x="2017713" y="5537200"/>
          <p14:tracePt t="289942" x="2017713" y="5519738"/>
          <p14:tracePt t="289966" x="2044700" y="5510213"/>
          <p14:tracePt t="289978" x="2098675" y="5483225"/>
          <p14:tracePt t="289990" x="2179638" y="5448300"/>
          <p14:tracePt t="290003" x="2286000" y="5402263"/>
          <p14:tracePt t="290016" x="2384425" y="5367338"/>
          <p14:tracePt t="290033" x="2490788" y="5330825"/>
          <p14:tracePt t="290050" x="2652713" y="5278438"/>
          <p14:tracePt t="290066" x="2705100" y="5268913"/>
          <p14:tracePt t="290083" x="2724150" y="5268913"/>
          <p14:tracePt t="290099" x="2751138" y="5268913"/>
          <p14:tracePt t="290355" x="2768600" y="5224463"/>
          <p14:tracePt t="290367" x="2803525" y="5143500"/>
          <p14:tracePt t="290379" x="2830513" y="5091113"/>
          <p14:tracePt t="290391" x="2847975" y="5037138"/>
          <p14:tracePt t="290404" x="2874963" y="5010150"/>
          <p14:tracePt t="290417" x="2884488" y="4983163"/>
          <p14:tracePt t="290433" x="2894013" y="4973638"/>
          <p14:tracePt t="290514" x="2894013" y="5000625"/>
          <p14:tracePt t="290526" x="2894013" y="5064125"/>
          <p14:tracePt t="290538" x="2894013" y="5116513"/>
          <p14:tracePt t="290552" x="2894013" y="5187950"/>
          <p14:tracePt t="290566" x="2894013" y="5233988"/>
          <p14:tracePt t="290583" x="2894013" y="5268913"/>
          <p14:tracePt t="290600" x="2894013" y="5286375"/>
          <p14:tracePt t="290686" x="2894013" y="5241925"/>
          <p14:tracePt t="290699" x="2928938" y="5162550"/>
          <p14:tracePt t="290712" x="2965450" y="5064125"/>
          <p14:tracePt t="290723" x="2990850" y="5000625"/>
          <p14:tracePt t="290736" x="3017838" y="4965700"/>
          <p14:tracePt t="290750" x="3027363" y="4938713"/>
          <p14:tracePt t="290767" x="3036888" y="4929188"/>
          <p14:tracePt t="290822" x="3036888" y="4973638"/>
          <p14:tracePt t="290834" x="3017838" y="5054600"/>
          <p14:tracePt t="290845" x="2982913" y="5153025"/>
          <p14:tracePt t="290857" x="2928938" y="5259388"/>
          <p14:tracePt t="290870" x="2901950" y="5367338"/>
          <p14:tracePt t="290883" x="2847975" y="5429250"/>
          <p14:tracePt t="290899" x="2840038" y="5448300"/>
          <p14:tracePt t="290916" x="2830513" y="5456238"/>
          <p14:tracePt t="290932" x="2830513" y="5473700"/>
          <p14:tracePt t="290969" x="2830513" y="5465763"/>
          <p14:tracePt t="290994" x="2830513" y="5402263"/>
          <p14:tracePt t="291008" x="2830513" y="5313363"/>
          <p14:tracePt t="291019" x="2857500" y="5187950"/>
          <p14:tracePt t="291032" x="2874963" y="5081588"/>
          <p14:tracePt t="291043" x="2874963" y="5010150"/>
          <p14:tracePt t="291055" x="2874963" y="4973638"/>
          <p14:tracePt t="291069" x="2874963" y="4948238"/>
          <p14:tracePt t="291084" x="2874963" y="4938713"/>
          <p14:tracePt t="291155" x="2857500" y="4992688"/>
          <p14:tracePt t="291166" x="2803525" y="5072063"/>
          <p14:tracePt t="291178" x="2759075" y="5135563"/>
          <p14:tracePt t="291192" x="2732088" y="5197475"/>
          <p14:tracePt t="291203" x="2714625" y="5214938"/>
          <p14:tracePt t="291219" x="2705100" y="5241925"/>
          <p14:tracePt t="291234" x="2697163" y="5241925"/>
          <p14:tracePt t="291279" x="2697163" y="5233988"/>
          <p14:tracePt t="291291" x="2732088" y="5153025"/>
          <p14:tracePt t="291303" x="2759075" y="5072063"/>
          <p14:tracePt t="291317" x="2813050" y="4992688"/>
          <p14:tracePt t="291333" x="2822575" y="4948238"/>
          <p14:tracePt t="291352" x="2830513" y="4929188"/>
          <p14:tracePt t="291422" x="2830513" y="4956175"/>
          <p14:tracePt t="291434" x="2813050" y="5054600"/>
          <p14:tracePt t="291445" x="2776538" y="5135563"/>
          <p14:tracePt t="291457" x="2741613" y="5233988"/>
          <p14:tracePt t="291470" x="2714625" y="5295900"/>
          <p14:tracePt t="291482" x="2705100" y="5313363"/>
          <p14:tracePt t="291499" x="2705100" y="5330825"/>
          <p14:tracePt t="291516" x="2705100" y="5340350"/>
          <p14:tracePt t="291544" x="2705100" y="5322888"/>
          <p14:tracePt t="291556" x="2705100" y="5268913"/>
          <p14:tracePt t="291568" x="2759075" y="5162550"/>
          <p14:tracePt t="291582" x="2795588" y="5064125"/>
          <p14:tracePt t="291599" x="2822575" y="5000625"/>
          <p14:tracePt t="291616" x="2847975" y="4973638"/>
          <p14:tracePt t="291633" x="2857500" y="4956175"/>
          <p14:tracePt t="291691" x="2857500" y="4983163"/>
          <p14:tracePt t="291704" x="2840038" y="5054600"/>
          <p14:tracePt t="291716" x="2822575" y="5135563"/>
          <p14:tracePt t="291727" x="2795588" y="5214938"/>
          <p14:tracePt t="291739" x="2759075" y="5268913"/>
          <p14:tracePt t="291752" x="2759075" y="5286375"/>
          <p14:tracePt t="291767" x="2751138" y="5295900"/>
          <p14:tracePt t="291825" x="2751138" y="5251450"/>
          <p14:tracePt t="291836" x="2786063" y="5170488"/>
          <p14:tracePt t="291851" x="2813050" y="5116513"/>
          <p14:tracePt t="291867" x="2840038" y="5072063"/>
          <p14:tracePt t="291884" x="2867025" y="5027613"/>
          <p14:tracePt t="291957" x="2867025" y="5045075"/>
          <p14:tracePt t="291971" x="2847975" y="5091113"/>
          <p14:tracePt t="291984" x="2822575" y="5143500"/>
          <p14:tracePt t="291995" x="2795588" y="5170488"/>
          <p14:tracePt t="292007" x="2786063" y="5180013"/>
          <p14:tracePt t="292019" x="2786063" y="5187950"/>
          <p14:tracePt t="292093" x="2786063" y="5180013"/>
          <p14:tracePt t="292106" x="2786063" y="5170488"/>
          <p14:tracePt t="292133" x="2786063" y="5162550"/>
          <p14:tracePt t="292160" x="2786063" y="5153025"/>
          <p14:tracePt t="292246" x="2786063" y="5135563"/>
          <p14:tracePt t="292282" x="2786063" y="5126038"/>
          <p14:tracePt t="292305" x="2786063" y="5116513"/>
          <p14:tracePt t="292317" x="2776538" y="5054600"/>
          <p14:tracePt t="292330" x="2741613" y="4884738"/>
          <p14:tracePt t="292342" x="2697163" y="4670425"/>
          <p14:tracePt t="292355" x="2633663" y="4394200"/>
          <p14:tracePt t="292367" x="2473325" y="3983038"/>
          <p14:tracePt t="292384" x="2268538" y="3527425"/>
          <p14:tracePt t="292401" x="1955800" y="2955925"/>
          <p14:tracePt t="292417" x="1509713" y="2357438"/>
          <p14:tracePt t="292434" x="1419225" y="2286000"/>
          <p14:tracePt t="292684" x="1401763" y="2143125"/>
          <p14:tracePt t="292697" x="1384300" y="1973263"/>
          <p14:tracePt t="292709" x="1384300" y="1803400"/>
          <p14:tracePt t="292721" x="1384300" y="1633538"/>
          <p14:tracePt t="292734" x="1384300" y="1490663"/>
          <p14:tracePt t="292750" x="1384300" y="1347788"/>
          <p14:tracePt t="292767" x="1384300" y="1250950"/>
          <p14:tracePt t="292784" x="1384300" y="1179513"/>
          <p14:tracePt t="292800" x="1384300" y="1169988"/>
          <p14:tracePt t="292868" x="1374775" y="1214438"/>
          <p14:tracePt t="292880" x="1357313" y="1295400"/>
          <p14:tracePt t="292891" x="1322388" y="1419225"/>
          <p14:tracePt t="292904" x="1285875" y="1544638"/>
          <p14:tracePt t="292917" x="1268413" y="1643063"/>
          <p14:tracePt t="292933" x="1231900" y="1751013"/>
          <p14:tracePt t="292949" x="1223963" y="1803400"/>
          <p14:tracePt t="292966" x="1223963" y="1839913"/>
          <p14:tracePt t="293015" x="1223963" y="1830388"/>
          <p14:tracePt t="293028" x="1223963" y="1768475"/>
          <p14:tracePt t="293040" x="1241425" y="1714500"/>
          <p14:tracePt t="293052" x="1268413" y="1679575"/>
          <p14:tracePt t="293066" x="1276350" y="1633538"/>
          <p14:tracePt t="293082" x="1295400" y="1625600"/>
          <p14:tracePt t="293099" x="1303338" y="1616075"/>
          <p14:tracePt t="293162" x="1303338" y="1625600"/>
          <p14:tracePt t="293261" x="1303338" y="1616075"/>
          <p14:tracePt t="293360" x="1303338" y="1625600"/>
          <p14:tracePt t="293372" x="1303338" y="1633538"/>
          <p14:tracePt t="293384" x="1295400" y="1660525"/>
          <p14:tracePt t="293400" x="1285875" y="1670050"/>
          <p14:tracePt t="293418" x="1285875" y="1679575"/>
          <p14:tracePt t="293468" x="1285875" y="1670050"/>
          <p14:tracePt t="293480" x="1295400" y="1643063"/>
          <p14:tracePt t="293491" x="1303338" y="1616075"/>
          <p14:tracePt t="293504" x="1312863" y="1608138"/>
          <p14:tracePt t="293517" x="1312863" y="1598613"/>
          <p14:tracePt t="293613" x="1312863" y="1608138"/>
          <p14:tracePt t="293626" x="1312863" y="1643063"/>
          <p14:tracePt t="293639" x="1312863" y="1714500"/>
          <p14:tracePt t="293651" x="1303338" y="1812925"/>
          <p14:tracePt t="293666" x="1303338" y="1911350"/>
          <p14:tracePt t="293683" x="1285875" y="2009775"/>
          <p14:tracePt t="293699" x="1285875" y="2063750"/>
          <p14:tracePt t="293716" x="1285875" y="2116138"/>
          <p14:tracePt t="293733" x="1285875" y="2125663"/>
          <p14:tracePt t="293801" x="1285875" y="2116138"/>
          <p14:tracePt t="293813" x="1295400" y="2116138"/>
          <p14:tracePt t="293836" x="1295400" y="2098675"/>
          <p14:tracePt t="293911" x="1295400" y="2108200"/>
          <p14:tracePt t="293923" x="1295400" y="2116138"/>
          <p14:tracePt t="293936" x="1285875" y="2152650"/>
          <p14:tracePt t="293951" x="1276350" y="2206625"/>
          <p14:tracePt t="293968" x="1258888" y="2224088"/>
          <p14:tracePt t="293984" x="1250950" y="2251075"/>
          <p14:tracePt t="294000" x="1241425" y="2268538"/>
          <p14:tracePt t="294057" x="1241425" y="2251075"/>
          <p14:tracePt t="294069" x="1241425" y="2214563"/>
          <p14:tracePt t="294081" x="1250950" y="2197100"/>
          <p14:tracePt t="294094" x="1268413" y="2179638"/>
          <p14:tracePt t="294109" x="1268413" y="2170113"/>
          <p14:tracePt t="294132" x="1276350" y="2160588"/>
          <p14:tracePt t="294338" x="1276350" y="2143125"/>
          <p14:tracePt t="294633" x="1276350" y="2152650"/>
          <p14:tracePt t="294645" x="1276350" y="2160588"/>
          <p14:tracePt t="294658" x="1276350" y="2206625"/>
          <p14:tracePt t="294670" x="1295400" y="2295525"/>
          <p14:tracePt t="294684" x="1330325" y="2473325"/>
          <p14:tracePt t="294701" x="1366838" y="2687638"/>
          <p14:tracePt t="294719" x="1455738" y="3224213"/>
          <p14:tracePt t="294734" x="1517650" y="3509963"/>
          <p14:tracePt t="294750" x="1554163" y="3733800"/>
          <p14:tracePt t="294766" x="1633538" y="4116388"/>
          <p14:tracePt t="294783" x="1670050" y="4241800"/>
          <p14:tracePt t="294799" x="1724025" y="4349750"/>
          <p14:tracePt t="294816" x="1812925" y="4473575"/>
          <p14:tracePt t="295116" x="1928813" y="4564063"/>
          <p14:tracePt t="295129" x="2054225" y="4679950"/>
          <p14:tracePt t="295141" x="2214563" y="4795838"/>
          <p14:tracePt t="295153" x="2339975" y="4867275"/>
          <p14:tracePt t="295167" x="2446338" y="4938713"/>
          <p14:tracePt t="295184" x="2527300" y="4973638"/>
          <p14:tracePt t="295201" x="2616200" y="5010150"/>
          <p14:tracePt t="295217" x="2625725" y="5010150"/>
          <p14:tracePt t="295235" x="2633663" y="5010150"/>
          <p14:tracePt t="295251" x="2643188" y="5019675"/>
          <p14:tracePt t="295272" x="2643188" y="5037138"/>
          <p14:tracePt t="295285" x="2643188" y="5054600"/>
          <p14:tracePt t="295300" x="2643188" y="5091113"/>
          <p14:tracePt t="295317" x="2643188" y="5135563"/>
          <p14:tracePt t="295333" x="2643188" y="5259388"/>
          <p14:tracePt t="295349" x="2643188" y="5278438"/>
          <p14:tracePt t="295366" x="2643188" y="5305425"/>
          <p14:tracePt t="295383" x="2643188" y="5322888"/>
          <p14:tracePt t="295504" x="2643188" y="5313363"/>
          <p14:tracePt t="295515" x="2643188" y="5259388"/>
          <p14:tracePt t="295528" x="2660650" y="5162550"/>
          <p14:tracePt t="295539" x="2679700" y="5064125"/>
          <p14:tracePt t="295552" x="2679700" y="4965700"/>
          <p14:tracePt t="295567" x="2679700" y="4929188"/>
          <p14:tracePt t="295584" x="2679700" y="4902200"/>
          <p14:tracePt t="295601" x="2679700" y="4894263"/>
          <p14:tracePt t="295648" x="2679700" y="4902200"/>
          <p14:tracePt t="295660" x="2679700" y="5019675"/>
          <p14:tracePt t="295672" x="2679700" y="5162550"/>
          <p14:tracePt t="295684" x="2679700" y="5349875"/>
          <p14:tracePt t="295701" x="2679700" y="5519738"/>
          <p14:tracePt t="295719" x="2687638" y="5734050"/>
          <p14:tracePt t="295734" x="2687638" y="5761038"/>
          <p14:tracePt t="295751" x="2687638" y="5768975"/>
          <p14:tracePt t="295769" x="2687638" y="5778500"/>
          <p14:tracePt t="295818" x="2687638" y="5768975"/>
          <p14:tracePt t="295830" x="2687638" y="5715000"/>
          <p14:tracePt t="295843" x="2687638" y="5581650"/>
          <p14:tracePt t="295856" x="2687638" y="5438775"/>
          <p14:tracePt t="295868" x="2687638" y="5278438"/>
          <p14:tracePt t="295883" x="2687638" y="5108575"/>
          <p14:tracePt t="295900" x="2687638" y="5010150"/>
          <p14:tracePt t="295917" x="2687638" y="4948238"/>
          <p14:tracePt t="295933" x="2687638" y="4938713"/>
          <p14:tracePt t="296004" x="2687638" y="4948238"/>
          <p14:tracePt t="296017" x="2687638" y="5000625"/>
          <p14:tracePt t="296029" x="2687638" y="5108575"/>
          <p14:tracePt t="296041" x="2670175" y="5233988"/>
          <p14:tracePt t="296055" x="2670175" y="5376863"/>
          <p14:tracePt t="296069" x="2652713" y="5500688"/>
          <p14:tracePt t="296084" x="2652713" y="5618163"/>
          <p14:tracePt t="296101" x="2652713" y="5670550"/>
          <p14:tracePt t="296118" x="2652713" y="5697538"/>
          <p14:tracePt t="296133" x="2652713" y="5707063"/>
          <p14:tracePt t="296181" x="2652713" y="5689600"/>
          <p14:tracePt t="296194" x="2652713" y="5599113"/>
          <p14:tracePt t="296205" x="2652713" y="5411788"/>
          <p14:tracePt t="296218" x="2652713" y="5224463"/>
          <p14:tracePt t="296234" x="2652713" y="5010150"/>
          <p14:tracePt t="296251" x="2652713" y="4840288"/>
          <p14:tracePt t="296268" x="2633663" y="4662488"/>
          <p14:tracePt t="296284" x="2633663" y="4643438"/>
          <p14:tracePt t="296301" x="2633663" y="4625975"/>
          <p14:tracePt t="296317" x="2625725" y="4625975"/>
          <p14:tracePt t="296351" x="2625725" y="4635500"/>
          <p14:tracePt t="296368" x="2625725" y="4697413"/>
          <p14:tracePt t="296385" x="2652713" y="4983163"/>
          <p14:tracePt t="296400" x="2670175" y="5108575"/>
          <p14:tracePt t="296417" x="2705100" y="5259388"/>
          <p14:tracePt t="296433" x="2724150" y="5456238"/>
          <p14:tracePt t="296450" x="2732088" y="5492750"/>
          <p14:tracePt t="296466" x="2732088" y="5537200"/>
          <p14:tracePt t="296483" x="2732088" y="5546725"/>
          <p14:tracePt t="296532" x="2732088" y="5527675"/>
          <p14:tracePt t="296543" x="2751138" y="5421313"/>
          <p14:tracePt t="296557" x="2751138" y="5295900"/>
          <p14:tracePt t="296570" x="2751138" y="5153025"/>
          <p14:tracePt t="296584" x="2751138" y="5010150"/>
          <p14:tracePt t="296601" x="2751138" y="4867275"/>
          <p14:tracePt t="296620" x="2751138" y="4759325"/>
          <p14:tracePt t="296634" x="2759075" y="4751388"/>
          <p14:tracePt t="296651" x="2759075" y="4733925"/>
          <p14:tracePt t="296702" x="2759075" y="4741863"/>
          <p14:tracePt t="296713" x="2759075" y="4786313"/>
          <p14:tracePt t="296725" x="2759075" y="4894263"/>
          <p14:tracePt t="296739" x="2759075" y="5019675"/>
          <p14:tracePt t="296751" x="2759075" y="5135563"/>
          <p14:tracePt t="296767" x="2759075" y="5233988"/>
          <p14:tracePt t="296784" x="2751138" y="5357813"/>
          <p14:tracePt t="296801" x="2751138" y="5483225"/>
          <p14:tracePt t="296818" x="2751138" y="5500688"/>
          <p14:tracePt t="296834" x="2751138" y="5519738"/>
          <p14:tracePt t="296886" x="2751138" y="5510213"/>
          <p14:tracePt t="296898" x="2751138" y="5438775"/>
          <p14:tracePt t="296909" x="2751138" y="5268913"/>
          <p14:tracePt t="296921" x="2759075" y="5099050"/>
          <p14:tracePt t="296937" x="2759075" y="4911725"/>
          <p14:tracePt t="296950" x="2759075" y="4741863"/>
          <p14:tracePt t="296967" x="2776538" y="4643438"/>
          <p14:tracePt t="296984" x="2776538" y="4608513"/>
          <p14:tracePt t="297000" x="2776538" y="4572000"/>
          <p14:tracePt t="297049" x="2776538" y="4608513"/>
          <p14:tracePt t="297062" x="2776538" y="4679950"/>
          <p14:tracePt t="297074" x="2776538" y="4778375"/>
          <p14:tracePt t="297088" x="2768600" y="4902200"/>
          <p14:tracePt t="297101" x="2768600" y="5019675"/>
          <p14:tracePt t="297118" x="2768600" y="5135563"/>
          <p14:tracePt t="297135" x="2751138" y="5259388"/>
          <p14:tracePt t="297150" x="2751138" y="5376863"/>
          <p14:tracePt t="297167" x="2751138" y="5394325"/>
          <p14:tracePt t="297222" x="2751138" y="5349875"/>
          <p14:tracePt t="297233" x="2803525" y="5241925"/>
          <p14:tracePt t="297246" x="2840038" y="5135563"/>
          <p14:tracePt t="297258" x="2857500" y="5019675"/>
          <p14:tracePt t="297270" x="2874963" y="4911725"/>
          <p14:tracePt t="297284" x="2874963" y="4822825"/>
          <p14:tracePt t="297301" x="2874963" y="4778375"/>
          <p14:tracePt t="297320" x="2884488" y="4741863"/>
          <p14:tracePt t="297351" x="2884488" y="4733925"/>
          <p14:tracePt t="297402" x="2884488" y="4786313"/>
          <p14:tracePt t="297415" x="2884488" y="4857750"/>
          <p14:tracePt t="297427" x="2884488" y="4956175"/>
          <p14:tracePt t="297440" x="2867025" y="5037138"/>
          <p14:tracePt t="297453" x="2867025" y="5072063"/>
          <p14:tracePt t="297468" x="2847975" y="5108575"/>
          <p14:tracePt t="297484" x="2847975" y="5153025"/>
          <p14:tracePt t="297500" x="2847975" y="5162550"/>
          <p14:tracePt t="297517" x="2847975" y="5170488"/>
          <p14:tracePt t="297576" x="2847975" y="5072063"/>
          <p14:tracePt t="297588" x="2847975" y="4929188"/>
          <p14:tracePt t="297602" x="2857500" y="4786313"/>
          <p14:tracePt t="297613" x="2857500" y="4706938"/>
          <p14:tracePt t="297625" x="2857500" y="4652963"/>
          <p14:tracePt t="297638" x="2857500" y="4635500"/>
          <p14:tracePt t="297651" x="2857500" y="4608513"/>
          <p14:tracePt t="297747" x="2857500" y="4616450"/>
          <p14:tracePt t="297759" x="2857500" y="4652963"/>
          <p14:tracePt t="297771" x="2857500" y="4697413"/>
          <p14:tracePt t="297784" x="2874963" y="4733925"/>
          <p14:tracePt t="297800" x="2874963" y="4759325"/>
          <p14:tracePt t="297817" x="2884488" y="4778375"/>
          <p14:tracePt t="297833" x="2901950" y="4830763"/>
          <p14:tracePt t="297850" x="2911475" y="4849813"/>
          <p14:tracePt t="297867" x="2919413" y="4884738"/>
          <p14:tracePt t="297884" x="2919413" y="4902200"/>
          <p14:tracePt t="297900" x="2919413" y="4929188"/>
          <p14:tracePt t="297917" x="2901950" y="4973638"/>
          <p14:tracePt t="297934" x="2847975" y="5019675"/>
          <p14:tracePt t="297950" x="2786063" y="5045075"/>
          <p14:tracePt t="297968" x="2679700" y="5072063"/>
          <p14:tracePt t="297984" x="2643188" y="5072063"/>
          <p14:tracePt t="298002" x="2465388" y="5072063"/>
          <p14:tracePt t="298017" x="2411413" y="5054600"/>
          <p14:tracePt t="298035" x="2241550" y="5037138"/>
          <p14:tracePt t="298051" x="2089150" y="5019675"/>
          <p14:tracePt t="298068" x="2000250" y="5019675"/>
          <p14:tracePt t="298085" x="1919288" y="5019675"/>
          <p14:tracePt t="298103" x="1874838" y="5019675"/>
          <p14:tracePt t="298118" x="1866900" y="5019675"/>
          <p14:tracePt t="298135" x="1857375" y="5019675"/>
          <p14:tracePt t="298151" x="1751013" y="5027613"/>
          <p14:tracePt t="298168" x="1652588" y="5027613"/>
          <p14:tracePt t="298185" x="1509713" y="5027613"/>
          <p14:tracePt t="298202" x="1393825" y="5027613"/>
          <p14:tracePt t="298218" x="1384300" y="5027613"/>
          <p14:tracePt t="298234" x="1374775" y="5027613"/>
          <p14:tracePt t="298251" x="1366838" y="5027613"/>
          <p14:tracePt t="298286" x="1347788" y="5027613"/>
          <p14:tracePt t="298297" x="1268413" y="5054600"/>
          <p14:tracePt t="298310" x="1214438" y="5072063"/>
          <p14:tracePt t="298322" x="1179513" y="5099050"/>
          <p14:tracePt t="298336" x="1152525" y="5099050"/>
          <p14:tracePt t="298351" x="1143000" y="5099050"/>
          <p14:tracePt t="298421" x="1143000" y="5108575"/>
          <p14:tracePt t="298505" x="1152525" y="5116513"/>
          <p14:tracePt t="298530" x="1196975" y="5116513"/>
          <p14:tracePt t="298542" x="1312863" y="5116513"/>
          <p14:tracePt t="298554" x="1473200" y="5116513"/>
          <p14:tracePt t="298568" x="1670050" y="5108575"/>
          <p14:tracePt t="298583" x="1928813" y="5108575"/>
          <p14:tracePt t="298600" x="2160588" y="5108575"/>
          <p14:tracePt t="298618" x="2589213" y="5108575"/>
          <p14:tracePt t="298633" x="2776538" y="5108575"/>
          <p14:tracePt t="298650" x="2946400" y="5108575"/>
          <p14:tracePt t="298666" x="3303588" y="5116513"/>
          <p14:tracePt t="298685" x="3446463" y="5135563"/>
          <p14:tracePt t="298703" x="3697288" y="5153025"/>
          <p14:tracePt t="298718" x="3768725" y="5170488"/>
          <p14:tracePt t="298735" x="3848100" y="5170488"/>
          <p14:tracePt t="298752" x="3990975" y="5180013"/>
          <p14:tracePt t="298768" x="4044950" y="5180013"/>
          <p14:tracePt t="298785" x="4116388" y="5180013"/>
          <p14:tracePt t="298802" x="4214813" y="5197475"/>
          <p14:tracePt t="298818" x="4268788" y="5197475"/>
          <p14:tracePt t="298834" x="4303713" y="5197475"/>
          <p14:tracePt t="298851" x="4411663" y="5214938"/>
          <p14:tracePt t="298867" x="4446588" y="5214938"/>
          <p14:tracePt t="298884" x="4500563" y="5224463"/>
          <p14:tracePt t="298900" x="4510088" y="5224463"/>
          <p14:tracePt t="298935" x="4518025" y="5224463"/>
          <p14:tracePt t="299048" x="4510088" y="5224463"/>
          <p14:tracePt t="299061" x="4456113" y="5224463"/>
          <p14:tracePt t="299074" x="4268788" y="5224463"/>
          <p14:tracePt t="299086" x="4054475" y="5224463"/>
          <p14:tracePt t="299100" x="3840163" y="5224463"/>
          <p14:tracePt t="299117" x="3697288" y="5224463"/>
          <p14:tracePt t="299134" x="3455988" y="5224463"/>
          <p14:tracePt t="299150" x="3384550" y="5241925"/>
          <p14:tracePt t="299167" x="3303588" y="5241925"/>
          <p14:tracePt t="299183" x="3108325" y="5233988"/>
          <p14:tracePt t="299200" x="3009900" y="5214938"/>
          <p14:tracePt t="299217" x="2884488" y="5180013"/>
          <p14:tracePt t="299234" x="2660650" y="5126038"/>
          <p14:tracePt t="299251" x="2562225" y="5108575"/>
          <p14:tracePt t="299268" x="2357438" y="5072063"/>
          <p14:tracePt t="299284" x="2286000" y="5064125"/>
          <p14:tracePt t="299301" x="2241550" y="5064125"/>
          <p14:tracePt t="299318" x="2133600" y="5064125"/>
          <p14:tracePt t="299334" x="2081213" y="5064125"/>
          <p14:tracePt t="299351" x="2054225" y="5064125"/>
          <p14:tracePt t="299354" x="1965325" y="5045075"/>
          <p14:tracePt t="299368" x="1822450" y="5045075"/>
          <p14:tracePt t="299385" x="1768475" y="5045075"/>
          <p14:tracePt t="299402" x="1616075" y="5027613"/>
          <p14:tracePt t="299418" x="1581150" y="5027613"/>
          <p14:tracePt t="299435" x="1554163" y="5027613"/>
          <p14:tracePt t="299452" x="1544638" y="5027613"/>
          <p14:tracePt t="299468" x="1482725" y="5027613"/>
          <p14:tracePt t="299484" x="1428750" y="5037138"/>
          <p14:tracePt t="299501" x="1295400" y="5064125"/>
          <p14:tracePt t="299518" x="1223963" y="5064125"/>
          <p14:tracePt t="299536" x="1098550" y="5081588"/>
          <p14:tracePt t="299552" x="1054100" y="5091113"/>
          <p14:tracePt t="299568" x="1044575" y="5091113"/>
          <p14:tracePt t="299584" x="1027113" y="5091113"/>
          <p14:tracePt t="299601" x="965200" y="5091113"/>
          <p14:tracePt t="299617" x="884238" y="5072063"/>
          <p14:tracePt t="299633" x="750888" y="5045075"/>
          <p14:tracePt t="299650" x="714375" y="5027613"/>
          <p14:tracePt t="299667" x="687388" y="5027613"/>
          <p14:tracePt t="299683" x="679450" y="5027613"/>
          <p14:tracePt t="299789" x="687388" y="5027613"/>
          <p14:tracePt t="299813" x="696913" y="5027613"/>
          <p14:tracePt t="299824" x="723900" y="5027613"/>
          <p14:tracePt t="299837" x="758825" y="5037138"/>
          <p14:tracePt t="299852" x="847725" y="5045075"/>
          <p14:tracePt t="299868" x="973138" y="5064125"/>
          <p14:tracePt t="299885" x="1330325" y="5081588"/>
          <p14:tracePt t="299901" x="1500188" y="5081588"/>
          <p14:tracePt t="299918" x="1687513" y="5081588"/>
          <p14:tracePt t="299935" x="1982788" y="5099050"/>
          <p14:tracePt t="299952" x="2098675" y="5116513"/>
          <p14:tracePt t="299970" x="2276475" y="5153025"/>
          <p14:tracePt t="299986" x="2322513" y="5162550"/>
          <p14:tracePt t="300000" x="2374900" y="5180013"/>
          <p14:tracePt t="300018" x="2446338" y="5187950"/>
          <p14:tracePt t="300034" x="2527300" y="5207000"/>
          <p14:tracePt t="300050" x="2598738" y="5207000"/>
          <p14:tracePt t="300067" x="2867025" y="5224463"/>
          <p14:tracePt t="300084" x="3009900" y="5241925"/>
          <p14:tracePt t="300100" x="3152775" y="5241925"/>
          <p14:tracePt t="300117" x="3419475" y="5259388"/>
          <p14:tracePt t="300133" x="3536950" y="5259388"/>
          <p14:tracePt t="300151" x="3732213" y="5259388"/>
          <p14:tracePt t="300167" x="3830638" y="5259388"/>
          <p14:tracePt t="300183" x="3902075" y="5259388"/>
          <p14:tracePt t="300201" x="4054475" y="5259388"/>
          <p14:tracePt t="300217" x="4108450" y="5251450"/>
          <p14:tracePt t="300233" x="4160838" y="5251450"/>
          <p14:tracePt t="300250" x="4251325" y="5251450"/>
          <p14:tracePt t="300267" x="4276725" y="5251450"/>
          <p14:tracePt t="300283" x="4295775" y="5251450"/>
          <p14:tracePt t="300300" x="4348163" y="5251450"/>
          <p14:tracePt t="300317" x="4367213" y="5251450"/>
          <p14:tracePt t="300336" x="4419600" y="5251450"/>
          <p14:tracePt t="300351" x="4527550" y="5251450"/>
          <p14:tracePt t="300368" x="4581525" y="5251450"/>
          <p14:tracePt t="300385" x="4687888" y="5251450"/>
          <p14:tracePt t="300401" x="4732338" y="5251450"/>
          <p14:tracePt t="300418" x="4751388" y="5251450"/>
          <p14:tracePt t="300435" x="4786313" y="5251450"/>
          <p14:tracePt t="300468" x="4795838" y="5251450"/>
          <p14:tracePt t="300485" x="4795838" y="5241925"/>
          <p14:tracePt t="300577" x="4795838" y="5233988"/>
          <p14:tracePt t="300588" x="4786313" y="5233988"/>
          <p14:tracePt t="300601" x="4732338" y="5233988"/>
          <p14:tracePt t="300618" x="4660900" y="5233988"/>
          <p14:tracePt t="300636" x="4446588" y="5241925"/>
          <p14:tracePt t="300651" x="4348163" y="5241925"/>
          <p14:tracePt t="300667" x="4268788" y="5259388"/>
          <p14:tracePt t="300685" x="4133850" y="5286375"/>
          <p14:tracePt t="300700" x="4037013" y="5305425"/>
          <p14:tracePt t="300717" x="3938588" y="5305425"/>
          <p14:tracePt t="300734" x="3705225" y="5305425"/>
          <p14:tracePt t="300750" x="3581400" y="5305425"/>
          <p14:tracePt t="300767" x="3465513" y="5305425"/>
          <p14:tracePt t="300784" x="3241675" y="5305425"/>
          <p14:tracePt t="300800" x="3054350" y="5305425"/>
          <p14:tracePt t="300817" x="2911475" y="5305425"/>
          <p14:tracePt t="300834" x="2697163" y="5305425"/>
          <p14:tracePt t="300852" x="2598738" y="5305425"/>
          <p14:tracePt t="300868" x="2500313" y="5322888"/>
          <p14:tracePt t="300885" x="2259013" y="5322888"/>
          <p14:tracePt t="300901" x="2108200" y="5340350"/>
          <p14:tracePt t="300918" x="1990725" y="5340350"/>
          <p14:tracePt t="300935" x="1893888" y="5340350"/>
          <p14:tracePt t="300951" x="1822450" y="5340350"/>
          <p14:tracePt t="300969" x="1795463" y="5340350"/>
          <p14:tracePt t="300985" x="1625600" y="5330825"/>
          <p14:tracePt t="301001" x="1608138" y="5330825"/>
          <p14:tracePt t="301018" x="1554163" y="5322888"/>
          <p14:tracePt t="301036" x="1401763" y="5305425"/>
          <p14:tracePt t="301051" x="1357313" y="5305425"/>
          <p14:tracePt t="301068" x="1347788" y="5295900"/>
          <p14:tracePt t="301084" x="1339850" y="5295900"/>
          <p14:tracePt t="301110" x="1330325" y="5295900"/>
          <p14:tracePt t="301124" x="1322388" y="5295900"/>
          <p14:tracePt t="301137" x="1241425" y="5268913"/>
          <p14:tracePt t="301151" x="1133475" y="5251450"/>
          <p14:tracePt t="301168" x="1036638" y="5214938"/>
          <p14:tracePt t="301186" x="874713" y="5180013"/>
          <p14:tracePt t="301202" x="822325" y="5170488"/>
          <p14:tracePt t="301219" x="785813" y="5170488"/>
          <p14:tracePt t="301234" x="750888" y="5170488"/>
          <p14:tracePt t="301250" x="741363" y="5170488"/>
          <p14:tracePt t="301283" x="731838" y="5170488"/>
          <p14:tracePt t="301368" x="731838" y="5153025"/>
          <p14:tracePt t="301428" x="741363" y="5153025"/>
          <p14:tracePt t="301440" x="750888" y="5153025"/>
          <p14:tracePt t="301452" x="758825" y="5162550"/>
          <p14:tracePt t="301464" x="812800" y="5162550"/>
          <p14:tracePt t="301478" x="901700" y="5162550"/>
          <p14:tracePt t="301489" x="1044575" y="5180013"/>
          <p14:tracePt t="301502" x="1214438" y="5180013"/>
          <p14:tracePt t="301517" x="1357313" y="5197475"/>
          <p14:tracePt t="301534" x="1500188" y="5197475"/>
          <p14:tracePt t="301553" x="1697038" y="5197475"/>
          <p14:tracePt t="301568" x="1768475" y="5197475"/>
          <p14:tracePt t="301584" x="1822450" y="5197475"/>
          <p14:tracePt t="301602" x="1901825" y="5207000"/>
          <p14:tracePt t="301618" x="1938338" y="5207000"/>
          <p14:tracePt t="301634" x="2009775" y="5224463"/>
          <p14:tracePt t="301651" x="2089150" y="5233988"/>
          <p14:tracePt t="301668" x="2259013" y="5251450"/>
          <p14:tracePt t="301685" x="2455863" y="5278438"/>
          <p14:tracePt t="301704" x="2714625" y="5278438"/>
          <p14:tracePt t="301718" x="2795588" y="5286375"/>
          <p14:tracePt t="301735" x="2847975" y="5286375"/>
          <p14:tracePt t="301752" x="2928938" y="5286375"/>
          <p14:tracePt t="301768" x="2965450" y="5286375"/>
          <p14:tracePt t="301785" x="3000375" y="5286375"/>
          <p14:tracePt t="301802" x="3081338" y="5286375"/>
          <p14:tracePt t="301818" x="3133725" y="5286375"/>
          <p14:tracePt t="301834" x="3187700" y="5286375"/>
          <p14:tracePt t="301851" x="3313113" y="5305425"/>
          <p14:tracePt t="301867" x="3367088" y="5305425"/>
          <p14:tracePt t="301883" x="3419475" y="5313363"/>
          <p14:tracePt t="301901" x="3598863" y="5349875"/>
          <p14:tracePt t="301917" x="3724275" y="5384800"/>
          <p14:tracePt t="301935" x="3946525" y="5421313"/>
          <p14:tracePt t="301951" x="4000500" y="5421313"/>
          <p14:tracePt t="301968" x="4054475" y="5429250"/>
          <p14:tracePt t="301983" x="4098925" y="5429250"/>
          <p14:tracePt t="302000" x="4108450" y="5429250"/>
          <p14:tracePt t="302033" x="4116388" y="5429250"/>
          <p14:tracePt t="302863" x="4116388" y="5421313"/>
          <p14:tracePt t="302924" x="4116388" y="5411788"/>
          <p14:tracePt t="302937" x="4116388" y="5402263"/>
          <p14:tracePt t="302948" x="4133850" y="5394325"/>
          <p14:tracePt t="302960" x="4143375" y="5367338"/>
          <p14:tracePt t="302972" x="4170363" y="5357813"/>
          <p14:tracePt t="302986" x="4179888" y="5330825"/>
          <p14:tracePt t="303001" x="4205288" y="5322888"/>
          <p14:tracePt t="303018" x="4214813" y="5313363"/>
          <p14:tracePt t="303034" x="4232275" y="5286375"/>
          <p14:tracePt t="303068" x="4241800" y="5286375"/>
          <p14:tracePt t="308217" x="4179888" y="5187950"/>
          <p14:tracePt t="308229" x="4062413" y="4992688"/>
          <p14:tracePt t="308241" x="3911600" y="4759325"/>
          <p14:tracePt t="308253" x="3705225" y="4421188"/>
          <p14:tracePt t="308268" x="3473450" y="3956050"/>
          <p14:tracePt t="308286" x="3205163" y="3482975"/>
          <p14:tracePt t="308302" x="2776538" y="2598738"/>
          <p14:tracePt t="308319" x="2625725" y="2357438"/>
          <p14:tracePt t="308336" x="2527300" y="2179638"/>
          <p14:tracePt t="308352" x="2401888" y="2054225"/>
          <p14:tracePt t="308368" x="2374900" y="2027238"/>
          <p14:tracePt t="308385" x="2339975" y="2027238"/>
          <p14:tracePt t="308401" x="2330450" y="2027238"/>
          <p14:tracePt t="308418" x="2322513" y="2027238"/>
          <p14:tracePt t="308434" x="2312988" y="2027238"/>
          <p14:tracePt t="308629" x="2312988" y="2036763"/>
          <p14:tracePt t="308641" x="2339975" y="2071688"/>
          <p14:tracePt t="308653" x="2401888" y="2170113"/>
          <p14:tracePt t="308669" x="2517775" y="2303463"/>
          <p14:tracePt t="308686" x="2643188" y="2420938"/>
          <p14:tracePt t="308702" x="2840038" y="2563813"/>
          <p14:tracePt t="308719" x="2867025" y="2589213"/>
          <p14:tracePt t="308736" x="2901950" y="2608263"/>
          <p14:tracePt t="308752" x="2938463" y="2643188"/>
          <p14:tracePt t="308769" x="2982913" y="2706688"/>
          <p14:tracePt t="308787" x="3170238" y="2946400"/>
          <p14:tracePt t="308802" x="3303588" y="3081338"/>
          <p14:tracePt t="308819" x="3384550" y="3152775"/>
          <p14:tracePt t="308836" x="3438525" y="3187700"/>
          <p14:tracePt t="308853" x="3438525" y="3197225"/>
          <p14:tracePt t="308869" x="3446463" y="3197225"/>
          <p14:tracePt t="308886" x="3446463" y="3206750"/>
          <p14:tracePt t="308934" x="3402013" y="3206750"/>
          <p14:tracePt t="308946" x="3286125" y="3206750"/>
          <p14:tracePt t="308958" x="3143250" y="3160713"/>
          <p14:tracePt t="308971" x="2965450" y="3081338"/>
          <p14:tracePt t="308985" x="2768600" y="3000375"/>
          <p14:tracePt t="309001" x="2571750" y="2928938"/>
          <p14:tracePt t="309018" x="2197100" y="2768600"/>
          <p14:tracePt t="309035" x="2044700" y="2697163"/>
          <p14:tracePt t="309051" x="1919288" y="2616200"/>
          <p14:tracePt t="309068" x="1751013" y="2500313"/>
          <p14:tracePt t="309084" x="1714500" y="2473325"/>
          <p14:tracePt t="309101" x="1697038" y="2473325"/>
          <p14:tracePt t="309118" x="1687513" y="2473325"/>
          <p14:tracePt t="309152" x="1714500" y="2473325"/>
          <p14:tracePt t="309164" x="1812925" y="2509838"/>
          <p14:tracePt t="309176" x="1938338" y="2544763"/>
          <p14:tracePt t="309191" x="2108200" y="2598738"/>
          <p14:tracePt t="309206" x="2259013" y="2652713"/>
          <p14:tracePt t="309219" x="2411413" y="2714625"/>
          <p14:tracePt t="309237" x="2517775" y="2768600"/>
          <p14:tracePt t="309252" x="2732088" y="2911475"/>
          <p14:tracePt t="309269" x="2884488" y="3000375"/>
          <p14:tracePt t="309287" x="3214688" y="3241675"/>
          <p14:tracePt t="309302" x="3367088" y="3357563"/>
          <p14:tracePt t="309319" x="3473450" y="3429000"/>
          <p14:tracePt t="309336" x="3544888" y="3465513"/>
          <p14:tracePt t="309353" x="3554413" y="3473450"/>
          <p14:tracePt t="309375" x="3562350" y="3473450"/>
          <p14:tracePt t="309434" x="3509963" y="3421063"/>
          <p14:tracePt t="309447" x="3330575" y="3259138"/>
          <p14:tracePt t="309460" x="3081338" y="3036888"/>
          <p14:tracePt t="309472" x="2813050" y="2795588"/>
          <p14:tracePt t="309486" x="2589213" y="2589213"/>
          <p14:tracePt t="309503" x="2411413" y="2455863"/>
          <p14:tracePt t="309519" x="2303463" y="2366963"/>
          <p14:tracePt t="309535" x="2214563" y="2303463"/>
          <p14:tracePt t="309551" x="2197100" y="2295525"/>
          <p14:tracePt t="309568" x="2187575" y="2286000"/>
          <p14:tracePt t="309643" x="2197100" y="2295525"/>
          <p14:tracePt t="309655" x="2205038" y="2295525"/>
          <p14:tracePt t="309667" x="2205038" y="2312988"/>
          <p14:tracePt t="309679" x="2241550" y="2330450"/>
          <p14:tracePt t="309692" x="2303463" y="2393950"/>
          <p14:tracePt t="309703" x="2411413" y="2482850"/>
          <p14:tracePt t="309718" x="2571750" y="2598738"/>
          <p14:tracePt t="309735" x="2724150" y="2732088"/>
          <p14:tracePt t="309754" x="3009900" y="2965450"/>
          <p14:tracePt t="309769" x="3098800" y="3009900"/>
          <p14:tracePt t="309786" x="3179763" y="3063875"/>
          <p14:tracePt t="309802" x="3348038" y="3160713"/>
          <p14:tracePt t="309819" x="3429000" y="3232150"/>
          <p14:tracePt t="309836" x="3562350" y="3286125"/>
          <p14:tracePt t="309852" x="3697288" y="3330575"/>
          <p14:tracePt t="309869" x="3714750" y="3330575"/>
          <p14:tracePt t="309885" x="3732213" y="3330575"/>
          <p14:tracePt t="309902" x="3741738" y="3340100"/>
          <p14:tracePt t="309936" x="3724275" y="3340100"/>
          <p14:tracePt t="309948" x="3705225" y="3340100"/>
          <p14:tracePt t="309961" x="3589338" y="3295650"/>
          <p14:tracePt t="309972" x="3455988" y="3197225"/>
          <p14:tracePt t="309985" x="3232150" y="3071813"/>
          <p14:tracePt t="310001" x="2982913" y="2894013"/>
          <p14:tracePt t="310018" x="2687638" y="2697163"/>
          <p14:tracePt t="310035" x="2224088" y="2349500"/>
          <p14:tracePt t="310053" x="2071688" y="2232025"/>
          <p14:tracePt t="310070" x="1946275" y="2135188"/>
          <p14:tracePt t="310085" x="1938338" y="2125663"/>
          <p14:tracePt t="310102" x="1928813" y="2125663"/>
          <p14:tracePt t="310142" x="1938338" y="2125663"/>
          <p14:tracePt t="310154" x="1946275" y="2143125"/>
          <p14:tracePt t="310168" x="1990725" y="2170113"/>
          <p14:tracePt t="310185" x="2089150" y="2241550"/>
          <p14:tracePt t="310204" x="2438400" y="2473325"/>
          <p14:tracePt t="310218" x="2670175" y="2625725"/>
          <p14:tracePt t="310235" x="2901950" y="2751138"/>
          <p14:tracePt t="310252" x="3490913" y="3036888"/>
          <p14:tracePt t="310268" x="3759200" y="3143250"/>
          <p14:tracePt t="310285" x="4010025" y="3232150"/>
          <p14:tracePt t="310304" x="4572000" y="3527425"/>
          <p14:tracePt t="310319" x="4902200" y="3741738"/>
          <p14:tracePt t="310336" x="5483225" y="4125913"/>
          <p14:tracePt t="310352" x="5875338" y="4402138"/>
          <p14:tracePt t="310637" x="6010275" y="4483100"/>
          <p14:tracePt t="310649" x="6161088" y="4572000"/>
          <p14:tracePt t="310662" x="6340475" y="4733925"/>
          <p14:tracePt t="310673" x="6518275" y="4876800"/>
          <p14:tracePt t="310686" x="6680200" y="5010150"/>
          <p14:tracePt t="310702" x="6759575" y="5099050"/>
          <p14:tracePt t="310719" x="6823075" y="5143500"/>
          <p14:tracePt t="310735" x="6858000" y="5170488"/>
          <p14:tracePt t="310752" x="6867525" y="5170488"/>
          <p14:tracePt t="310785" x="6884988" y="5170488"/>
          <p14:tracePt t="310806" x="6894513" y="5170488"/>
          <p14:tracePt t="310830" x="6929438" y="5116513"/>
          <p14:tracePt t="310843" x="7000875" y="5027613"/>
          <p14:tracePt t="310855" x="7089775" y="4921250"/>
          <p14:tracePt t="310869" x="7180263" y="4786313"/>
          <p14:tracePt t="310885" x="7251700" y="4706938"/>
          <p14:tracePt t="310901" x="7278688" y="4662488"/>
          <p14:tracePt t="310918" x="7286625" y="4635500"/>
          <p14:tracePt t="310935" x="7304088" y="4625975"/>
          <p14:tracePt t="310984" x="7296150" y="4679950"/>
          <p14:tracePt t="310997" x="7278688" y="4778375"/>
          <p14:tracePt t="311009" x="7269163" y="4857750"/>
          <p14:tracePt t="311021" x="7251700" y="4956175"/>
          <p14:tracePt t="311036" x="7232650" y="5054600"/>
          <p14:tracePt t="311052" x="7215188" y="5135563"/>
          <p14:tracePt t="311069" x="7207250" y="5197475"/>
          <p14:tracePt t="311086" x="7207250" y="5207000"/>
          <p14:tracePt t="311156" x="7207250" y="5170488"/>
          <p14:tracePt t="311169" x="7207250" y="5064125"/>
          <p14:tracePt t="311181" x="7207250" y="4894263"/>
          <p14:tracePt t="311193" x="7207250" y="4795838"/>
          <p14:tracePt t="311206" x="7207250" y="4759325"/>
          <p14:tracePt t="311220" x="7207250" y="4733925"/>
          <p14:tracePt t="311236" x="7207250" y="4724400"/>
          <p14:tracePt t="311291" x="7207250" y="4751388"/>
          <p14:tracePt t="311304" x="7207250" y="4822825"/>
          <p14:tracePt t="311317" x="7224713" y="4938713"/>
          <p14:tracePt t="311329" x="7242175" y="5091113"/>
          <p14:tracePt t="311341" x="7259638" y="5214938"/>
          <p14:tracePt t="311353" x="7259638" y="5330825"/>
          <p14:tracePt t="311369" x="7269163" y="5384800"/>
          <p14:tracePt t="311385" x="7269163" y="5411788"/>
          <p14:tracePt t="311403" x="7269163" y="5421313"/>
          <p14:tracePt t="311419" x="7278688" y="5421313"/>
          <p14:tracePt t="311439" x="7278688" y="5402263"/>
          <p14:tracePt t="311452" x="7278688" y="5313363"/>
          <p14:tracePt t="311469" x="7278688" y="5170488"/>
          <p14:tracePt t="311488" x="7278688" y="5054600"/>
          <p14:tracePt t="311503" x="7278688" y="4921250"/>
          <p14:tracePt t="314185" x="7215188" y="4884738"/>
          <p14:tracePt t="314198" x="7108825" y="4830763"/>
          <p14:tracePt t="314211" x="6983413" y="4778375"/>
          <p14:tracePt t="314224" x="6831013" y="4741863"/>
          <p14:tracePt t="314237" x="6661150" y="4670425"/>
          <p14:tracePt t="314253" x="6465888" y="4591050"/>
          <p14:tracePt t="314270" x="6207125" y="4483100"/>
          <p14:tracePt t="314287" x="5483225" y="4143375"/>
          <p14:tracePt t="314304" x="5108575" y="3956050"/>
          <p14:tracePt t="314319" x="4884738" y="3857625"/>
          <p14:tracePt t="314336" x="4589463" y="3759200"/>
          <p14:tracePt t="314353" x="4491038" y="3741738"/>
          <p14:tracePt t="314369" x="4375150" y="3733800"/>
          <p14:tracePt t="314385" x="4348163" y="3733800"/>
          <p14:tracePt t="314402" x="4340225" y="3733800"/>
          <p14:tracePt t="314419" x="4286250" y="3733800"/>
          <p14:tracePt t="314435" x="4251325" y="3733800"/>
          <p14:tracePt t="314452" x="4224338" y="3733800"/>
          <p14:tracePt t="314468" x="4133850" y="3733800"/>
          <p14:tracePt t="314485" x="4081463" y="3733800"/>
          <p14:tracePt t="314502" x="4000500" y="3733800"/>
          <p14:tracePt t="314519" x="3983038" y="3733800"/>
          <p14:tracePt t="314535" x="3956050" y="3733800"/>
          <p14:tracePt t="314553" x="3911600" y="3733800"/>
          <p14:tracePt t="314570" x="3902075" y="3733800"/>
          <p14:tracePt t="314587" x="3867150" y="3733800"/>
          <p14:tracePt t="314603" x="3830638" y="3733800"/>
          <p14:tracePt t="314620" x="3803650" y="3741738"/>
          <p14:tracePt t="314636" x="3759200" y="3786188"/>
          <p14:tracePt t="314653" x="3697288" y="3813175"/>
          <p14:tracePt t="314669" x="3633788" y="3857625"/>
          <p14:tracePt t="314686" x="3500438" y="3921125"/>
          <p14:tracePt t="314703" x="3455988" y="392906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5770140" y="4701916"/>
            <a:ext cx="2392008" cy="1519479"/>
            <a:chOff x="5770140" y="4701916"/>
            <a:chExt cx="2392008" cy="1519479"/>
          </a:xfrm>
        </p:grpSpPr>
        <p:sp>
          <p:nvSpPr>
            <p:cNvPr id="5" name="Rectangle 4"/>
            <p:cNvSpPr/>
            <p:nvPr/>
          </p:nvSpPr>
          <p:spPr>
            <a:xfrm>
              <a:off x="5770140" y="5090066"/>
              <a:ext cx="23839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(2)  …</a:t>
              </a:r>
              <a:r>
                <a:rPr lang="en-US" kern="0" dirty="0" smtClean="0">
                  <a:solidFill>
                    <a:srgbClr val="4BACC6">
                      <a:lumMod val="75000"/>
                    </a:srgb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600" kern="0" dirty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  <a:sym typeface="Symbol" pitchFamily="18" charset="2"/>
                </a:rPr>
                <a:t> </a:t>
              </a:r>
              <a:r>
                <a:rPr lang="en-US" sz="1600" kern="0" dirty="0" smtClean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  <a:sym typeface="Symbol" pitchFamily="18" charset="2"/>
                </a:rPr>
                <a:t>a</a:t>
              </a:r>
              <a:r>
                <a:rPr lang="en-US" kern="0" dirty="0" smtClean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r3</a:t>
              </a:r>
              <a:r>
                <a:rPr lang="en-US" kern="0" dirty="0" smtClean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+ </a:t>
              </a:r>
              <a:r>
                <a:rPr lang="en-US" kern="0" dirty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…</a:t>
              </a:r>
              <a:endParaRPr lang="en-US" kern="0" dirty="0">
                <a:solidFill>
                  <a:srgbClr val="8064A2">
                    <a:lumMod val="75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770140" y="4701916"/>
              <a:ext cx="1765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(1)  </a:t>
              </a:r>
              <a:r>
                <a:rPr lang="en-US" kern="0" dirty="0" smtClean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ar3</a:t>
              </a:r>
              <a:r>
                <a:rPr lang="en-US" kern="0" dirty="0" smtClean="0">
                  <a:solidFill>
                    <a:srgbClr val="4BACC6">
                      <a:lumMod val="75000"/>
                    </a:srgb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600" kern="0" dirty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  <a:sym typeface="Symbol" pitchFamily="18" charset="2"/>
                </a:rPr>
                <a:t> </a:t>
              </a:r>
              <a:r>
                <a:rPr lang="en-US" kern="0" dirty="0" smtClean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…</a:t>
              </a:r>
              <a:endParaRPr lang="en-US" kern="0" dirty="0">
                <a:solidFill>
                  <a:srgbClr val="8064A2">
                    <a:lumMod val="75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778162" y="5852063"/>
              <a:ext cx="23839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(4)  …</a:t>
              </a:r>
              <a:r>
                <a:rPr lang="en-US" kern="0" dirty="0" smtClean="0">
                  <a:solidFill>
                    <a:srgbClr val="4BACC6">
                      <a:lumMod val="75000"/>
                    </a:srgb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600" kern="0" dirty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  <a:sym typeface="Symbol" pitchFamily="18" charset="2"/>
                </a:rPr>
                <a:t> </a:t>
              </a:r>
              <a:r>
                <a:rPr lang="en-US" sz="1600" kern="0" dirty="0" smtClean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  <a:sym typeface="Symbol" pitchFamily="18" charset="2"/>
                </a:rPr>
                <a:t>a</a:t>
              </a:r>
              <a:r>
                <a:rPr lang="en-US" kern="0" dirty="0" smtClean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r3</a:t>
              </a:r>
              <a:r>
                <a:rPr lang="en-US" kern="0" dirty="0" smtClean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+ </a:t>
              </a:r>
              <a:r>
                <a:rPr lang="en-US" kern="0" dirty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…</a:t>
              </a:r>
              <a:endParaRPr lang="en-US" kern="0" dirty="0">
                <a:solidFill>
                  <a:srgbClr val="8064A2">
                    <a:lumMod val="75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778162" y="5463913"/>
              <a:ext cx="176522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 dirty="0" smtClean="0">
                  <a:latin typeface="Consolas" panose="020B0609020204030204" pitchFamily="49" charset="0"/>
                  <a:cs typeface="Consolas" panose="020B0609020204030204" pitchFamily="49" charset="0"/>
                </a:rPr>
                <a:t>(3)  </a:t>
              </a:r>
              <a:r>
                <a:rPr lang="en-US" kern="0" dirty="0" smtClean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ar3</a:t>
              </a:r>
              <a:r>
                <a:rPr lang="en-US" kern="0" dirty="0" smtClean="0">
                  <a:solidFill>
                    <a:srgbClr val="4BACC6">
                      <a:lumMod val="75000"/>
                    </a:srgb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600" kern="0" dirty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  <a:sym typeface="Symbol" pitchFamily="18" charset="2"/>
                </a:rPr>
                <a:t> </a:t>
              </a:r>
              <a:r>
                <a:rPr lang="en-US" kern="0" dirty="0" smtClean="0">
                  <a:solidFill>
                    <a:prstClr val="black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…</a:t>
              </a:r>
              <a:endParaRPr lang="en-US" kern="0" dirty="0">
                <a:solidFill>
                  <a:srgbClr val="8064A2">
                    <a:lumMod val="75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Eliminating False Dependencies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325806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R</a:t>
            </a:r>
            <a:r>
              <a:rPr lang="en-US" dirty="0" smtClean="0">
                <a:latin typeface="+mj-lt"/>
              </a:rPr>
              <a:t>egister name is similar to variable name in a program</a:t>
            </a:r>
          </a:p>
          <a:p>
            <a:pPr marL="742950" lvl="1" indent="-285750">
              <a:spcBef>
                <a:spcPts val="600"/>
              </a:spcBef>
              <a:buFont typeface="Arial" charset="0"/>
              <a:buChar char="–"/>
            </a:pPr>
            <a:r>
              <a:rPr lang="en-US" sz="2000" kern="1200" dirty="0" smtClean="0">
                <a:solidFill>
                  <a:sysClr val="windowText" lastClr="000000"/>
                </a:solidFill>
                <a:latin typeface="Calibri"/>
                <a:ea typeface="+mn-ea"/>
                <a:cs typeface="+mn-cs"/>
              </a:rPr>
              <a:t>It is </a:t>
            </a:r>
            <a:r>
              <a:rPr lang="en-US" sz="2000" kern="1200" dirty="0">
                <a:solidFill>
                  <a:sysClr val="windowText" lastClr="000000"/>
                </a:solidFill>
                <a:latin typeface="Calibri"/>
                <a:ea typeface="+mn-ea"/>
                <a:cs typeface="+mn-cs"/>
              </a:rPr>
              <a:t>just a label to identify dependency among operations</a:t>
            </a:r>
          </a:p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dirty="0" smtClean="0">
                <a:latin typeface="+mj-lt"/>
              </a:rPr>
              <a:t>Difference: number of register names is limited by ISA</a:t>
            </a:r>
          </a:p>
          <a:p>
            <a:pPr marL="742950" lvl="1" indent="-285750">
              <a:spcBef>
                <a:spcPts val="600"/>
              </a:spcBef>
              <a:buFont typeface="Arial" charset="0"/>
              <a:buChar char="–"/>
            </a:pPr>
            <a:r>
              <a:rPr lang="en-US" sz="2000" kern="1200" dirty="0">
                <a:solidFill>
                  <a:sysClr val="windowText" lastClr="000000"/>
                </a:solidFill>
                <a:latin typeface="Calibri"/>
                <a:ea typeface="+mn-ea"/>
                <a:cs typeface="+mn-cs"/>
              </a:rPr>
              <a:t>It is one of the main reason of false dependencies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latin typeface="+mj-lt"/>
              </a:rPr>
              <a:t>HW can contain more registers in the speculative state (i.e. more names) than ISA and perform dynamic </a:t>
            </a:r>
            <a:r>
              <a:rPr lang="en-US" b="1" dirty="0" smtClean="0">
                <a:latin typeface="+mj-lt"/>
              </a:rPr>
              <a:t>register renaming</a:t>
            </a:r>
          </a:p>
          <a:p>
            <a:pPr marL="742950" lvl="1" indent="-285750">
              <a:spcBef>
                <a:spcPts val="600"/>
              </a:spcBef>
              <a:buFont typeface="Arial" charset="0"/>
              <a:buChar char="–"/>
            </a:pPr>
            <a:r>
              <a:rPr lang="en-US" sz="2000" kern="1200" dirty="0">
                <a:solidFill>
                  <a:sysClr val="windowText" lastClr="000000"/>
                </a:solidFill>
                <a:latin typeface="Calibri"/>
                <a:ea typeface="+mn-ea"/>
                <a:cs typeface="+mn-cs"/>
              </a:rPr>
              <a:t>Number of registers </a:t>
            </a:r>
            <a:r>
              <a:rPr lang="en-US" sz="2000" kern="1200" dirty="0" smtClean="0">
                <a:solidFill>
                  <a:sysClr val="windowText" lastClr="000000"/>
                </a:solidFill>
                <a:latin typeface="Calibri"/>
                <a:ea typeface="+mn-ea"/>
                <a:cs typeface="+mn-cs"/>
              </a:rPr>
              <a:t>in arch state is </a:t>
            </a:r>
            <a:r>
              <a:rPr lang="en-US" sz="2000" kern="1200" dirty="0">
                <a:solidFill>
                  <a:sysClr val="windowText" lastClr="000000"/>
                </a:solidFill>
                <a:latin typeface="Calibri"/>
                <a:ea typeface="+mn-ea"/>
                <a:cs typeface="+mn-cs"/>
              </a:rPr>
              <a:t>not changed </a:t>
            </a:r>
            <a:r>
              <a:rPr lang="en-US" sz="2000" kern="1200" dirty="0" smtClean="0">
                <a:solidFill>
                  <a:sysClr val="windowText" lastClr="000000"/>
                </a:solidFill>
                <a:latin typeface="Calibri"/>
                <a:ea typeface="+mn-ea"/>
                <a:cs typeface="+mn-cs"/>
              </a:rPr>
              <a:t>(= </a:t>
            </a:r>
            <a:r>
              <a:rPr lang="en-US" sz="2000" kern="1200" dirty="0">
                <a:solidFill>
                  <a:sysClr val="windowText" lastClr="000000"/>
                </a:solidFill>
                <a:latin typeface="Calibri"/>
                <a:ea typeface="+mn-ea"/>
                <a:cs typeface="+mn-cs"/>
              </a:rPr>
              <a:t>ISA</a:t>
            </a:r>
            <a:r>
              <a:rPr lang="en-US" sz="2000" kern="1200" dirty="0" smtClean="0">
                <a:solidFill>
                  <a:sysClr val="windowText" lastClr="000000"/>
                </a:solidFill>
                <a:latin typeface="Calibri"/>
                <a:ea typeface="+mn-ea"/>
                <a:cs typeface="+mn-cs"/>
              </a:rPr>
              <a:t>)</a:t>
            </a:r>
            <a:endParaRPr lang="en-US" sz="2000" kern="1200" dirty="0">
              <a:solidFill>
                <a:sysClr val="windowText" lastClr="000000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6292" y="4404550"/>
            <a:ext cx="5252508" cy="2231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kern="0" dirty="0">
                <a:solidFill>
                  <a:srgbClr val="061922"/>
                </a:solidFill>
                <a:latin typeface="Calibri"/>
              </a:rPr>
              <a:t>Requirements</a:t>
            </a:r>
          </a:p>
          <a:p>
            <a:pPr marL="742950" lvl="1" indent="-285750">
              <a:spcBef>
                <a:spcPts val="600"/>
              </a:spcBef>
              <a:buClr>
                <a:schemeClr val="tx1"/>
              </a:buClr>
              <a:buFont typeface="Arial" charset="0"/>
              <a:buChar char="–"/>
            </a:pPr>
            <a:r>
              <a:rPr lang="en-US" sz="2000" dirty="0" smtClean="0">
                <a:solidFill>
                  <a:sysClr val="windowText" lastClr="000000"/>
                </a:solidFill>
                <a:latin typeface="Calibri"/>
                <a:cs typeface="+mn-cs"/>
              </a:rPr>
              <a:t>Producer and all its consumers art renamed to the same speculative register</a:t>
            </a:r>
          </a:p>
          <a:p>
            <a:pPr marL="742950" lvl="1" indent="-285750">
              <a:spcBef>
                <a:spcPts val="600"/>
              </a:spcBef>
              <a:buClr>
                <a:schemeClr val="tx1"/>
              </a:buClr>
              <a:buFont typeface="Arial" charset="0"/>
              <a:buChar char="–"/>
            </a:pPr>
            <a:r>
              <a:rPr lang="en-US" sz="2000" dirty="0" smtClean="0">
                <a:solidFill>
                  <a:sysClr val="windowText" lastClr="000000"/>
                </a:solidFill>
                <a:latin typeface="Calibri"/>
                <a:cs typeface="+mn-cs"/>
              </a:rPr>
              <a:t>Producer writes to the original arch register at retirement</a:t>
            </a:r>
            <a:endParaRPr lang="en-US" sz="2000" dirty="0">
              <a:solidFill>
                <a:sysClr val="windowText" lastClr="000000"/>
              </a:solidFill>
              <a:latin typeface="Calibri"/>
              <a:cs typeface="+mn-cs"/>
            </a:endParaRPr>
          </a:p>
          <a:p>
            <a:pPr marL="742950" lvl="1" indent="-285750">
              <a:spcBef>
                <a:spcPts val="600"/>
              </a:spcBef>
              <a:buClr>
                <a:schemeClr val="tx1"/>
              </a:buClr>
              <a:buFont typeface="Arial" charset="0"/>
              <a:buChar char="–"/>
            </a:pPr>
            <a:endParaRPr lang="ru-RU" sz="2000" dirty="0">
              <a:solidFill>
                <a:sysClr val="windowText" lastClr="000000"/>
              </a:solidFill>
              <a:latin typeface="Calibri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962133" y="5115234"/>
            <a:ext cx="691215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kern="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sr10</a:t>
            </a:r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64169" y="4727316"/>
            <a:ext cx="691215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kern="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sr10</a:t>
            </a:r>
            <a:endParaRPr lang="ru-RU" dirty="0">
              <a:solidFill>
                <a:srgbClr val="00B05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971426" y="5874687"/>
            <a:ext cx="691215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kern="0" dirty="0" smtClean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sr11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73462" y="5486769"/>
            <a:ext cx="691215" cy="36933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kern="0" dirty="0" smtClean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sr11</a:t>
            </a:r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17" name="Audio 1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40875868"/>
      </p:ext>
    </p:extLst>
  </p:cSld>
  <p:clrMapOvr>
    <a:masterClrMapping/>
  </p:clrMapOvr>
  <p:transition advTm="64499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13" grpId="0" animBg="1"/>
      <p:bldP spid="14" grpId="0" animBg="1"/>
    </p:bldLst>
  </p:timing>
  <p:extLst>
    <p:ext uri="{3A86A75C-4F4B-4683-9AE1-C65F6400EC91}">
      <p14:laserTraceLst xmlns:p14="http://schemas.microsoft.com/office/powerpoint/2010/main">
        <p14:tracePtLst>
          <p14:tracePt t="7276" x="3394075" y="3830638"/>
          <p14:tracePt t="7288" x="3286125" y="3571875"/>
          <p14:tracePt t="7302" x="3160713" y="3224213"/>
          <p14:tracePt t="7316" x="3017838" y="2778125"/>
          <p14:tracePt t="7327" x="2938463" y="2259013"/>
          <p14:tracePt t="7339" x="2867025" y="1330325"/>
          <p14:tracePt t="7352" x="2867025" y="750888"/>
          <p14:tracePt t="7365" x="2884488" y="347663"/>
          <p14:tracePt t="7383" x="2901950" y="179388"/>
          <p14:tracePt t="7399" x="2901950" y="107950"/>
          <p14:tracePt t="7417" x="2901950" y="71438"/>
          <p14:tracePt t="7475" x="2901950" y="80963"/>
          <p14:tracePt t="7487" x="2894013" y="80963"/>
          <p14:tracePt t="7511" x="2867025" y="98425"/>
          <p14:tracePt t="7523" x="2830513" y="98425"/>
          <p14:tracePt t="7535" x="2822575" y="98425"/>
          <p14:tracePt t="7549" x="2795588" y="98425"/>
          <p14:tracePt t="7566" x="2786063" y="98425"/>
          <p14:tracePt t="7585" x="2732088" y="98425"/>
          <p14:tracePt t="7600" x="2714625" y="88900"/>
          <p14:tracePt t="7615" x="2697163" y="88900"/>
          <p14:tracePt t="7632" x="2687638" y="88900"/>
          <p14:tracePt t="7648" x="2679700" y="88900"/>
          <p14:tracePt t="7683" x="2660650" y="115888"/>
          <p14:tracePt t="7699" x="2652713" y="125413"/>
          <p14:tracePt t="7715" x="2633663" y="152400"/>
          <p14:tracePt t="7732" x="2589213" y="250825"/>
          <p14:tracePt t="7749" x="2562225" y="303213"/>
          <p14:tracePt t="7766" x="2544763" y="347663"/>
          <p14:tracePt t="7782" x="2509838" y="393700"/>
          <p14:tracePt t="7798" x="2500313" y="419100"/>
          <p14:tracePt t="7815" x="2490788" y="419100"/>
          <p14:tracePt t="7832" x="2455863" y="438150"/>
          <p14:tracePt t="7848" x="2419350" y="465138"/>
          <p14:tracePt t="7865" x="2374900" y="482600"/>
          <p14:tracePt t="7882" x="2347913" y="490538"/>
          <p14:tracePt t="7898" x="2330450" y="490538"/>
          <p14:tracePt t="7915" x="2312988" y="490538"/>
          <p14:tracePt t="7932" x="2303463" y="490538"/>
          <p14:tracePt t="7950" x="2268538" y="490538"/>
          <p14:tracePt t="7967" x="2187575" y="490538"/>
          <p14:tracePt t="7983" x="2170113" y="490538"/>
          <p14:tracePt t="8002" x="2125663" y="490538"/>
          <p14:tracePt t="8017" x="2116138" y="490538"/>
          <p14:tracePt t="8060" x="2116138" y="500063"/>
          <p14:tracePt t="8098" x="2116138" y="509588"/>
          <p14:tracePt t="8110" x="2108200" y="509588"/>
          <p14:tracePt t="8124" x="2108200" y="517525"/>
          <p14:tracePt t="8148" x="2108200" y="527050"/>
          <p14:tracePt t="8161" x="2108200" y="536575"/>
          <p14:tracePt t="8174" x="2108200" y="561975"/>
          <p14:tracePt t="8187" x="2089150" y="588963"/>
          <p14:tracePt t="8199" x="2081213" y="608013"/>
          <p14:tracePt t="8216" x="2062163" y="652463"/>
          <p14:tracePt t="8232" x="2062163" y="669925"/>
          <p14:tracePt t="8249" x="2054225" y="704850"/>
          <p14:tracePt t="8266" x="2054225" y="714375"/>
          <p14:tracePt t="8479" x="2062163" y="714375"/>
          <p14:tracePt t="8554" x="2071688" y="714375"/>
          <p14:tracePt t="8601" x="2089150" y="714375"/>
          <p14:tracePt t="8640" x="2098675" y="714375"/>
          <p14:tracePt t="8676" x="2108200" y="714375"/>
          <p14:tracePt t="8702" x="2116138" y="714375"/>
          <p14:tracePt t="8715" x="2125663" y="714375"/>
          <p14:tracePt t="8740" x="2133600" y="714375"/>
          <p14:tracePt t="8763" x="2143125" y="714375"/>
          <p14:tracePt t="8777" x="2152650" y="714375"/>
          <p14:tracePt t="8790" x="2179638" y="714375"/>
          <p14:tracePt t="8802" x="2187575" y="714375"/>
          <p14:tracePt t="8816" x="2197100" y="714375"/>
          <p14:tracePt t="8832" x="2205038" y="714375"/>
          <p14:tracePt t="8849" x="2214563" y="714375"/>
          <p14:tracePt t="8866" x="2241550" y="714375"/>
          <p14:tracePt t="8882" x="2259013" y="714375"/>
          <p14:tracePt t="8899" x="2322513" y="714375"/>
          <p14:tracePt t="8916" x="2347913" y="714375"/>
          <p14:tracePt t="8932" x="2357438" y="714375"/>
          <p14:tracePt t="8949" x="2384425" y="714375"/>
          <p14:tracePt t="8982" x="2393950" y="714375"/>
          <p14:tracePt t="8999" x="2411413" y="714375"/>
          <p14:tracePt t="9016" x="2419350" y="714375"/>
          <p14:tracePt t="9032" x="2428875" y="714375"/>
          <p14:tracePt t="9048" x="2438400" y="714375"/>
          <p14:tracePt t="9065" x="2446338" y="714375"/>
          <p14:tracePt t="9082" x="2455863" y="714375"/>
          <p14:tracePt t="9098" x="2473325" y="714375"/>
          <p14:tracePt t="9117" x="2490788" y="714375"/>
          <p14:tracePt t="9133" x="2536825" y="714375"/>
          <p14:tracePt t="9150" x="2544763" y="714375"/>
          <p14:tracePt t="9166" x="2562225" y="714375"/>
          <p14:tracePt t="9183" x="2598738" y="714375"/>
          <p14:tracePt t="9200" x="2608263" y="714375"/>
          <p14:tracePt t="9216" x="2616200" y="714375"/>
          <p14:tracePt t="9233" x="2625725" y="714375"/>
          <p14:tracePt t="9254" x="2633663" y="714375"/>
          <p14:tracePt t="9277" x="2652713" y="714375"/>
          <p14:tracePt t="9300" x="2660650" y="714375"/>
          <p14:tracePt t="9323" x="2670175" y="714375"/>
          <p14:tracePt t="9348" x="2679700" y="714375"/>
          <p14:tracePt t="9372" x="2687638" y="714375"/>
          <p14:tracePt t="9385" x="2697163" y="714375"/>
          <p14:tracePt t="9398" x="2705100" y="714375"/>
          <p14:tracePt t="9409" x="2714625" y="714375"/>
          <p14:tracePt t="9434" x="2732088" y="714375"/>
          <p14:tracePt t="9446" x="2741613" y="714375"/>
          <p14:tracePt t="9458" x="2751138" y="714375"/>
          <p14:tracePt t="9470" x="2759075" y="714375"/>
          <p14:tracePt t="9483" x="2776538" y="714375"/>
          <p14:tracePt t="9499" x="2795588" y="714375"/>
          <p14:tracePt t="9515" x="2813050" y="714375"/>
          <p14:tracePt t="9532" x="2830513" y="714375"/>
          <p14:tracePt t="9549" x="2857500" y="714375"/>
          <p14:tracePt t="9565" x="2867025" y="714375"/>
          <p14:tracePt t="9582" x="2874963" y="714375"/>
          <p14:tracePt t="9615" x="2884488" y="714375"/>
          <p14:tracePt t="9632" x="2894013" y="714375"/>
          <p14:tracePt t="9648" x="2901950" y="714375"/>
          <p14:tracePt t="9665" x="2928938" y="714375"/>
          <p14:tracePt t="9682" x="2955925" y="723900"/>
          <p14:tracePt t="9699" x="2982913" y="723900"/>
          <p14:tracePt t="9715" x="2990850" y="741363"/>
          <p14:tracePt t="9732" x="3036888" y="750888"/>
          <p14:tracePt t="9750" x="3071813" y="750888"/>
          <p14:tracePt t="9768" x="3125788" y="758825"/>
          <p14:tracePt t="9783" x="3160713" y="758825"/>
          <p14:tracePt t="9801" x="3170238" y="758825"/>
          <p14:tracePt t="9817" x="3205163" y="768350"/>
          <p14:tracePt t="9833" x="3224213" y="768350"/>
          <p14:tracePt t="9850" x="3251200" y="768350"/>
          <p14:tracePt t="9866" x="3313113" y="785813"/>
          <p14:tracePt t="9883" x="3348038" y="795338"/>
          <p14:tracePt t="9900" x="3384550" y="795338"/>
          <p14:tracePt t="9904" x="3429000" y="812800"/>
          <p14:tracePt t="9917" x="3446463" y="812800"/>
          <p14:tracePt t="9933" x="3455988" y="812800"/>
          <p14:tracePt t="9952" x="3490913" y="812800"/>
          <p14:tracePt t="9967" x="3509963" y="822325"/>
          <p14:tracePt t="9984" x="3536950" y="822325"/>
          <p14:tracePt t="10001" x="3625850" y="822325"/>
          <p14:tracePt t="10017" x="3670300" y="839788"/>
          <p14:tracePt t="10033" x="3687763" y="839788"/>
          <p14:tracePt t="10049" x="3724275" y="839788"/>
          <p14:tracePt t="10066" x="3732213" y="839788"/>
          <p14:tracePt t="10083" x="3776663" y="839788"/>
          <p14:tracePt t="10099" x="3786188" y="839788"/>
          <p14:tracePt t="10115" x="3822700" y="839788"/>
          <p14:tracePt t="10132" x="3884613" y="830263"/>
          <p14:tracePt t="10149" x="3911600" y="822325"/>
          <p14:tracePt t="10167" x="3973513" y="803275"/>
          <p14:tracePt t="10182" x="3983038" y="795338"/>
          <p14:tracePt t="10199" x="3990975" y="785813"/>
          <p14:tracePt t="11119" x="3919538" y="785813"/>
          <p14:tracePt t="11131" x="3776663" y="795338"/>
          <p14:tracePt t="11144" x="3608388" y="812800"/>
          <p14:tracePt t="11156" x="3509963" y="812800"/>
          <p14:tracePt t="11169" x="3455988" y="830263"/>
          <p14:tracePt t="11183" x="3419475" y="830263"/>
          <p14:tracePt t="11200" x="3402013" y="830263"/>
          <p14:tracePt t="11217" x="3384550" y="830263"/>
          <p14:tracePt t="11250" x="3340100" y="822325"/>
          <p14:tracePt t="11267" x="3089275" y="768350"/>
          <p14:tracePt t="11284" x="2990850" y="758825"/>
          <p14:tracePt t="11301" x="2911475" y="741363"/>
          <p14:tracePt t="11317" x="2874963" y="741363"/>
          <p14:tracePt t="11334" x="2867025" y="741363"/>
          <p14:tracePt t="11413" x="2857500" y="741363"/>
          <p14:tracePt t="11426" x="2847975" y="741363"/>
          <p14:tracePt t="11437" x="2786063" y="741363"/>
          <p14:tracePt t="11451" x="2616200" y="723900"/>
          <p14:tracePt t="11467" x="2446338" y="704850"/>
          <p14:tracePt t="11485" x="2089150" y="679450"/>
          <p14:tracePt t="11500" x="1973263" y="679450"/>
          <p14:tracePt t="11517" x="1893888" y="679450"/>
          <p14:tracePt t="11534" x="1822450" y="679450"/>
          <p14:tracePt t="11551" x="1795463" y="687388"/>
          <p14:tracePt t="11568" x="1785938" y="687388"/>
          <p14:tracePt t="11584" x="1776413" y="687388"/>
          <p14:tracePt t="11634" x="1776413" y="696913"/>
          <p14:tracePt t="11710" x="1776413" y="704850"/>
          <p14:tracePt t="11722" x="1785938" y="704850"/>
          <p14:tracePt t="11745" x="1812925" y="704850"/>
          <p14:tracePt t="11772" x="1822450" y="704850"/>
          <p14:tracePt t="11785" x="1830388" y="704850"/>
          <p14:tracePt t="11796" x="1839913" y="704850"/>
          <p14:tracePt t="11821" x="1847850" y="704850"/>
          <p14:tracePt t="11834" x="1874838" y="714375"/>
          <p14:tracePt t="11845" x="1893888" y="714375"/>
          <p14:tracePt t="11858" x="1919288" y="714375"/>
          <p14:tracePt t="11871" x="1955800" y="731838"/>
          <p14:tracePt t="11883" x="1982788" y="731838"/>
          <p14:tracePt t="11900" x="2017713" y="731838"/>
          <p14:tracePt t="11916" x="2054225" y="731838"/>
          <p14:tracePt t="11932" x="2116138" y="731838"/>
          <p14:tracePt t="11949" x="2143125" y="741363"/>
          <p14:tracePt t="11966" x="2160588" y="741363"/>
          <p14:tracePt t="11982" x="2241550" y="741363"/>
          <p14:tracePt t="11999" x="2259013" y="741363"/>
          <p14:tracePt t="12016" x="2357438" y="758825"/>
          <p14:tracePt t="12032" x="2411413" y="768350"/>
          <p14:tracePt t="12049" x="2465388" y="785813"/>
          <p14:tracePt t="12066" x="2571750" y="812800"/>
          <p14:tracePt t="12082" x="2633663" y="822325"/>
          <p14:tracePt t="12099" x="2697163" y="847725"/>
          <p14:tracePt t="12115" x="2732088" y="866775"/>
          <p14:tracePt t="12132" x="2759075" y="866775"/>
          <p14:tracePt t="12149" x="2795588" y="874713"/>
          <p14:tracePt t="12165" x="2813050" y="874713"/>
          <p14:tracePt t="12184" x="2822575" y="884238"/>
          <p14:tracePt t="12200" x="2857500" y="884238"/>
          <p14:tracePt t="12217" x="2867025" y="893763"/>
          <p14:tracePt t="12235" x="2884488" y="893763"/>
          <p14:tracePt t="12271" x="2894013" y="893763"/>
          <p14:tracePt t="13196" x="2822575" y="911225"/>
          <p14:tracePt t="13209" x="2724150" y="928688"/>
          <p14:tracePt t="13220" x="2598738" y="965200"/>
          <p14:tracePt t="13234" x="2544763" y="973138"/>
          <p14:tracePt t="13250" x="2500313" y="990600"/>
          <p14:tracePt t="13267" x="2482850" y="1000125"/>
          <p14:tracePt t="13284" x="2455863" y="1000125"/>
          <p14:tracePt t="13317" x="2446338" y="1000125"/>
          <p14:tracePt t="13344" x="2411413" y="1000125"/>
          <p14:tracePt t="13357" x="2374900" y="1000125"/>
          <p14:tracePt t="13370" x="2366963" y="1000125"/>
          <p14:tracePt t="13384" x="2357438" y="1000125"/>
          <p14:tracePt t="13401" x="2347913" y="1000125"/>
          <p14:tracePt t="13465" x="2339975" y="1000125"/>
          <p14:tracePt t="13526" x="2312988" y="990600"/>
          <p14:tracePt t="13538" x="2276475" y="973138"/>
          <p14:tracePt t="13550" x="2251075" y="973138"/>
          <p14:tracePt t="13561" x="2214563" y="965200"/>
          <p14:tracePt t="13573" x="2187575" y="965200"/>
          <p14:tracePt t="13585" x="2170113" y="965200"/>
          <p14:tracePt t="13600" x="2160588" y="965200"/>
          <p14:tracePt t="13616" x="2143125" y="955675"/>
          <p14:tracePt t="13669" x="2143125" y="946150"/>
          <p14:tracePt t="13782" x="2152650" y="946150"/>
          <p14:tracePt t="13820" x="2160588" y="946150"/>
          <p14:tracePt t="13832" x="2179638" y="946150"/>
          <p14:tracePt t="13844" x="2214563" y="928688"/>
          <p14:tracePt t="13855" x="2268538" y="928688"/>
          <p14:tracePt t="13869" x="2330450" y="919163"/>
          <p14:tracePt t="13884" x="2366963" y="901700"/>
          <p14:tracePt t="13900" x="2419350" y="901700"/>
          <p14:tracePt t="13918" x="2446338" y="893763"/>
          <p14:tracePt t="13934" x="2517775" y="874713"/>
          <p14:tracePt t="13951" x="2562225" y="874713"/>
          <p14:tracePt t="13967" x="2633663" y="874713"/>
          <p14:tracePt t="13984" x="2670175" y="874713"/>
          <p14:tracePt t="14001" x="2714625" y="874713"/>
          <p14:tracePt t="14017" x="2803525" y="874713"/>
          <p14:tracePt t="14035" x="2857500" y="874713"/>
          <p14:tracePt t="14052" x="2938463" y="884238"/>
          <p14:tracePt t="14066" x="2973388" y="893763"/>
          <p14:tracePt t="14083" x="3000375" y="893763"/>
          <p14:tracePt t="14100" x="3027363" y="893763"/>
          <p14:tracePt t="14116" x="3036888" y="901700"/>
          <p14:tracePt t="14174" x="3054350" y="901700"/>
          <p14:tracePt t="14285" x="3062288" y="901700"/>
          <p14:tracePt t="14321" x="3071813" y="901700"/>
          <p14:tracePt t="14334" x="3081338" y="901700"/>
          <p14:tracePt t="14348" x="3098800" y="901700"/>
          <p14:tracePt t="14359" x="3116263" y="901700"/>
          <p14:tracePt t="14373" x="3133725" y="901700"/>
          <p14:tracePt t="14385" x="3170238" y="901700"/>
          <p14:tracePt t="14399" x="3197225" y="901700"/>
          <p14:tracePt t="14416" x="3214688" y="901700"/>
          <p14:tracePt t="14433" x="3268663" y="901700"/>
          <p14:tracePt t="14449" x="3330575" y="901700"/>
          <p14:tracePt t="14466" x="3375025" y="884238"/>
          <p14:tracePt t="14483" x="3411538" y="884238"/>
          <p14:tracePt t="14499" x="3500438" y="884238"/>
          <p14:tracePt t="14516" x="3554413" y="884238"/>
          <p14:tracePt t="14533" x="3660775" y="901700"/>
          <p14:tracePt t="14549" x="3705225" y="901700"/>
          <p14:tracePt t="14566" x="3724275" y="901700"/>
          <p14:tracePt t="14585" x="3776663" y="901700"/>
          <p14:tracePt t="14600" x="3795713" y="901700"/>
          <p14:tracePt t="14617" x="3803650" y="901700"/>
          <p14:tracePt t="14960" x="3857625" y="901700"/>
          <p14:tracePt t="14972" x="3929063" y="901700"/>
          <p14:tracePt t="14984" x="4000500" y="884238"/>
          <p14:tracePt t="14997" x="4062413" y="866775"/>
          <p14:tracePt t="15009" x="4133850" y="866775"/>
          <p14:tracePt t="15021" x="4170363" y="857250"/>
          <p14:tracePt t="15033" x="4224338" y="839788"/>
          <p14:tracePt t="15049" x="4268788" y="839788"/>
          <p14:tracePt t="15066" x="4322763" y="839788"/>
          <p14:tracePt t="15084" x="4375150" y="839788"/>
          <p14:tracePt t="15101" x="4402138" y="839788"/>
          <p14:tracePt t="15119" x="4446588" y="839788"/>
          <p14:tracePt t="15134" x="4456113" y="839788"/>
          <p14:tracePt t="15150" x="4465638" y="839788"/>
          <p14:tracePt t="15168" x="4500563" y="839788"/>
          <p14:tracePt t="15184" x="4518025" y="839788"/>
          <p14:tracePt t="15200" x="4537075" y="839788"/>
          <p14:tracePt t="15218" x="4562475" y="847725"/>
          <p14:tracePt t="15233" x="4589463" y="847725"/>
          <p14:tracePt t="15250" x="4598988" y="847725"/>
          <p14:tracePt t="15283" x="4608513" y="847725"/>
          <p14:tracePt t="15300" x="4625975" y="857250"/>
          <p14:tracePt t="15318" x="4660900" y="857250"/>
          <p14:tracePt t="15333" x="4687888" y="866775"/>
          <p14:tracePt t="15350" x="4705350" y="866775"/>
          <p14:tracePt t="15367" x="4741863" y="884238"/>
          <p14:tracePt t="15384" x="4768850" y="884238"/>
          <p14:tracePt t="15403" x="4813300" y="884238"/>
          <p14:tracePt t="15418" x="4822825" y="884238"/>
          <p14:tracePt t="15434" x="4830763" y="884238"/>
          <p14:tracePt t="15461" x="4840288" y="884238"/>
          <p14:tracePt t="15511" x="4848225" y="884238"/>
          <p14:tracePt t="15523" x="4875213" y="884238"/>
          <p14:tracePt t="15535" x="4894263" y="884238"/>
          <p14:tracePt t="15548" x="4921250" y="884238"/>
          <p14:tracePt t="15559" x="4956175" y="884238"/>
          <p14:tracePt t="15571" x="4983163" y="884238"/>
          <p14:tracePt t="15584" x="5018088" y="884238"/>
          <p14:tracePt t="15601" x="5037138" y="884238"/>
          <p14:tracePt t="15617" x="5081588" y="884238"/>
          <p14:tracePt t="15634" x="5187950" y="884238"/>
          <p14:tracePt t="15652" x="5224463" y="874713"/>
          <p14:tracePt t="15667" x="5259388" y="874713"/>
          <p14:tracePt t="15683" x="5295900" y="874713"/>
          <p14:tracePt t="15699" x="5303838" y="874713"/>
          <p14:tracePt t="15877" x="5303838" y="866775"/>
          <p14:tracePt t="15901" x="5295900" y="866775"/>
          <p14:tracePt t="15927" x="5286375" y="866775"/>
          <p14:tracePt t="15939" x="5278438" y="866775"/>
          <p14:tracePt t="15951" x="5278438" y="857250"/>
          <p14:tracePt t="15968" x="5251450" y="857250"/>
          <p14:tracePt t="15983" x="5232400" y="857250"/>
          <p14:tracePt t="16000" x="5153025" y="847725"/>
          <p14:tracePt t="16016" x="5126038" y="847725"/>
          <p14:tracePt t="16033" x="5072063" y="847725"/>
          <p14:tracePt t="16049" x="4946650" y="847725"/>
          <p14:tracePt t="16066" x="4911725" y="847725"/>
          <p14:tracePt t="16083" x="4857750" y="847725"/>
          <p14:tracePt t="16100" x="4751388" y="847725"/>
          <p14:tracePt t="16116" x="4714875" y="847725"/>
          <p14:tracePt t="16133" x="4687888" y="847725"/>
          <p14:tracePt t="16150" x="4598988" y="847725"/>
          <p14:tracePt t="16167" x="4562475" y="847725"/>
          <p14:tracePt t="16184" x="4537075" y="847725"/>
          <p14:tracePt t="16201" x="4411663" y="847725"/>
          <p14:tracePt t="16217" x="4340225" y="812800"/>
          <p14:tracePt t="16234" x="4286250" y="812800"/>
          <p14:tracePt t="16251" x="4205288" y="803275"/>
          <p14:tracePt t="16267" x="4197350" y="803275"/>
          <p14:tracePt t="16285" x="4179888" y="803275"/>
          <p14:tracePt t="16301" x="4160838" y="803275"/>
          <p14:tracePt t="16335" x="4152900" y="803275"/>
          <p14:tracePt t="16504" x="4152900" y="785813"/>
          <p14:tracePt t="16600" x="4170363" y="785813"/>
          <p14:tracePt t="16637" x="4179888" y="785813"/>
          <p14:tracePt t="16673" x="4187825" y="785813"/>
          <p14:tracePt t="16711" x="4197350" y="785813"/>
          <p14:tracePt t="16760" x="4205288" y="785813"/>
          <p14:tracePt t="16825" x="4214813" y="785813"/>
          <p14:tracePt t="16874" x="4224338" y="785813"/>
          <p14:tracePt t="16886" x="4241800" y="785813"/>
          <p14:tracePt t="16898" x="4251325" y="785813"/>
          <p14:tracePt t="16910" x="4259263" y="785813"/>
          <p14:tracePt t="16923" x="4276725" y="795338"/>
          <p14:tracePt t="16937" x="4286250" y="795338"/>
          <p14:tracePt t="16951" x="4303713" y="795338"/>
          <p14:tracePt t="16968" x="4313238" y="795338"/>
          <p14:tracePt t="16986" x="4330700" y="795338"/>
          <p14:tracePt t="17019" x="4340225" y="795338"/>
          <p14:tracePt t="17035" x="4348163" y="795338"/>
          <p14:tracePt t="17050" x="4357688" y="795338"/>
          <p14:tracePt t="17067" x="4384675" y="785813"/>
          <p14:tracePt t="17083" x="4429125" y="785813"/>
          <p14:tracePt t="17100" x="4456113" y="785813"/>
          <p14:tracePt t="17116" x="4473575" y="785813"/>
          <p14:tracePt t="17133" x="4554538" y="785813"/>
          <p14:tracePt t="17149" x="4589463" y="795338"/>
          <p14:tracePt t="17166" x="4643438" y="803275"/>
          <p14:tracePt t="17183" x="4724400" y="830263"/>
          <p14:tracePt t="17199" x="4751388" y="847725"/>
          <p14:tracePt t="17219" x="4768850" y="847725"/>
          <p14:tracePt t="17255" x="4776788" y="857250"/>
          <p14:tracePt t="17305" x="4786313" y="866775"/>
          <p14:tracePt t="17316" x="4795838" y="866775"/>
          <p14:tracePt t="17328" x="4822825" y="893763"/>
          <p14:tracePt t="17340" x="4848225" y="901700"/>
          <p14:tracePt t="17353" x="4867275" y="911225"/>
          <p14:tracePt t="17367" x="4894263" y="928688"/>
          <p14:tracePt t="17385" x="4921250" y="938213"/>
          <p14:tracePt t="17401" x="4956175" y="946150"/>
          <p14:tracePt t="17418" x="4965700" y="946150"/>
          <p14:tracePt t="17436" x="4983163" y="946150"/>
          <p14:tracePt t="17494" x="4992688" y="946150"/>
          <p14:tracePt t="17643" x="4983163" y="946150"/>
          <p14:tracePt t="17655" x="4973638" y="938213"/>
          <p14:tracePt t="17667" x="4965700" y="938213"/>
          <p14:tracePt t="17692" x="4946650" y="938213"/>
          <p14:tracePt t="17704" x="4938713" y="938213"/>
          <p14:tracePt t="17716" x="4929188" y="938213"/>
          <p14:tracePt t="17728" x="4911725" y="938213"/>
          <p14:tracePt t="17740" x="4857750" y="919163"/>
          <p14:tracePt t="17752" x="4813300" y="919163"/>
          <p14:tracePt t="17766" x="4741863" y="919163"/>
          <p14:tracePt t="17783" x="4643438" y="911225"/>
          <p14:tracePt t="17800" x="4545013" y="911225"/>
          <p14:tracePt t="17816" x="4375150" y="893763"/>
          <p14:tracePt t="17833" x="4276725" y="893763"/>
          <p14:tracePt t="17851" x="4170363" y="893763"/>
          <p14:tracePt t="17868" x="4116388" y="893763"/>
          <p14:tracePt t="17884" x="4081463" y="893763"/>
          <p14:tracePt t="17901" x="4044950" y="893763"/>
          <p14:tracePt t="17923" x="4037013" y="893763"/>
          <p14:tracePt t="17936" x="4027488" y="884238"/>
          <p14:tracePt t="17951" x="4000500" y="866775"/>
          <p14:tracePt t="17968" x="3911600" y="839788"/>
          <p14:tracePt t="17984" x="3517900" y="741363"/>
          <p14:tracePt t="18001" x="3375025" y="704850"/>
          <p14:tracePt t="18019" x="3276600" y="687388"/>
          <p14:tracePt t="18035" x="3214688" y="687388"/>
          <p14:tracePt t="18051" x="3187700" y="687388"/>
          <p14:tracePt t="18067" x="3179763" y="687388"/>
          <p14:tracePt t="18083" x="3170238" y="687388"/>
          <p14:tracePt t="18100" x="3160713" y="687388"/>
          <p14:tracePt t="18133" x="3152775" y="687388"/>
          <p14:tracePt t="18150" x="3133725" y="687388"/>
          <p14:tracePt t="18178" x="3125788" y="687388"/>
          <p14:tracePt t="18203" x="3116263" y="687388"/>
          <p14:tracePt t="18215" x="3098800" y="687388"/>
          <p14:tracePt t="18227" x="3044825" y="696913"/>
          <p14:tracePt t="18239" x="2990850" y="696913"/>
          <p14:tracePt t="18251" x="2928938" y="704850"/>
          <p14:tracePt t="18267" x="2857500" y="723900"/>
          <p14:tracePt t="18284" x="2822575" y="723900"/>
          <p14:tracePt t="18302" x="2724150" y="750888"/>
          <p14:tracePt t="18318" x="2670175" y="758825"/>
          <p14:tracePt t="18335" x="2598738" y="758825"/>
          <p14:tracePt t="18351" x="2482850" y="785813"/>
          <p14:tracePt t="18368" x="2428875" y="785813"/>
          <p14:tracePt t="18384" x="2393950" y="803275"/>
          <p14:tracePt t="18401" x="2312988" y="812800"/>
          <p14:tracePt t="18418" x="2259013" y="830263"/>
          <p14:tracePt t="18435" x="2197100" y="839788"/>
          <p14:tracePt t="18451" x="2160588" y="857250"/>
          <p14:tracePt t="18468" x="2133600" y="866775"/>
          <p14:tracePt t="18484" x="2089150" y="893763"/>
          <p14:tracePt t="18501" x="2062163" y="893763"/>
          <p14:tracePt t="18519" x="2054225" y="893763"/>
          <p14:tracePt t="18534" x="2044700" y="893763"/>
          <p14:tracePt t="18630" x="2054225" y="893763"/>
          <p14:tracePt t="18656" x="2054225" y="884238"/>
          <p14:tracePt t="18695" x="2054225" y="874713"/>
          <p14:tracePt t="18721" x="2062163" y="874713"/>
          <p14:tracePt t="18770" x="2062163" y="857250"/>
          <p14:tracePt t="18793" x="2071688" y="857250"/>
          <p14:tracePt t="19123" x="2081213" y="857250"/>
          <p14:tracePt t="19292" x="2098675" y="857250"/>
          <p14:tracePt t="19319" x="2108200" y="857250"/>
          <p14:tracePt t="19330" x="2116138" y="857250"/>
          <p14:tracePt t="19343" x="2125663" y="857250"/>
          <p14:tracePt t="19355" x="2133600" y="857250"/>
          <p14:tracePt t="19382" x="2143125" y="857250"/>
          <p14:tracePt t="19393" x="2170113" y="857250"/>
          <p14:tracePt t="19404" x="2187575" y="857250"/>
          <p14:tracePt t="19418" x="2214563" y="857250"/>
          <p14:tracePt t="19433" x="2251075" y="857250"/>
          <p14:tracePt t="19450" x="2286000" y="857250"/>
          <p14:tracePt t="19467" x="2322513" y="857250"/>
          <p14:tracePt t="19484" x="2330450" y="857250"/>
          <p14:tracePt t="19500" x="2339975" y="857250"/>
          <p14:tracePt t="19517" x="2347913" y="857250"/>
          <p14:tracePt t="19534" x="2366963" y="857250"/>
          <p14:tracePt t="19550" x="2374900" y="857250"/>
          <p14:tracePt t="19567" x="2393950" y="857250"/>
          <p14:tracePt t="19584" x="2411413" y="857250"/>
          <p14:tracePt t="19600" x="2419350" y="857250"/>
          <p14:tracePt t="19617" x="2455863" y="857250"/>
          <p14:tracePt t="19633" x="2465388" y="857250"/>
          <p14:tracePt t="19650" x="2500313" y="857250"/>
          <p14:tracePt t="19667" x="2581275" y="857250"/>
          <p14:tracePt t="19683" x="2598738" y="857250"/>
          <p14:tracePt t="19700" x="2643188" y="847725"/>
          <p14:tracePt t="19717" x="2670175" y="847725"/>
          <p14:tracePt t="19733" x="2697163" y="847725"/>
          <p14:tracePt t="19750" x="2705100" y="847725"/>
          <p14:tracePt t="19767" x="2714625" y="847725"/>
          <p14:tracePt t="19800" x="2724150" y="847725"/>
          <p14:tracePt t="19824" x="2732088" y="847725"/>
          <p14:tracePt t="19836" x="2741613" y="847725"/>
          <p14:tracePt t="19860" x="2751138" y="847725"/>
          <p14:tracePt t="19872" x="2768600" y="847725"/>
          <p14:tracePt t="19885" x="2786063" y="847725"/>
          <p14:tracePt t="19900" x="2795588" y="847725"/>
          <p14:tracePt t="19917" x="2822575" y="847725"/>
          <p14:tracePt t="19934" x="2840038" y="847725"/>
          <p14:tracePt t="19950" x="2867025" y="847725"/>
          <p14:tracePt t="19967" x="2874963" y="847725"/>
          <p14:tracePt t="19983" x="2884488" y="847725"/>
          <p14:tracePt t="20000" x="2894013" y="847725"/>
          <p14:tracePt t="20021" x="2901950" y="847725"/>
          <p14:tracePt t="20068" x="2911475" y="847725"/>
          <p14:tracePt t="20106" x="2919413" y="847725"/>
          <p14:tracePt t="20130" x="2928938" y="847725"/>
          <p14:tracePt t="20143" x="2946400" y="847725"/>
          <p14:tracePt t="20155" x="2955925" y="847725"/>
          <p14:tracePt t="20178" x="2965450" y="847725"/>
          <p14:tracePt t="20193" x="2973388" y="847725"/>
          <p14:tracePt t="20216" x="2982913" y="847725"/>
          <p14:tracePt t="20228" x="3009900" y="847725"/>
          <p14:tracePt t="20240" x="3017838" y="857250"/>
          <p14:tracePt t="20253" x="3027363" y="857250"/>
          <p14:tracePt t="20267" x="3036888" y="857250"/>
          <p14:tracePt t="20283" x="3044825" y="857250"/>
          <p14:tracePt t="20303" x="3054350" y="857250"/>
          <p14:tracePt t="20326" x="3062288" y="857250"/>
          <p14:tracePt t="20338" x="3089275" y="857250"/>
          <p14:tracePt t="20352" x="3098800" y="857250"/>
          <p14:tracePt t="20367" x="3108325" y="857250"/>
          <p14:tracePt t="20383" x="3116263" y="857250"/>
          <p14:tracePt t="20400" x="3143250" y="866775"/>
          <p14:tracePt t="20417" x="3160713" y="866775"/>
          <p14:tracePt t="20433" x="3170238" y="866775"/>
          <p14:tracePt t="20450" x="3187700" y="884238"/>
          <p14:tracePt t="20467" x="3214688" y="884238"/>
          <p14:tracePt t="20483" x="3232150" y="884238"/>
          <p14:tracePt t="20500" x="3259138" y="893763"/>
          <p14:tracePt t="20517" x="3268663" y="893763"/>
          <p14:tracePt t="20533" x="3295650" y="901700"/>
          <p14:tracePt t="20550" x="3303588" y="901700"/>
          <p14:tracePt t="20567" x="3340100" y="911225"/>
          <p14:tracePt t="20583" x="3375025" y="928688"/>
          <p14:tracePt t="20600" x="3402013" y="928688"/>
          <p14:tracePt t="20617" x="3411538" y="938213"/>
          <p14:tracePt t="20633" x="3438525" y="938213"/>
          <p14:tracePt t="20650" x="3465513" y="946150"/>
          <p14:tracePt t="20667" x="3490913" y="946150"/>
          <p14:tracePt t="20684" x="3517900" y="955675"/>
          <p14:tracePt t="20700" x="3527425" y="955675"/>
          <p14:tracePt t="20717" x="3536950" y="955675"/>
          <p14:tracePt t="21905" x="3554413" y="955675"/>
          <p14:tracePt t="21918" x="3562350" y="955675"/>
          <p14:tracePt t="21931" x="3571875" y="955675"/>
          <p14:tracePt t="21942" x="3589338" y="955675"/>
          <p14:tracePt t="21955" x="3616325" y="955675"/>
          <p14:tracePt t="21968" x="3625850" y="955675"/>
          <p14:tracePt t="21984" x="3643313" y="955675"/>
          <p14:tracePt t="22000" x="3652838" y="955675"/>
          <p14:tracePt t="22017" x="3705225" y="946150"/>
          <p14:tracePt t="22034" x="3724275" y="946150"/>
          <p14:tracePt t="22050" x="3751263" y="946150"/>
          <p14:tracePt t="22067" x="3776663" y="946150"/>
          <p14:tracePt t="22084" x="3803650" y="946150"/>
          <p14:tracePt t="22100" x="3822700" y="938213"/>
          <p14:tracePt t="22117" x="3857625" y="938213"/>
          <p14:tracePt t="22134" x="3867150" y="938213"/>
          <p14:tracePt t="22151" x="3875088" y="938213"/>
          <p14:tracePt t="22167" x="3884613" y="938213"/>
          <p14:tracePt t="22184" x="3911600" y="938213"/>
          <p14:tracePt t="22200" x="3919538" y="938213"/>
          <p14:tracePt t="22217" x="3956050" y="938213"/>
          <p14:tracePt t="22234" x="3973513" y="938213"/>
          <p14:tracePt t="22250" x="3990975" y="938213"/>
          <p14:tracePt t="22267" x="4000500" y="938213"/>
          <p14:tracePt t="22300" x="4017963" y="938213"/>
          <p14:tracePt t="22318" x="4027488" y="938213"/>
          <p14:tracePt t="22334" x="4044950" y="938213"/>
          <p14:tracePt t="22350" x="4054475" y="938213"/>
          <p14:tracePt t="22367" x="4062413" y="938213"/>
          <p14:tracePt t="22384" x="4071938" y="938213"/>
          <p14:tracePt t="22400" x="4089400" y="938213"/>
          <p14:tracePt t="22419" x="4098925" y="938213"/>
          <p14:tracePt t="22434" x="4108450" y="938213"/>
          <p14:tracePt t="22450" x="4116388" y="938213"/>
          <p14:tracePt t="22469" x="4125913" y="938213"/>
          <p14:tracePt t="22494" x="4133850" y="938213"/>
          <p14:tracePt t="22543" x="4143375" y="938213"/>
          <p14:tracePt t="22580" x="4152900" y="938213"/>
          <p14:tracePt t="22616" x="4170363" y="938213"/>
          <p14:tracePt t="22640" x="4179888" y="938213"/>
          <p14:tracePt t="22678" x="4187825" y="938213"/>
          <p14:tracePt t="22714" x="4197350" y="938213"/>
          <p14:tracePt t="22751" x="4205288" y="938213"/>
          <p14:tracePt t="22776" x="4214813" y="938213"/>
          <p14:tracePt t="22788" x="4224338" y="938213"/>
          <p14:tracePt t="22812" x="4241800" y="938213"/>
          <p14:tracePt t="22836" x="4251325" y="938213"/>
          <p14:tracePt t="22848" x="4259263" y="938213"/>
          <p14:tracePt t="22860" x="4276725" y="938213"/>
          <p14:tracePt t="22872" x="4286250" y="938213"/>
          <p14:tracePt t="22885" x="4303713" y="938213"/>
          <p14:tracePt t="22900" x="4313238" y="938213"/>
          <p14:tracePt t="22917" x="4322763" y="938213"/>
          <p14:tracePt t="22934" x="4367213" y="938213"/>
          <p14:tracePt t="22950" x="4394200" y="919163"/>
          <p14:tracePt t="22967" x="4411663" y="919163"/>
          <p14:tracePt t="22984" x="4491038" y="911225"/>
          <p14:tracePt t="23000" x="4510088" y="911225"/>
          <p14:tracePt t="23017" x="4554538" y="911225"/>
          <p14:tracePt t="23034" x="4581525" y="911225"/>
          <p14:tracePt t="23050" x="4608513" y="893763"/>
          <p14:tracePt t="23067" x="4643438" y="893763"/>
          <p14:tracePt t="23084" x="4660900" y="893763"/>
          <p14:tracePt t="23100" x="4670425" y="893763"/>
          <p14:tracePt t="23117" x="4705350" y="893763"/>
          <p14:tracePt t="23134" x="4714875" y="893763"/>
          <p14:tracePt t="28152" x="4625975" y="884238"/>
          <p14:tracePt t="28165" x="4483100" y="866775"/>
          <p14:tracePt t="28178" x="4330700" y="847725"/>
          <p14:tracePt t="28189" x="4214813" y="830263"/>
          <p14:tracePt t="28202" x="4062413" y="795338"/>
          <p14:tracePt t="28219" x="3848100" y="750888"/>
          <p14:tracePt t="28236" x="3652838" y="714375"/>
          <p14:tracePt t="28252" x="3384550" y="696913"/>
          <p14:tracePt t="28269" x="3313113" y="679450"/>
          <p14:tracePt t="28285" x="3286125" y="679450"/>
          <p14:tracePt t="28301" x="3268663" y="679450"/>
          <p14:tracePt t="28420" x="3276600" y="679450"/>
          <p14:tracePt t="28446" x="3286125" y="679450"/>
          <p14:tracePt t="28457" x="3313113" y="679450"/>
          <p14:tracePt t="28470" x="3330575" y="679450"/>
          <p14:tracePt t="28484" x="3384550" y="679450"/>
          <p14:tracePt t="28497" x="3455988" y="679450"/>
          <p14:tracePt t="28509" x="3509963" y="679450"/>
          <p14:tracePt t="28522" x="3562350" y="679450"/>
          <p14:tracePt t="28535" x="3598863" y="687388"/>
          <p14:tracePt t="28552" x="3643313" y="687388"/>
          <p14:tracePt t="28571" x="3732213" y="696913"/>
          <p14:tracePt t="28586" x="3768725" y="714375"/>
          <p14:tracePt t="28603" x="3813175" y="714375"/>
          <p14:tracePt t="28620" x="3919538" y="723900"/>
          <p14:tracePt t="28636" x="3956050" y="723900"/>
          <p14:tracePt t="28652" x="3990975" y="723900"/>
          <p14:tracePt t="28669" x="4017963" y="723900"/>
          <p14:tracePt t="28686" x="4027488" y="723900"/>
          <p14:tracePt t="28732" x="4017963" y="723900"/>
          <p14:tracePt t="28745" x="4000500" y="723900"/>
          <p14:tracePt t="28758" x="3973513" y="723900"/>
          <p14:tracePt t="28769" x="3929063" y="723900"/>
          <p14:tracePt t="28785" x="3894138" y="723900"/>
          <p14:tracePt t="28801" x="3867150" y="723900"/>
          <p14:tracePt t="28818" x="3848100" y="741363"/>
          <p14:tracePt t="28836" x="3840163" y="741363"/>
          <p14:tracePt t="28891" x="3830638" y="741363"/>
          <p14:tracePt t="28941" x="3803650" y="741363"/>
          <p14:tracePt t="28953" x="3768725" y="741363"/>
          <p14:tracePt t="28965" x="3751263" y="741363"/>
          <p14:tracePt t="28978" x="3724275" y="741363"/>
          <p14:tracePt t="28989" x="3670300" y="741363"/>
          <p14:tracePt t="29003" x="3633788" y="741363"/>
          <p14:tracePt t="29018" x="3608388" y="741363"/>
          <p14:tracePt t="29034" x="3589338" y="741363"/>
          <p14:tracePt t="29051" x="3509963" y="750888"/>
          <p14:tracePt t="29069" x="3473450" y="750888"/>
          <p14:tracePt t="29085" x="3411538" y="758825"/>
          <p14:tracePt t="29101" x="3384550" y="758825"/>
          <p14:tracePt t="29118" x="3367088" y="758825"/>
          <p14:tracePt t="29135" x="3313113" y="776288"/>
          <p14:tracePt t="29151" x="3303588" y="776288"/>
          <p14:tracePt t="29169" x="3295650" y="776288"/>
          <p14:tracePt t="29185" x="3286125" y="776288"/>
          <p14:tracePt t="29220" x="3276600" y="785813"/>
          <p14:tracePt t="29252" x="3251200" y="785813"/>
          <p14:tracePt t="29269" x="3179763" y="795338"/>
          <p14:tracePt t="29286" x="3125788" y="795338"/>
          <p14:tracePt t="29302" x="3071813" y="795338"/>
          <p14:tracePt t="29320" x="2965450" y="812800"/>
          <p14:tracePt t="29336" x="2919413" y="812800"/>
          <p14:tracePt t="29352" x="2867025" y="812800"/>
          <p14:tracePt t="29369" x="2795588" y="822325"/>
          <p14:tracePt t="29386" x="2776538" y="822325"/>
          <p14:tracePt t="29402" x="2759075" y="822325"/>
          <p14:tracePt t="29419" x="2751138" y="822325"/>
          <p14:tracePt t="29436" x="2741613" y="822325"/>
          <p14:tracePt t="29452" x="2705100" y="822325"/>
          <p14:tracePt t="29469" x="2697163" y="822325"/>
          <p14:tracePt t="29486" x="2679700" y="822325"/>
          <p14:tracePt t="29502" x="2616200" y="822325"/>
          <p14:tracePt t="29519" x="2581275" y="822325"/>
          <p14:tracePt t="29537" x="2536825" y="822325"/>
          <p14:tracePt t="29552" x="2446338" y="822325"/>
          <p14:tracePt t="29570" x="2411413" y="822325"/>
          <p14:tracePt t="29586" x="2384425" y="822325"/>
          <p14:tracePt t="29602" x="2339975" y="822325"/>
          <p14:tracePt t="29619" x="2330450" y="822325"/>
          <p14:tracePt t="29636" x="2312988" y="822325"/>
          <p14:tracePt t="29653" x="2232025" y="822325"/>
          <p14:tracePt t="29669" x="2197100" y="822325"/>
          <p14:tracePt t="29686" x="2152650" y="822325"/>
          <p14:tracePt t="29702" x="2108200" y="822325"/>
          <p14:tracePt t="29719" x="2098675" y="822325"/>
          <p14:tracePt t="29736" x="2089150" y="822325"/>
          <p14:tracePt t="29769" x="2081213" y="822325"/>
          <p14:tracePt t="29898" x="2089150" y="822325"/>
          <p14:tracePt t="29946" x="2098675" y="822325"/>
          <p14:tracePt t="29982" x="2108200" y="822325"/>
          <p14:tracePt t="30042" x="2125663" y="822325"/>
          <p14:tracePt t="30114" x="2133600" y="822325"/>
          <p14:tracePt t="30139" x="2143125" y="822325"/>
          <p14:tracePt t="30165" x="2160588" y="822325"/>
          <p14:tracePt t="30178" x="2170113" y="822325"/>
          <p14:tracePt t="30190" x="2187575" y="822325"/>
          <p14:tracePt t="30216" x="2197100" y="822325"/>
          <p14:tracePt t="30229" x="2205038" y="822325"/>
          <p14:tracePt t="30241" x="2214563" y="822325"/>
          <p14:tracePt t="30254" x="2232025" y="822325"/>
          <p14:tracePt t="30269" x="2259013" y="822325"/>
          <p14:tracePt t="30286" x="2295525" y="822325"/>
          <p14:tracePt t="30302" x="2401888" y="822325"/>
          <p14:tracePt t="30318" x="2455863" y="822325"/>
          <p14:tracePt t="30335" x="2509838" y="822325"/>
          <p14:tracePt t="30351" x="2571750" y="822325"/>
          <p14:tracePt t="30368" x="2608263" y="822325"/>
          <p14:tracePt t="30385" x="2633663" y="822325"/>
          <p14:tracePt t="30401" x="2679700" y="822325"/>
          <p14:tracePt t="30420" x="2687638" y="822325"/>
          <p14:tracePt t="30436" x="2705100" y="822325"/>
          <p14:tracePt t="30452" x="2732088" y="822325"/>
          <p14:tracePt t="30469" x="2741613" y="822325"/>
          <p14:tracePt t="30485" x="2751138" y="822325"/>
          <p14:tracePt t="30502" x="2768600" y="822325"/>
          <p14:tracePt t="30519" x="2795588" y="822325"/>
          <p14:tracePt t="30537" x="2840038" y="822325"/>
          <p14:tracePt t="30552" x="2857500" y="822325"/>
          <p14:tracePt t="30569" x="2884488" y="822325"/>
          <p14:tracePt t="30587" x="2919413" y="822325"/>
          <p14:tracePt t="30602" x="2938463" y="822325"/>
          <p14:tracePt t="30619" x="2965450" y="822325"/>
          <p14:tracePt t="30636" x="3017838" y="822325"/>
          <p14:tracePt t="30652" x="3081338" y="830263"/>
          <p14:tracePt t="30669" x="3133725" y="830263"/>
          <p14:tracePt t="30687" x="3224213" y="830263"/>
          <p14:tracePt t="30703" x="3276600" y="830263"/>
          <p14:tracePt t="30719" x="3330575" y="839788"/>
          <p14:tracePt t="30737" x="3589338" y="839788"/>
          <p14:tracePt t="30752" x="3759200" y="830263"/>
          <p14:tracePt t="30770" x="3929063" y="830263"/>
          <p14:tracePt t="30787" x="4241800" y="830263"/>
          <p14:tracePt t="30803" x="4384675" y="812800"/>
          <p14:tracePt t="30818" x="4527550" y="812800"/>
          <p14:tracePt t="30836" x="4813300" y="812800"/>
          <p14:tracePt t="30852" x="4938713" y="812800"/>
          <p14:tracePt t="30870" x="5207000" y="839788"/>
          <p14:tracePt t="33872" x="5170488" y="901700"/>
          <p14:tracePt t="33885" x="5116513" y="965200"/>
          <p14:tracePt t="33897" x="5072063" y="1027113"/>
          <p14:tracePt t="33910" x="5010150" y="1071563"/>
          <p14:tracePt t="33922" x="4929188" y="1125538"/>
          <p14:tracePt t="33935" x="4840288" y="1169988"/>
          <p14:tracePt t="33952" x="4741863" y="1204913"/>
          <p14:tracePt t="33968" x="4616450" y="1241425"/>
          <p14:tracePt t="33985" x="4268788" y="1339850"/>
          <p14:tracePt t="34002" x="4116388" y="1374775"/>
          <p14:tracePt t="34019" x="3830638" y="1411288"/>
          <p14:tracePt t="34035" x="3660775" y="1428750"/>
          <p14:tracePt t="34052" x="3536950" y="1428750"/>
          <p14:tracePt t="34068" x="3295650" y="1428750"/>
          <p14:tracePt t="34086" x="3224213" y="1428750"/>
          <p14:tracePt t="34102" x="3125788" y="1428750"/>
          <p14:tracePt t="34119" x="2982913" y="1428750"/>
          <p14:tracePt t="34136" x="2884488" y="1428750"/>
          <p14:tracePt t="34153" x="2813050" y="1428750"/>
          <p14:tracePt t="34169" x="2714625" y="1428750"/>
          <p14:tracePt t="34186" x="2697163" y="1438275"/>
          <p14:tracePt t="34203" x="2679700" y="1438275"/>
          <p14:tracePt t="34220" x="2652713" y="1455738"/>
          <p14:tracePt t="34236" x="2598738" y="1465263"/>
          <p14:tracePt t="34533" x="2384425" y="1465263"/>
          <p14:tracePt t="34547" x="2170113" y="1465263"/>
          <p14:tracePt t="34559" x="1982788" y="1465263"/>
          <p14:tracePt t="34573" x="1795463" y="1465263"/>
          <p14:tracePt t="34586" x="1625600" y="1465263"/>
          <p14:tracePt t="34603" x="1527175" y="1465263"/>
          <p14:tracePt t="34621" x="1428750" y="1465263"/>
          <p14:tracePt t="34636" x="1411288" y="1465263"/>
          <p14:tracePt t="34653" x="1401763" y="1465263"/>
          <p14:tracePt t="34753" x="1384300" y="1465263"/>
          <p14:tracePt t="34791" x="1374775" y="1465263"/>
          <p14:tracePt t="34838" x="1366838" y="1465263"/>
          <p14:tracePt t="34851" x="1303338" y="1455738"/>
          <p14:tracePt t="34863" x="1204913" y="1438275"/>
          <p14:tracePt t="34875" x="1125538" y="1419225"/>
          <p14:tracePt t="34888" x="1071563" y="1419225"/>
          <p14:tracePt t="34903" x="1036638" y="1419225"/>
          <p14:tracePt t="34919" x="1009650" y="1419225"/>
          <p14:tracePt t="34936" x="982663" y="1419225"/>
          <p14:tracePt t="34970" x="965200" y="1419225"/>
          <p14:tracePt t="34986" x="946150" y="1419225"/>
          <p14:tracePt t="35002" x="893763" y="1438275"/>
          <p14:tracePt t="35019" x="830263" y="1455738"/>
          <p14:tracePt t="35035" x="758825" y="1455738"/>
          <p14:tracePt t="35052" x="731838" y="1455738"/>
          <p14:tracePt t="35068" x="723900" y="1455738"/>
          <p14:tracePt t="35086" x="714375" y="1455738"/>
          <p14:tracePt t="35247" x="723900" y="1455738"/>
          <p14:tracePt t="35526" x="723900" y="1438275"/>
          <p14:tracePt t="35537" x="731838" y="1438275"/>
          <p14:tracePt t="35587" x="750888" y="1438275"/>
          <p14:tracePt t="35622" x="758825" y="1438275"/>
          <p14:tracePt t="35659" x="768350" y="1438275"/>
          <p14:tracePt t="35686" x="776288" y="1438275"/>
          <p14:tracePt t="35711" x="785813" y="1438275"/>
          <p14:tracePt t="35734" x="795338" y="1438275"/>
          <p14:tracePt t="35746" x="803275" y="1446213"/>
          <p14:tracePt t="35758" x="830263" y="1446213"/>
          <p14:tracePt t="35771" x="839788" y="1446213"/>
          <p14:tracePt t="35786" x="857250" y="1446213"/>
          <p14:tracePt t="35803" x="884238" y="1455738"/>
          <p14:tracePt t="35821" x="919163" y="1455738"/>
          <p14:tracePt t="35836" x="938213" y="1455738"/>
          <p14:tracePt t="35853" x="965200" y="1455738"/>
          <p14:tracePt t="35869" x="990600" y="1465263"/>
          <p14:tracePt t="35886" x="1017588" y="1465263"/>
          <p14:tracePt t="35904" x="1054100" y="1465263"/>
          <p14:tracePt t="35920" x="1062038" y="1465263"/>
          <p14:tracePt t="35936" x="1071563" y="1465263"/>
          <p14:tracePt t="35955" x="1081088" y="1465263"/>
          <p14:tracePt t="35979" x="1089025" y="1465263"/>
          <p14:tracePt t="35991" x="1116013" y="1465263"/>
          <p14:tracePt t="36005" x="1125538" y="1465263"/>
          <p14:tracePt t="36020" x="1133475" y="1465263"/>
          <p14:tracePt t="36037" x="1152525" y="1465263"/>
          <p14:tracePt t="36055" x="1187450" y="1465263"/>
          <p14:tracePt t="36069" x="1204913" y="1465263"/>
          <p14:tracePt t="36085" x="1214438" y="1465263"/>
          <p14:tracePt t="36102" x="1231900" y="1465263"/>
          <p14:tracePt t="36119" x="1250950" y="1465263"/>
          <p14:tracePt t="36135" x="1258888" y="1465263"/>
          <p14:tracePt t="36152" x="1268413" y="1465263"/>
          <p14:tracePt t="36168" x="1276350" y="1465263"/>
          <p14:tracePt t="36803" x="1285875" y="1465263"/>
          <p14:tracePt t="36817" x="1312863" y="1465263"/>
          <p14:tracePt t="36828" x="1330325" y="1465263"/>
          <p14:tracePt t="36840" x="1357313" y="1455738"/>
          <p14:tracePt t="36853" x="1384300" y="1455738"/>
          <p14:tracePt t="36869" x="1393825" y="1438275"/>
          <p14:tracePt t="36886" x="1411288" y="1438275"/>
          <p14:tracePt t="36903" x="1446213" y="1428750"/>
          <p14:tracePt t="36920" x="1473200" y="1419225"/>
          <p14:tracePt t="36938" x="1490663" y="1419225"/>
          <p14:tracePt t="36953" x="1500188" y="1419225"/>
          <p14:tracePt t="36970" x="1509713" y="1419225"/>
          <p14:tracePt t="36987" x="1517650" y="1419225"/>
          <p14:tracePt t="37022" x="1536700" y="1419225"/>
          <p14:tracePt t="37060" x="1544638" y="1419225"/>
          <p14:tracePt t="37085" x="1554163" y="1419225"/>
          <p14:tracePt t="37097" x="1562100" y="1419225"/>
          <p14:tracePt t="37110" x="1571625" y="1419225"/>
          <p14:tracePt t="37123" x="1581150" y="1419225"/>
          <p14:tracePt t="37138" x="1589088" y="1419225"/>
          <p14:tracePt t="37154" x="1598613" y="1419225"/>
          <p14:tracePt t="37170" x="1616075" y="1411288"/>
          <p14:tracePt t="37187" x="1633538" y="1411288"/>
          <p14:tracePt t="37203" x="1643063" y="1411288"/>
          <p14:tracePt t="37220" x="1652588" y="1411288"/>
          <p14:tracePt t="37237" x="1670050" y="1411288"/>
          <p14:tracePt t="37254" x="1687513" y="1411288"/>
          <p14:tracePt t="37271" x="1697038" y="1411288"/>
          <p14:tracePt t="37287" x="1714500" y="1411288"/>
          <p14:tracePt t="37303" x="1724025" y="1411288"/>
          <p14:tracePt t="37336" x="1731963" y="1411288"/>
          <p14:tracePt t="37353" x="1741488" y="1411288"/>
          <p14:tracePt t="37370" x="1758950" y="1411288"/>
          <p14:tracePt t="37387" x="1768475" y="1411288"/>
          <p14:tracePt t="37405" x="1785938" y="1411288"/>
          <p14:tracePt t="37422" x="1803400" y="1411288"/>
          <p14:tracePt t="37436" x="1822450" y="1411288"/>
          <p14:tracePt t="37453" x="1839913" y="1411288"/>
          <p14:tracePt t="37470" x="1884363" y="1393825"/>
          <p14:tracePt t="37486" x="1911350" y="1393825"/>
          <p14:tracePt t="37503" x="1919288" y="1393825"/>
          <p14:tracePt t="37520" x="1946275" y="1393825"/>
          <p14:tracePt t="37537" x="1973263" y="1393825"/>
          <p14:tracePt t="37553" x="1990725" y="1393825"/>
          <p14:tracePt t="37572" x="2044700" y="1393825"/>
          <p14:tracePt t="37587" x="2062163" y="1393825"/>
          <p14:tracePt t="37604" x="2071688" y="1393825"/>
          <p14:tracePt t="37619" x="2108200" y="1393825"/>
          <p14:tracePt t="37636" x="2116138" y="1393825"/>
          <p14:tracePt t="37652" x="2125663" y="1393825"/>
          <p14:tracePt t="37669" x="2143125" y="1393825"/>
          <p14:tracePt t="37702" x="2160588" y="1393825"/>
          <p14:tracePt t="37719" x="2170113" y="1393825"/>
          <p14:tracePt t="37755" x="2179638" y="1393825"/>
          <p14:tracePt t="37779" x="2187575" y="1393825"/>
          <p14:tracePt t="37792" x="2197100" y="1393825"/>
          <p14:tracePt t="37817" x="2205038" y="1393825"/>
          <p14:tracePt t="37842" x="2214563" y="1393825"/>
          <p14:tracePt t="37854" x="2224088" y="1393825"/>
          <p14:tracePt t="37868" x="2241550" y="1393825"/>
          <p14:tracePt t="37892" x="2251075" y="1393825"/>
          <p14:tracePt t="37905" x="2259013" y="1393825"/>
          <p14:tracePt t="37917" x="2276475" y="1401763"/>
          <p14:tracePt t="37941" x="2295525" y="1401763"/>
          <p14:tracePt t="37953" x="2303463" y="1401763"/>
          <p14:tracePt t="37978" x="2312988" y="1401763"/>
          <p14:tracePt t="37990" x="2322513" y="1401763"/>
          <p14:tracePt t="38014" x="2330450" y="1401763"/>
          <p14:tracePt t="38026" x="2357438" y="1401763"/>
          <p14:tracePt t="38038" x="2374900" y="1393825"/>
          <p14:tracePt t="38052" x="2419350" y="1366838"/>
          <p14:tracePt t="38069" x="2455863" y="1339850"/>
          <p14:tracePt t="38086" x="2554288" y="1285875"/>
          <p14:tracePt t="38103" x="2598738" y="1258888"/>
          <p14:tracePt t="38119" x="2616200" y="1250950"/>
          <p14:tracePt t="38136" x="2643188" y="1223963"/>
          <p14:tracePt t="38152" x="2652713" y="1214438"/>
          <p14:tracePt t="38169" x="2660650" y="1204913"/>
          <p14:tracePt t="38204" x="2660650" y="1196975"/>
          <p14:tracePt t="38219" x="2660650" y="1187450"/>
          <p14:tracePt t="38241" x="2660650" y="1169988"/>
          <p14:tracePt t="38254" x="2652713" y="1169988"/>
          <p14:tracePt t="38269" x="2643188" y="1160463"/>
          <p14:tracePt t="38285" x="2616200" y="1160463"/>
          <p14:tracePt t="38302" x="2562225" y="1152525"/>
          <p14:tracePt t="38319" x="2509838" y="1152525"/>
          <p14:tracePt t="38335" x="2465388" y="1152525"/>
          <p14:tracePt t="38352" x="2419350" y="1152525"/>
          <p14:tracePt t="38369" x="2411413" y="1152525"/>
          <p14:tracePt t="38385" x="2366963" y="1152525"/>
          <p14:tracePt t="38402" x="2312988" y="1152525"/>
          <p14:tracePt t="38419" x="2259013" y="1152525"/>
          <p14:tracePt t="38435" x="2170113" y="1152525"/>
          <p14:tracePt t="38452" x="2017713" y="1152525"/>
          <p14:tracePt t="38469" x="2000250" y="1133475"/>
          <p14:tracePt t="38487" x="1965325" y="1133475"/>
          <p14:tracePt t="38502" x="1955800" y="1133475"/>
          <p14:tracePt t="38537" x="1946275" y="1133475"/>
          <p14:tracePt t="38566" x="1919288" y="1133475"/>
          <p14:tracePt t="38579" x="1901825" y="1133475"/>
          <p14:tracePt t="38591" x="1893888" y="1133475"/>
          <p14:tracePt t="38604" x="1874838" y="1133475"/>
          <p14:tracePt t="38620" x="1866900" y="1133475"/>
          <p14:tracePt t="38700" x="1884363" y="1133475"/>
          <p14:tracePt t="38712" x="1893888" y="1133475"/>
          <p14:tracePt t="38724" x="1901825" y="1143000"/>
          <p14:tracePt t="38738" x="1911350" y="1143000"/>
          <p14:tracePt t="38753" x="1919288" y="1152525"/>
          <p14:tracePt t="38770" x="1955800" y="1169988"/>
          <p14:tracePt t="38788" x="2036763" y="1223963"/>
          <p14:tracePt t="38803" x="2098675" y="1276350"/>
          <p14:tracePt t="38823" x="2241550" y="1339850"/>
          <p14:tracePt t="38837" x="2295525" y="1347788"/>
          <p14:tracePt t="38854" x="2322513" y="1357313"/>
          <p14:tracePt t="38870" x="2366963" y="1357313"/>
          <p14:tracePt t="38886" x="2393950" y="1357313"/>
          <p14:tracePt t="38903" x="2411413" y="1357313"/>
          <p14:tracePt t="38905" x="2438400" y="1374775"/>
          <p14:tracePt t="38919" x="2473325" y="1374775"/>
          <p14:tracePt t="38936" x="2527300" y="1374775"/>
          <p14:tracePt t="38953" x="2633663" y="1384300"/>
          <p14:tracePt t="38969" x="2679700" y="1384300"/>
          <p14:tracePt t="38986" x="2714625" y="1384300"/>
          <p14:tracePt t="39002" x="2759075" y="1384300"/>
          <p14:tracePt t="39019" x="2786063" y="1401763"/>
          <p14:tracePt t="39036" x="2803525" y="1401763"/>
          <p14:tracePt t="39052" x="2847975" y="1401763"/>
          <p14:tracePt t="39069" x="2874963" y="1401763"/>
          <p14:tracePt t="39087" x="2928938" y="1401763"/>
          <p14:tracePt t="39103" x="3054350" y="1401763"/>
          <p14:tracePt t="39120" x="3125788" y="1401763"/>
          <p14:tracePt t="39137" x="3276600" y="1393825"/>
          <p14:tracePt t="39154" x="3330575" y="1374775"/>
          <p14:tracePt t="39170" x="3375025" y="1374775"/>
          <p14:tracePt t="39187" x="3429000" y="1366838"/>
          <p14:tracePt t="39203" x="3455988" y="1366838"/>
          <p14:tracePt t="39580" x="3509963" y="1366838"/>
          <p14:tracePt t="39593" x="3562350" y="1366838"/>
          <p14:tracePt t="39604" x="3598863" y="1366838"/>
          <p14:tracePt t="39616" x="3643313" y="1366838"/>
          <p14:tracePt t="39629" x="3679825" y="1366838"/>
          <p14:tracePt t="39641" x="3697288" y="1366838"/>
          <p14:tracePt t="39654" x="3724275" y="1366838"/>
          <p14:tracePt t="39670" x="3751263" y="1366838"/>
          <p14:tracePt t="39687" x="3768725" y="1366838"/>
          <p14:tracePt t="39703" x="3786188" y="1366838"/>
          <p14:tracePt t="39720" x="3795713" y="1366838"/>
          <p14:tracePt t="39739" x="3822700" y="1366838"/>
          <p14:tracePt t="39753" x="3830638" y="1366838"/>
          <p14:tracePt t="39770" x="3840163" y="1366838"/>
          <p14:tracePt t="39787" x="3875088" y="1357313"/>
          <p14:tracePt t="39803" x="3894138" y="1357313"/>
          <p14:tracePt t="39821" x="3902075" y="1357313"/>
          <p14:tracePt t="39837" x="3911600" y="1357313"/>
          <p14:tracePt t="39872" x="3946525" y="1357313"/>
          <p14:tracePt t="39887" x="3965575" y="1357313"/>
          <p14:tracePt t="39904" x="4010025" y="1357313"/>
          <p14:tracePt t="39920" x="4081463" y="1357313"/>
          <p14:tracePt t="39937" x="4125913" y="1357313"/>
          <p14:tracePt t="39953" x="4143375" y="1357313"/>
          <p14:tracePt t="39970" x="4205288" y="1357313"/>
          <p14:tracePt t="39987" x="4232275" y="1357313"/>
          <p14:tracePt t="40005" x="4259263" y="1357313"/>
          <p14:tracePt t="40020" x="4268788" y="1357313"/>
          <p14:tracePt t="40037" x="4286250" y="1357313"/>
          <p14:tracePt t="40053" x="4295775" y="1357313"/>
          <p14:tracePt t="40069" x="4313238" y="1357313"/>
          <p14:tracePt t="40086" x="4322763" y="1357313"/>
          <p14:tracePt t="40119" x="4357688" y="1357313"/>
          <p14:tracePt t="40136" x="4367213" y="1357313"/>
          <p14:tracePt t="40153" x="4384675" y="1357313"/>
          <p14:tracePt t="40169" x="4446588" y="1357313"/>
          <p14:tracePt t="40186" x="4473575" y="1357313"/>
          <p14:tracePt t="40203" x="4491038" y="1357313"/>
          <p14:tracePt t="40219" x="4500563" y="1357313"/>
          <p14:tracePt t="40236" x="4510088" y="1357313"/>
          <p14:tracePt t="40253" x="4545013" y="1357313"/>
          <p14:tracePt t="40269" x="4562475" y="1357313"/>
          <p14:tracePt t="40286" x="4616450" y="1374775"/>
          <p14:tracePt t="40303" x="4697413" y="1384300"/>
          <p14:tracePt t="40321" x="4705350" y="1384300"/>
          <p14:tracePt t="40339" x="4741863" y="1384300"/>
          <p14:tracePt t="40370" x="4751388" y="1384300"/>
          <p14:tracePt t="40387" x="4768850" y="1384300"/>
          <p14:tracePt t="40404" x="4776788" y="1393825"/>
          <p14:tracePt t="40421" x="4803775" y="1393825"/>
          <p14:tracePt t="40438" x="4867275" y="1393825"/>
          <p14:tracePt t="40454" x="4902200" y="1393825"/>
          <p14:tracePt t="40471" x="4938713" y="1393825"/>
          <p14:tracePt t="40487" x="5000625" y="1393825"/>
          <p14:tracePt t="40503" x="5018088" y="1393825"/>
          <p14:tracePt t="40519" x="5045075" y="1393825"/>
          <p14:tracePt t="40536" x="5054600" y="1393825"/>
          <p14:tracePt t="40552" x="5064125" y="1393825"/>
          <p14:tracePt t="40573" x="5072063" y="1393825"/>
          <p14:tracePt t="40661" x="5089525" y="1393825"/>
          <p14:tracePt t="40684" x="5099050" y="1393825"/>
          <p14:tracePt t="40818" x="5099050" y="1384300"/>
          <p14:tracePt t="40892" x="5081588" y="1384300"/>
          <p14:tracePt t="40906" x="5064125" y="1384300"/>
          <p14:tracePt t="40916" x="5010150" y="1384300"/>
          <p14:tracePt t="40928" x="4956175" y="1384300"/>
          <p14:tracePt t="40940" x="4867275" y="1384300"/>
          <p14:tracePt t="40953" x="4813300" y="1384300"/>
          <p14:tracePt t="40970" x="4776788" y="1384300"/>
          <p14:tracePt t="40987" x="4751388" y="1384300"/>
          <p14:tracePt t="41003" x="4714875" y="1384300"/>
          <p14:tracePt t="41020" x="4705350" y="1384300"/>
          <p14:tracePt t="41038" x="4697413" y="1384300"/>
          <p14:tracePt t="41053" x="4670425" y="1384300"/>
          <p14:tracePt t="41070" x="4625975" y="1384300"/>
          <p14:tracePt t="41088" x="4537075" y="1384300"/>
          <p14:tracePt t="41104" x="4483100" y="1384300"/>
          <p14:tracePt t="41120" x="4411663" y="1393825"/>
          <p14:tracePt t="41138" x="4330700" y="1401763"/>
          <p14:tracePt t="41153" x="4295775" y="1401763"/>
          <p14:tracePt t="41170" x="4251325" y="1419225"/>
          <p14:tracePt t="41187" x="4197350" y="1419225"/>
          <p14:tracePt t="41203" x="4170363" y="1419225"/>
          <p14:tracePt t="41220" x="4152900" y="1419225"/>
          <p14:tracePt t="41237" x="4133850" y="1419225"/>
          <p14:tracePt t="41260" x="4125913" y="1419225"/>
          <p14:tracePt t="41344" x="4143375" y="1419225"/>
          <p14:tracePt t="41369" x="4152900" y="1419225"/>
          <p14:tracePt t="41396" x="4160838" y="1419225"/>
          <p14:tracePt t="41408" x="4170363" y="1419225"/>
          <p14:tracePt t="41421" x="4179888" y="1419225"/>
          <p14:tracePt t="41435" x="4214813" y="1419225"/>
          <p14:tracePt t="41448" x="4268788" y="1419225"/>
          <p14:tracePt t="41460" x="4357688" y="1419225"/>
          <p14:tracePt t="41473" x="4473575" y="1419225"/>
          <p14:tracePt t="41487" x="4625975" y="1419225"/>
          <p14:tracePt t="41504" x="4741863" y="1419225"/>
          <p14:tracePt t="41521" x="4965700" y="1411288"/>
          <p14:tracePt t="41537" x="5037138" y="1411288"/>
          <p14:tracePt t="41553" x="5089525" y="1393825"/>
          <p14:tracePt t="41571" x="5180013" y="1393825"/>
          <p14:tracePt t="41587" x="5224463" y="1393825"/>
          <p14:tracePt t="41604" x="5259388" y="1393825"/>
          <p14:tracePt t="41620" x="5367338" y="1393825"/>
          <p14:tracePt t="41637" x="5402263" y="1393825"/>
          <p14:tracePt t="41654" x="5510213" y="1393825"/>
          <p14:tracePt t="41670" x="5545138" y="1393825"/>
          <p14:tracePt t="41687" x="5589588" y="1393825"/>
          <p14:tracePt t="41704" x="5643563" y="1393825"/>
          <p14:tracePt t="42045" x="5697538" y="1393825"/>
          <p14:tracePt t="42057" x="5751513" y="1393825"/>
          <p14:tracePt t="42070" x="5795963" y="1393825"/>
          <p14:tracePt t="42081" x="5849938" y="1393825"/>
          <p14:tracePt t="42093" x="5875338" y="1384300"/>
          <p14:tracePt t="42106" x="5902325" y="1384300"/>
          <p14:tracePt t="42120" x="5911850" y="1384300"/>
          <p14:tracePt t="42136" x="5921375" y="1384300"/>
          <p14:tracePt t="42153" x="5929313" y="1384300"/>
          <p14:tracePt t="42169" x="5946775" y="1384300"/>
          <p14:tracePt t="42186" x="5965825" y="1374775"/>
          <p14:tracePt t="42203" x="5983288" y="1374775"/>
          <p14:tracePt t="42219" x="5992813" y="1374775"/>
          <p14:tracePt t="42236" x="6000750" y="1374775"/>
          <p14:tracePt t="42291" x="6010275" y="1374775"/>
          <p14:tracePt t="42315" x="6027738" y="1374775"/>
          <p14:tracePt t="42341" x="6037263" y="1374775"/>
          <p14:tracePt t="42353" x="6045200" y="1374775"/>
          <p14:tracePt t="42364" x="6054725" y="1374775"/>
          <p14:tracePt t="42387" x="6064250" y="1374775"/>
          <p14:tracePt t="42411" x="6072188" y="1374775"/>
          <p14:tracePt t="42460" x="6081713" y="1374775"/>
          <p14:tracePt t="43520" x="5707063" y="1401763"/>
          <p14:tracePt t="43537" x="5492750" y="1401763"/>
          <p14:tracePt t="43555" x="4929188" y="1438275"/>
          <p14:tracePt t="43570" x="4633913" y="1438275"/>
          <p14:tracePt t="43587" x="4340225" y="1438275"/>
          <p14:tracePt t="43604" x="3938588" y="1438275"/>
          <p14:tracePt t="43620" x="3795713" y="1428750"/>
          <p14:tracePt t="43638" x="3598863" y="1428750"/>
          <p14:tracePt t="43654" x="3562350" y="1428750"/>
          <p14:tracePt t="43918" x="3411538" y="1438275"/>
          <p14:tracePt t="43931" x="3224213" y="1455738"/>
          <p14:tracePt t="43943" x="3009900" y="1473200"/>
          <p14:tracePt t="43956" x="2768600" y="1490663"/>
          <p14:tracePt t="43969" x="2571750" y="1536700"/>
          <p14:tracePt t="43987" x="2357438" y="1554163"/>
          <p14:tracePt t="44004" x="2197100" y="1554163"/>
          <p14:tracePt t="44021" x="1911350" y="1554163"/>
          <p14:tracePt t="44038" x="1812925" y="1554163"/>
          <p14:tracePt t="44053" x="1776413" y="1554163"/>
          <p14:tracePt t="44070" x="1741488" y="1554163"/>
          <p14:tracePt t="44086" x="1731963" y="1554163"/>
          <p14:tracePt t="44120" x="1724025" y="1554163"/>
          <p14:tracePt t="44167" x="1704975" y="1554163"/>
          <p14:tracePt t="44203" x="1697038" y="1554163"/>
          <p14:tracePt t="44226" x="1679575" y="1554163"/>
          <p14:tracePt t="44239" x="1625600" y="1554163"/>
          <p14:tracePt t="44251" x="1589088" y="1554163"/>
          <p14:tracePt t="44263" x="1544638" y="1554163"/>
          <p14:tracePt t="44276" x="1536700" y="1554163"/>
          <p14:tracePt t="44289" x="1527175" y="1554163"/>
          <p14:tracePt t="44350" x="1517650" y="1562100"/>
          <p14:tracePt t="44398" x="1517650" y="1571625"/>
          <p14:tracePt t="44499" x="1527175" y="1571625"/>
          <p14:tracePt t="44513" x="1536700" y="1571625"/>
          <p14:tracePt t="44525" x="1544638" y="1571625"/>
          <p14:tracePt t="44537" x="1562100" y="1571625"/>
          <p14:tracePt t="44561" x="1571625" y="1571625"/>
          <p14:tracePt t="44573" x="1581150" y="1581150"/>
          <p14:tracePt t="44585" x="1589088" y="1581150"/>
          <p14:tracePt t="44597" x="1625600" y="1598613"/>
          <p14:tracePt t="44609" x="1679575" y="1608138"/>
          <p14:tracePt t="44621" x="1741488" y="1643063"/>
          <p14:tracePt t="44636" x="1776413" y="1652588"/>
          <p14:tracePt t="44653" x="1803400" y="1660525"/>
          <p14:tracePt t="44670" x="1822450" y="1660525"/>
          <p14:tracePt t="44686" x="1830388" y="1679575"/>
          <p14:tracePt t="44703" x="1847850" y="1679575"/>
          <p14:tracePt t="45216" x="1857375" y="1679575"/>
          <p14:tracePt t="45265" x="1857375" y="1670050"/>
          <p14:tracePt t="45277" x="1866900" y="1670050"/>
          <p14:tracePt t="45302" x="1874838" y="1670050"/>
          <p14:tracePt t="45326" x="1884363" y="1670050"/>
          <p14:tracePt t="45339" x="1911350" y="1670050"/>
          <p14:tracePt t="45351" x="1919288" y="1670050"/>
          <p14:tracePt t="45365" x="1938338" y="1670050"/>
          <p14:tracePt t="45377" x="1946275" y="1670050"/>
          <p14:tracePt t="45391" x="1955800" y="1670050"/>
          <p14:tracePt t="45406" x="1973263" y="1670050"/>
          <p14:tracePt t="45421" x="1982788" y="1670050"/>
          <p14:tracePt t="45438" x="2000250" y="1670050"/>
          <p14:tracePt t="45454" x="2044700" y="1670050"/>
          <p14:tracePt t="45471" x="2071688" y="1670050"/>
          <p14:tracePt t="45487" x="2089150" y="1670050"/>
          <p14:tracePt t="45504" x="2125663" y="1670050"/>
          <p14:tracePt t="45521" x="2133600" y="1670050"/>
          <p14:tracePt t="45538" x="2152650" y="1670050"/>
          <p14:tracePt t="45554" x="2232025" y="1670050"/>
          <p14:tracePt t="45571" x="2268538" y="1679575"/>
          <p14:tracePt t="45589" x="2330450" y="1679575"/>
          <p14:tracePt t="45604" x="2357438" y="1679575"/>
          <p14:tracePt t="45621" x="2384425" y="1687513"/>
          <p14:tracePt t="45638" x="2411413" y="1687513"/>
          <p14:tracePt t="45654" x="2438400" y="1697038"/>
          <p14:tracePt t="45672" x="2446338" y="1697038"/>
          <p14:tracePt t="45688" x="2465388" y="1697038"/>
          <p14:tracePt t="45703" x="2473325" y="1697038"/>
          <p14:tracePt t="45720" x="2482850" y="1697038"/>
          <p14:tracePt t="57999" x="2446338" y="1724025"/>
          <p14:tracePt t="58010" x="2384425" y="1768475"/>
          <p14:tracePt t="58022" x="2276475" y="1803400"/>
          <p14:tracePt t="58038" x="2179638" y="1839913"/>
          <p14:tracePt t="58055" x="2116138" y="1866900"/>
          <p14:tracePt t="58071" x="2027238" y="1866900"/>
          <p14:tracePt t="58088" x="1938338" y="1866900"/>
          <p14:tracePt t="58104" x="1866900" y="1866900"/>
          <p14:tracePt t="58121" x="1768475" y="1849438"/>
          <p14:tracePt t="58138" x="1731963" y="1849438"/>
          <p14:tracePt t="58154" x="1724025" y="1849438"/>
          <p14:tracePt t="58188" x="1704975" y="1849438"/>
          <p14:tracePt t="58228" x="1714500" y="1849438"/>
          <p14:tracePt t="58239" x="1741488" y="1849438"/>
          <p14:tracePt t="58251" x="1822450" y="1839913"/>
          <p14:tracePt t="58267" x="1874838" y="1839913"/>
          <p14:tracePt t="58281" x="1928813" y="1839913"/>
          <p14:tracePt t="58293" x="1965325" y="1839913"/>
          <p14:tracePt t="58304" x="2000250" y="1822450"/>
          <p14:tracePt t="58321" x="2044700" y="1822450"/>
          <p14:tracePt t="58338" x="2098675" y="1822450"/>
          <p14:tracePt t="58356" x="2241550" y="1822450"/>
          <p14:tracePt t="58371" x="2312988" y="1822450"/>
          <p14:tracePt t="58388" x="2347913" y="1830388"/>
          <p14:tracePt t="58404" x="2384425" y="1830388"/>
          <p14:tracePt t="58421" x="2393950" y="1830388"/>
          <p14:tracePt t="58438" x="2401888" y="1830388"/>
          <p14:tracePt t="58455" x="2438400" y="1830388"/>
          <p14:tracePt t="58471" x="2509838" y="1822450"/>
          <p14:tracePt t="58488" x="2589213" y="1803400"/>
          <p14:tracePt t="58504" x="2670175" y="1795463"/>
          <p14:tracePt t="58521" x="2679700" y="1795463"/>
          <p14:tracePt t="58539" x="2687638" y="1795463"/>
          <p14:tracePt t="58591" x="2670175" y="1795463"/>
          <p14:tracePt t="58602" x="2616200" y="1795463"/>
          <p14:tracePt t="58615" x="2544763" y="1795463"/>
          <p14:tracePt t="58626" x="2446338" y="1795463"/>
          <p14:tracePt t="58640" x="2393950" y="1795463"/>
          <p14:tracePt t="58656" x="2357438" y="1795463"/>
          <p14:tracePt t="58674" x="2330450" y="1795463"/>
          <p14:tracePt t="58688" x="2322513" y="1795463"/>
          <p14:tracePt t="58736" x="2330450" y="1795463"/>
          <p14:tracePt t="58747" x="2374900" y="1795463"/>
          <p14:tracePt t="58759" x="2473325" y="1795463"/>
          <p14:tracePt t="58772" x="2562225" y="1795463"/>
          <p14:tracePt t="58788" x="2660650" y="1795463"/>
          <p14:tracePt t="58804" x="2714625" y="1795463"/>
          <p14:tracePt t="58821" x="2759075" y="1795463"/>
          <p14:tracePt t="58854" x="2768600" y="1795463"/>
          <p14:tracePt t="58893" x="2759075" y="1795463"/>
          <p14:tracePt t="58906" x="2705100" y="1795463"/>
          <p14:tracePt t="58917" x="2652713" y="1795463"/>
          <p14:tracePt t="58930" x="2581275" y="1795463"/>
          <p14:tracePt t="58942" x="2482850" y="1795463"/>
          <p14:tracePt t="58956" x="2411413" y="1795463"/>
          <p14:tracePt t="58972" x="2339975" y="1795463"/>
          <p14:tracePt t="58990" x="2224088" y="1795463"/>
          <p14:tracePt t="59006" x="2205038" y="1795463"/>
          <p14:tracePt t="59022" x="2187575" y="1795463"/>
          <p14:tracePt t="59064" x="2197100" y="1795463"/>
          <p14:tracePt t="59075" x="2224088" y="1795463"/>
          <p14:tracePt t="59088" x="2268538" y="1795463"/>
          <p14:tracePt t="59106" x="2339975" y="1795463"/>
          <p14:tracePt t="59122" x="2411413" y="1795463"/>
          <p14:tracePt t="59139" x="2544763" y="1776413"/>
          <p14:tracePt t="59156" x="2581275" y="1776413"/>
          <p14:tracePt t="59174" x="2598738" y="1776413"/>
          <p14:tracePt t="59259" x="2589213" y="1776413"/>
          <p14:tracePt t="59272" x="2581275" y="1776413"/>
          <p14:tracePt t="59284" x="2544763" y="1776413"/>
          <p14:tracePt t="59296" x="2509838" y="1776413"/>
          <p14:tracePt t="59308" x="2465388" y="1776413"/>
          <p14:tracePt t="59321" x="2446338" y="1776413"/>
          <p14:tracePt t="59338" x="2419350" y="1776413"/>
          <p14:tracePt t="59354" x="2401888" y="1776413"/>
          <p14:tracePt t="59371" x="2393950" y="1776413"/>
          <p14:tracePt t="59447" x="2401888" y="1776413"/>
          <p14:tracePt t="59459" x="2411413" y="1776413"/>
          <p14:tracePt t="59471" x="2455863" y="1776413"/>
          <p14:tracePt t="59484" x="2500313" y="1768475"/>
          <p14:tracePt t="59497" x="2571750" y="1768475"/>
          <p14:tracePt t="59510" x="2625725" y="1751013"/>
          <p14:tracePt t="59523" x="2697163" y="1751013"/>
          <p14:tracePt t="59539" x="2751138" y="1731963"/>
          <p14:tracePt t="59556" x="2803525" y="1731963"/>
          <p14:tracePt t="59572" x="2911475" y="1731963"/>
          <p14:tracePt t="59589" x="2946400" y="1731963"/>
          <p14:tracePt t="59606" x="2990850" y="1731963"/>
          <p14:tracePt t="59622" x="3017838" y="1731963"/>
          <p14:tracePt t="59899" x="3081338" y="1731963"/>
          <p14:tracePt t="59911" x="3205163" y="1731963"/>
          <p14:tracePt t="59925" x="3276600" y="1731963"/>
          <p14:tracePt t="59940" x="3357563" y="1724025"/>
          <p14:tracePt t="59956" x="3455988" y="1724025"/>
          <p14:tracePt t="59974" x="3562350" y="1704975"/>
          <p14:tracePt t="59989" x="3598863" y="1704975"/>
          <p14:tracePt t="60006" x="3652838" y="1704975"/>
          <p14:tracePt t="60023" x="3714750" y="1704975"/>
          <p14:tracePt t="60041" x="3751263" y="1704975"/>
          <p14:tracePt t="60056" x="3776663" y="1704975"/>
          <p14:tracePt t="60072" x="3822700" y="1704975"/>
          <p14:tracePt t="60088" x="3840163" y="1704975"/>
          <p14:tracePt t="60105" x="3884613" y="1704975"/>
          <p14:tracePt t="60122" x="3929063" y="1704975"/>
          <p14:tracePt t="60138" x="3983038" y="1704975"/>
          <p14:tracePt t="60155" x="4017963" y="1704975"/>
          <p14:tracePt t="60171" x="4062413" y="1704975"/>
          <p14:tracePt t="60188" x="4089400" y="1704975"/>
          <p14:tracePt t="60205" x="4125913" y="1704975"/>
          <p14:tracePt t="60222" x="4170363" y="1704975"/>
          <p14:tracePt t="60239" x="4197350" y="1704975"/>
          <p14:tracePt t="60256" x="4232275" y="1704975"/>
          <p14:tracePt t="60272" x="4313238" y="1714500"/>
          <p14:tracePt t="60289" x="4348163" y="1714500"/>
          <p14:tracePt t="60307" x="4419600" y="1714500"/>
          <p14:tracePt t="60323" x="4473575" y="1714500"/>
          <p14:tracePt t="60339" x="4518025" y="1714500"/>
          <p14:tracePt t="60356" x="4589463" y="1714500"/>
          <p14:tracePt t="60372" x="4616450" y="1714500"/>
          <p14:tracePt t="60390" x="4652963" y="1714500"/>
          <p14:tracePt t="60406" x="4697413" y="1714500"/>
          <p14:tracePt t="60423" x="4732338" y="1714500"/>
          <p14:tracePt t="60439" x="4786313" y="1714500"/>
          <p14:tracePt t="60456" x="4884738" y="1724025"/>
          <p14:tracePt t="60472" x="4938713" y="1724025"/>
          <p14:tracePt t="60491" x="4983163" y="1731963"/>
          <p14:tracePt t="60506" x="5010150" y="1731963"/>
          <p14:tracePt t="60522" x="5018088" y="1731963"/>
          <p14:tracePt t="60539" x="5045075" y="1751013"/>
          <p14:tracePt t="60556" x="5089525" y="1751013"/>
          <p14:tracePt t="60573" x="5108575" y="1758950"/>
          <p14:tracePt t="60589" x="5187950" y="1768475"/>
          <p14:tracePt t="60606" x="5214938" y="1768475"/>
          <p14:tracePt t="60624" x="5241925" y="1785938"/>
          <p14:tracePt t="60639" x="5259388" y="1785938"/>
          <p14:tracePt t="60656" x="5268913" y="1785938"/>
          <p14:tracePt t="60675" x="5286375" y="1785938"/>
          <p14:tracePt t="60726" x="5295900" y="1785938"/>
          <p14:tracePt t="60810" x="5286375" y="1785938"/>
          <p14:tracePt t="60823" x="5278438" y="1785938"/>
          <p14:tracePt t="60836" x="5241925" y="1785938"/>
          <p14:tracePt t="60848" x="5187950" y="1785938"/>
          <p14:tracePt t="60861" x="5099050" y="1785938"/>
          <p14:tracePt t="60874" x="5000625" y="1785938"/>
          <p14:tracePt t="60888" x="4857750" y="1785938"/>
          <p14:tracePt t="60905" x="4687888" y="1785938"/>
          <p14:tracePt t="60922" x="4545013" y="1785938"/>
          <p14:tracePt t="60939" x="4303713" y="1785938"/>
          <p14:tracePt t="60956" x="4251325" y="1785938"/>
          <p14:tracePt t="60973" x="4205288" y="1785938"/>
          <p14:tracePt t="60989" x="4197350" y="1785938"/>
          <p14:tracePt t="61093" x="4205288" y="1785938"/>
          <p14:tracePt t="61105" x="4214813" y="1785938"/>
          <p14:tracePt t="61129" x="4232275" y="1795463"/>
          <p14:tracePt t="61142" x="4241800" y="1795463"/>
          <p14:tracePt t="61154" x="4259263" y="1795463"/>
          <p14:tracePt t="61166" x="4268788" y="1803400"/>
          <p14:tracePt t="61179" x="4276725" y="1803400"/>
          <p14:tracePt t="61192" x="4276725" y="1812925"/>
          <p14:tracePt t="61206" x="4295775" y="1812925"/>
          <p14:tracePt t="77830" x="4116388" y="1830388"/>
          <p14:tracePt t="77841" x="3902075" y="1849438"/>
          <p14:tracePt t="77853" x="3687763" y="1893888"/>
          <p14:tracePt t="77878" x="3000375" y="1973263"/>
          <p14:tracePt t="77891" x="2714625" y="2036763"/>
          <p14:tracePt t="77902" x="2374900" y="2108200"/>
          <p14:tracePt t="77914" x="2081213" y="2197100"/>
          <p14:tracePt t="77926" x="1795463" y="2268538"/>
          <p14:tracePt t="77940" x="1581150" y="2322513"/>
          <p14:tracePt t="77957" x="1384300" y="2366963"/>
          <p14:tracePt t="77974" x="1241425" y="2401888"/>
          <p14:tracePt t="77990" x="1098550" y="2428875"/>
          <p14:tracePt t="78007" x="1071563" y="2428875"/>
          <p14:tracePt t="78024" x="1054100" y="2438400"/>
          <p14:tracePt t="78057" x="1054100" y="2455863"/>
          <p14:tracePt t="78073" x="1054100" y="2465388"/>
          <p14:tracePt t="78108" x="1054100" y="2473325"/>
          <p14:tracePt t="78158" x="1044575" y="2482850"/>
          <p14:tracePt t="78172" x="1009650" y="2492375"/>
          <p14:tracePt t="78183" x="955675" y="2492375"/>
          <p14:tracePt t="78196" x="901700" y="2509838"/>
          <p14:tracePt t="78208" x="866775" y="2509838"/>
          <p14:tracePt t="78223" x="857250" y="2509838"/>
          <p14:tracePt t="78240" x="839788" y="2509838"/>
          <p14:tracePt t="78258" x="830263" y="2509838"/>
          <p14:tracePt t="78273" x="830263" y="2492375"/>
          <p14:tracePt t="78294" x="830263" y="2482850"/>
          <p14:tracePt t="78320" x="830263" y="2473325"/>
          <p14:tracePt t="78344" x="847725" y="2473325"/>
          <p14:tracePt t="78369" x="857250" y="2473325"/>
          <p14:tracePt t="78381" x="866775" y="2473325"/>
          <p14:tracePt t="78393" x="884238" y="2473325"/>
          <p14:tracePt t="78405" x="938213" y="2473325"/>
          <p14:tracePt t="78416" x="990600" y="2473325"/>
          <p14:tracePt t="78428" x="1062038" y="2473325"/>
          <p14:tracePt t="78441" x="1133475" y="2473325"/>
          <p14:tracePt t="78457" x="1187450" y="2473325"/>
          <p14:tracePt t="78474" x="1231900" y="2473325"/>
          <p14:tracePt t="78491" x="1303338" y="2473325"/>
          <p14:tracePt t="78508" x="1330325" y="2473325"/>
          <p14:tracePt t="78525" x="1438275" y="2473325"/>
          <p14:tracePt t="78541" x="1509713" y="2482850"/>
          <p14:tracePt t="78558" x="1608138" y="2500313"/>
          <p14:tracePt t="78574" x="1731963" y="2500313"/>
          <p14:tracePt t="78591" x="1785938" y="2500313"/>
          <p14:tracePt t="78609" x="1965325" y="2527300"/>
          <p14:tracePt t="78624" x="2036763" y="2544763"/>
          <p14:tracePt t="78641" x="2133600" y="2563813"/>
          <p14:tracePt t="78658" x="2286000" y="2581275"/>
          <p14:tracePt t="78674" x="2330450" y="2589213"/>
          <p14:tracePt t="78691" x="2347913" y="2589213"/>
          <p14:tracePt t="78707" x="2374900" y="2589213"/>
          <p14:tracePt t="79499" x="2384425" y="2563813"/>
          <p14:tracePt t="79511" x="2428875" y="2509838"/>
          <p14:tracePt t="79523" x="2473325" y="2420938"/>
          <p14:tracePt t="79536" x="2527300" y="2357438"/>
          <p14:tracePt t="79548" x="2581275" y="2251075"/>
          <p14:tracePt t="79561" x="2625725" y="2170113"/>
          <p14:tracePt t="79575" x="2652713" y="2116138"/>
          <p14:tracePt t="79591" x="2679700" y="2071688"/>
          <p14:tracePt t="79609" x="2697163" y="2036763"/>
          <p14:tracePt t="79625" x="2697163" y="2027238"/>
          <p14:tracePt t="79658" x="2697163" y="2017713"/>
          <p14:tracePt t="79694" x="2697163" y="2009775"/>
          <p14:tracePt t="79717" x="2705100" y="1955800"/>
          <p14:tracePt t="79729" x="2776538" y="1874838"/>
          <p14:tracePt t="79742" x="2867025" y="1768475"/>
          <p14:tracePt t="79756" x="2973388" y="1670050"/>
          <p14:tracePt t="79768" x="3089275" y="1581150"/>
          <p14:tracePt t="79780" x="3232150" y="1527175"/>
          <p14:tracePt t="79793" x="3367088" y="1455738"/>
          <p14:tracePt t="79807" x="3490913" y="1393825"/>
          <p14:tracePt t="79824" x="3616325" y="1357313"/>
          <p14:tracePt t="79841" x="3776663" y="1312863"/>
          <p14:tracePt t="79857" x="3813175" y="1312863"/>
          <p14:tracePt t="79874" x="3857625" y="1303338"/>
          <p14:tracePt t="79891" x="3929063" y="1303338"/>
          <p14:tracePt t="79907" x="3965575" y="1303338"/>
          <p14:tracePt t="79924" x="4017963" y="1303338"/>
          <p14:tracePt t="79940" x="4133850" y="1303338"/>
          <p14:tracePt t="79957" x="4187825" y="1303338"/>
          <p14:tracePt t="79974" x="4259263" y="1303338"/>
          <p14:tracePt t="79990" x="4411663" y="1339850"/>
          <p14:tracePt t="80007" x="4491038" y="1347788"/>
          <p14:tracePt t="80025" x="4572000" y="1366838"/>
          <p14:tracePt t="80043" x="4679950" y="1384300"/>
          <p14:tracePt t="80057" x="4714875" y="1384300"/>
          <p14:tracePt t="80074" x="4741863" y="1384300"/>
          <p14:tracePt t="80091" x="4768850" y="1384300"/>
          <p14:tracePt t="80107" x="4795838" y="1384300"/>
          <p14:tracePt t="80124" x="4803775" y="1384300"/>
          <p14:tracePt t="80142" x="4875213" y="1384300"/>
          <p14:tracePt t="80158" x="4894263" y="1384300"/>
          <p14:tracePt t="80175" x="4938713" y="1384300"/>
          <p14:tracePt t="80194" x="4965700" y="1384300"/>
          <p14:tracePt t="80208" x="4983163" y="1384300"/>
          <p14:tracePt t="80225" x="4992688" y="1384300"/>
          <p14:tracePt t="80303" x="4992688" y="1393825"/>
          <p14:tracePt t="80366" x="4973638" y="1393825"/>
          <p14:tracePt t="80400" x="4965700" y="1393825"/>
          <p14:tracePt t="80425" x="4956175" y="1393825"/>
          <p14:tracePt t="80451" x="4946650" y="1393825"/>
          <p14:tracePt t="80465" x="4929188" y="1393825"/>
          <p14:tracePt t="80479" x="4902200" y="1393825"/>
          <p14:tracePt t="80491" x="4813300" y="1374775"/>
          <p14:tracePt t="80503" x="4687888" y="1357313"/>
          <p14:tracePt t="80514" x="4537075" y="1322388"/>
          <p14:tracePt t="80527" x="4438650" y="1303338"/>
          <p14:tracePt t="80541" x="4313238" y="1285875"/>
          <p14:tracePt t="80558" x="4214813" y="1285875"/>
          <p14:tracePt t="80577" x="3973513" y="1231900"/>
          <p14:tracePt t="80592" x="3822700" y="1214438"/>
          <p14:tracePt t="80608" x="3652838" y="1196975"/>
          <p14:tracePt t="80627" x="3367088" y="1160463"/>
          <p14:tracePt t="80642" x="3241675" y="1143000"/>
          <p14:tracePt t="80658" x="3125788" y="1143000"/>
          <p14:tracePt t="80675" x="2901950" y="1125538"/>
          <p14:tracePt t="80692" x="2803525" y="1125538"/>
          <p14:tracePt t="80708" x="2768600" y="1125538"/>
          <p14:tracePt t="80725" x="2670175" y="1125538"/>
          <p14:tracePt t="80741" x="2652713" y="1125538"/>
          <p14:tracePt t="80758" x="2625725" y="1125538"/>
          <p14:tracePt t="80775" x="2616200" y="1125538"/>
          <p14:tracePt t="80792" x="2562225" y="1143000"/>
          <p14:tracePt t="80808" x="2527300" y="1152525"/>
          <p14:tracePt t="80825" x="2393950" y="1179513"/>
          <p14:tracePt t="80841" x="2339975" y="1196975"/>
          <p14:tracePt t="80858" x="2259013" y="1214438"/>
          <p14:tracePt t="80875" x="2187575" y="1223963"/>
          <p14:tracePt t="80891" x="2160588" y="1231900"/>
          <p14:tracePt t="80907" x="2152650" y="1231900"/>
          <p14:tracePt t="81009" x="2160588" y="1231900"/>
          <p14:tracePt t="81033" x="2170113" y="1231900"/>
          <p14:tracePt t="81057" x="2179638" y="1231900"/>
          <p14:tracePt t="81070" x="2179638" y="1250950"/>
          <p14:tracePt t="81108" x="2187575" y="1250950"/>
          <p14:tracePt t="81158" x="2205038" y="1250950"/>
          <p14:tracePt t="81183" x="2214563" y="1250950"/>
          <p14:tracePt t="81194" x="2224088" y="1258888"/>
          <p14:tracePt t="81208" x="2259013" y="1258888"/>
          <p14:tracePt t="81219" x="2312988" y="1258888"/>
          <p14:tracePt t="81231" x="2384425" y="1258888"/>
          <p14:tracePt t="81245" x="2455863" y="1258888"/>
          <p14:tracePt t="81258" x="2527300" y="1258888"/>
          <p14:tracePt t="81276" x="2625725" y="1258888"/>
          <p14:tracePt t="81292" x="2724150" y="1258888"/>
          <p14:tracePt t="81307" x="2946400" y="1276350"/>
          <p14:tracePt t="81324" x="3044825" y="1303338"/>
          <p14:tracePt t="81341" x="3251200" y="1357313"/>
          <p14:tracePt t="81357" x="3330575" y="1393825"/>
          <p14:tracePt t="81376" x="3411538" y="1419225"/>
          <p14:tracePt t="81392" x="3527425" y="1482725"/>
          <p14:tracePt t="81408" x="3571875" y="1509713"/>
          <p14:tracePt t="81426" x="3581400" y="1517650"/>
          <p14:tracePt t="81442" x="3616325" y="1562100"/>
          <p14:tracePt t="81458" x="3616325" y="1589088"/>
          <p14:tracePt t="81475" x="3633788" y="1660525"/>
          <p14:tracePt t="81492" x="3633788" y="1768475"/>
          <p14:tracePt t="81509" x="3625850" y="1822450"/>
          <p14:tracePt t="81527" x="3616325" y="1884363"/>
          <p14:tracePt t="81542" x="3598863" y="1911350"/>
          <p14:tracePt t="81558" x="3598863" y="1938338"/>
          <p14:tracePt t="81577" x="3589338" y="2009775"/>
          <p14:tracePt t="81592" x="3571875" y="2063750"/>
          <p14:tracePt t="81608" x="3562350" y="2125663"/>
          <p14:tracePt t="81625" x="3536950" y="2241550"/>
          <p14:tracePt t="81641" x="3509963" y="2278063"/>
          <p14:tracePt t="81658" x="3509963" y="2303463"/>
          <p14:tracePt t="81674" x="3500438" y="2312988"/>
          <p14:tracePt t="81794" x="3509963" y="2322513"/>
          <p14:tracePt t="81807" x="3544888" y="2330450"/>
          <p14:tracePt t="81819" x="3598863" y="2349500"/>
          <p14:tracePt t="81832" x="3679825" y="2374900"/>
          <p14:tracePt t="81844" x="3732213" y="2393950"/>
          <p14:tracePt t="81858" x="3776663" y="2401888"/>
          <p14:tracePt t="81875" x="3795713" y="2420938"/>
          <p14:tracePt t="81893" x="3822700" y="2420938"/>
          <p14:tracePt t="81925" x="3822700" y="2428875"/>
          <p14:tracePt t="81978" x="3803650" y="2428875"/>
          <p14:tracePt t="81989" x="3768725" y="2428875"/>
          <p14:tracePt t="82001" x="3732213" y="2428875"/>
          <p14:tracePt t="82014" x="3660775" y="2428875"/>
          <p14:tracePt t="82027" x="3581400" y="2428875"/>
          <p14:tracePt t="82042" x="3465513" y="2428875"/>
          <p14:tracePt t="82058" x="3322638" y="2446338"/>
          <p14:tracePt t="82074" x="3009900" y="2446338"/>
          <p14:tracePt t="82091" x="2867025" y="2446338"/>
          <p14:tracePt t="82108" x="2714625" y="2438400"/>
          <p14:tracePt t="82124" x="2562225" y="2420938"/>
          <p14:tracePt t="82142" x="2544763" y="2420938"/>
          <p14:tracePt t="82159" x="2517775" y="2420938"/>
          <p14:tracePt t="82220" x="2527300" y="2420938"/>
          <p14:tracePt t="82243" x="2536825" y="2420938"/>
          <p14:tracePt t="82255" x="2571750" y="2420938"/>
          <p14:tracePt t="82267" x="2643188" y="2401888"/>
          <p14:tracePt t="82279" x="2741613" y="2401888"/>
          <p14:tracePt t="82292" x="2840038" y="2401888"/>
          <p14:tracePt t="82307" x="2982913" y="2384425"/>
          <p14:tracePt t="82325" x="3098800" y="2384425"/>
          <p14:tracePt t="82342" x="3322638" y="2384425"/>
          <p14:tracePt t="82358" x="3394075" y="2384425"/>
          <p14:tracePt t="82375" x="3446463" y="2384425"/>
          <p14:tracePt t="82392" x="3517900" y="2384425"/>
          <p14:tracePt t="82408" x="3544888" y="2393950"/>
          <p14:tracePt t="82426" x="3554413" y="2393950"/>
          <p14:tracePt t="82442" x="3589338" y="2401888"/>
          <p14:tracePt t="93657" x="3554413" y="2401888"/>
          <p14:tracePt t="93669" x="3527425" y="2401888"/>
          <p14:tracePt t="93683" x="3509963" y="2401888"/>
          <p14:tracePt t="93696" x="3473450" y="2401888"/>
          <p14:tracePt t="93710" x="3446463" y="2401888"/>
          <p14:tracePt t="93727" x="3394075" y="2401888"/>
          <p14:tracePt t="93745" x="3340100" y="2384425"/>
          <p14:tracePt t="93760" x="3330575" y="2374900"/>
          <p14:tracePt t="93777" x="3322638" y="2366963"/>
          <p14:tracePt t="93852" x="3348038" y="2366963"/>
          <p14:tracePt t="93864" x="3419475" y="2366963"/>
          <p14:tracePt t="93876" x="3536950" y="2366963"/>
          <p14:tracePt t="93888" x="3660775" y="2366963"/>
          <p14:tracePt t="93901" x="3803650" y="2366963"/>
          <p14:tracePt t="93913" x="3946525" y="2366963"/>
          <p14:tracePt t="93926" x="4089400" y="2366963"/>
          <p14:tracePt t="93942" x="4205288" y="2366963"/>
          <p14:tracePt t="93959" x="4286250" y="2366963"/>
          <p14:tracePt t="93975" x="4348163" y="2366963"/>
          <p14:tracePt t="93992" x="4357688" y="2366963"/>
          <p14:tracePt t="94062" x="4322763" y="2384425"/>
          <p14:tracePt t="94074" x="4224338" y="2384425"/>
          <p14:tracePt t="94088" x="4108450" y="2384425"/>
          <p14:tracePt t="94100" x="3990975" y="2384425"/>
          <p14:tracePt t="94112" x="3840163" y="2366963"/>
          <p14:tracePt t="94126" x="3697288" y="2330450"/>
          <p14:tracePt t="94143" x="3589338" y="2295525"/>
          <p14:tracePt t="94160" x="3517900" y="2295525"/>
          <p14:tracePt t="94178" x="3482975" y="2286000"/>
          <p14:tracePt t="94193" x="3482975" y="2278063"/>
          <p14:tracePt t="94239" x="3536950" y="2278063"/>
          <p14:tracePt t="94251" x="3705225" y="2303463"/>
          <p14:tracePt t="94263" x="3875088" y="2339975"/>
          <p14:tracePt t="94277" x="4071938" y="2357438"/>
          <p14:tracePt t="94293" x="4187825" y="2374900"/>
          <p14:tracePt t="94312" x="4313238" y="2384425"/>
          <p14:tracePt t="94327" x="4340225" y="2384425"/>
          <p14:tracePt t="94343" x="4348163" y="2384425"/>
          <p14:tracePt t="94377" x="4330700" y="2384425"/>
          <p14:tracePt t="94392" x="4259263" y="2401888"/>
          <p14:tracePt t="94409" x="4062413" y="2401888"/>
          <p14:tracePt t="94426" x="3990975" y="2401888"/>
          <p14:tracePt t="94442" x="3973513" y="2401888"/>
          <p14:tracePt t="94459" x="3946525" y="2401888"/>
          <p14:tracePt t="94517" x="3946525" y="2411413"/>
          <p14:tracePt t="99674" x="4010025" y="2411413"/>
          <p14:tracePt t="99687" x="4108450" y="2428875"/>
          <p14:tracePt t="99700" x="4232275" y="2428875"/>
          <p14:tracePt t="99714" x="4348163" y="2428875"/>
          <p14:tracePt t="99727" x="4518025" y="2428875"/>
          <p14:tracePt t="99744" x="4803775" y="2428875"/>
          <p14:tracePt t="99761" x="5259388" y="2428875"/>
          <p14:tracePt t="99778" x="5421313" y="2420938"/>
          <p14:tracePt t="99794" x="5572125" y="2401888"/>
          <p14:tracePt t="99811" x="5867400" y="2322513"/>
          <p14:tracePt t="99827" x="6018213" y="2286000"/>
          <p14:tracePt t="99844" x="6207125" y="2268538"/>
          <p14:tracePt t="99861" x="6545263" y="2197100"/>
          <p14:tracePt t="99877" x="6715125" y="2179638"/>
          <p14:tracePt t="99896" x="6813550" y="2179638"/>
          <p14:tracePt t="99911" x="6983413" y="2179638"/>
          <p14:tracePt t="99928" x="7054850" y="2179638"/>
          <p14:tracePt t="99943" x="7188200" y="2197100"/>
          <p14:tracePt t="99960" x="7242175" y="2206625"/>
          <p14:tracePt t="99977" x="7304088" y="2241550"/>
          <p14:tracePt t="99994" x="7350125" y="2251075"/>
          <p14:tracePt t="100009" x="7367588" y="2259013"/>
          <p14:tracePt t="100026" x="7375525" y="2259013"/>
          <p14:tracePt t="100044" x="7375525" y="2268538"/>
          <p14:tracePt t="100091" x="7385050" y="2268538"/>
          <p14:tracePt t="100228" x="7385050" y="2278063"/>
          <p14:tracePt t="100324" x="7385050" y="2286000"/>
          <p14:tracePt t="100397" x="7375525" y="2303463"/>
          <p14:tracePt t="100409" x="7358063" y="2322513"/>
          <p14:tracePt t="100420" x="7350125" y="2330450"/>
          <p14:tracePt t="100444" x="7340600" y="2357438"/>
          <p14:tracePt t="100456" x="7331075" y="2366963"/>
          <p14:tracePt t="100468" x="7323138" y="2366963"/>
          <p14:tracePt t="100479" x="7304088" y="2374900"/>
          <p14:tracePt t="100503" x="7296150" y="2374900"/>
          <p14:tracePt t="100527" x="7286625" y="2384425"/>
          <p14:tracePt t="100898" x="7286625" y="2374900"/>
          <p14:tracePt t="101251" x="7286625" y="2366963"/>
          <p14:tracePt t="101506" x="7278688" y="2366963"/>
          <p14:tracePt t="101844" x="7278688" y="2357438"/>
          <p14:tracePt t="102010" x="7269163" y="2357438"/>
          <p14:tracePt t="102106" x="7269163" y="2339975"/>
          <p14:tracePt t="173838" x="7135813" y="2393950"/>
          <p14:tracePt t="173849" x="6965950" y="2473325"/>
          <p14:tracePt t="173862" x="6759575" y="2571750"/>
          <p14:tracePt t="173873" x="6545263" y="2625725"/>
          <p14:tracePt t="173887" x="6323013" y="2687638"/>
          <p14:tracePt t="173902" x="6054725" y="2751138"/>
          <p14:tracePt t="173919" x="5786438" y="2768600"/>
          <p14:tracePt t="173936" x="5268913" y="2795588"/>
          <p14:tracePt t="173953" x="5054600" y="2813050"/>
          <p14:tracePt t="173969" x="4884738" y="2830513"/>
          <p14:tracePt t="173986" x="4687888" y="2830513"/>
          <p14:tracePt t="174003" x="4670425" y="2830513"/>
          <p14:tracePt t="174020" x="4660900" y="2830513"/>
          <p14:tracePt t="174057" x="4679950" y="2830513"/>
          <p14:tracePt t="174070" x="4741863" y="2786063"/>
          <p14:tracePt t="174081" x="4848225" y="2751138"/>
          <p14:tracePt t="174095" x="4992688" y="2697163"/>
          <p14:tracePt t="174108" x="5143500" y="2652713"/>
          <p14:tracePt t="174120" x="5268913" y="2643188"/>
          <p14:tracePt t="174135" x="5438775" y="2598738"/>
          <p14:tracePt t="174152" x="5564188" y="2563813"/>
          <p14:tracePt t="174168" x="5626100" y="2554288"/>
          <p14:tracePt t="174202" x="5626100" y="2544763"/>
          <p14:tracePt t="174227" x="5572125" y="2544763"/>
          <p14:tracePt t="174240" x="5446713" y="2544763"/>
          <p14:tracePt t="174252" x="5303838" y="2544763"/>
          <p14:tracePt t="174270" x="5187950" y="2527300"/>
          <p14:tracePt t="174286" x="5045075" y="2527300"/>
          <p14:tracePt t="174303" x="4848225" y="2527300"/>
          <p14:tracePt t="174320" x="4813300" y="2527300"/>
          <p14:tracePt t="174338" x="4759325" y="2527300"/>
          <p14:tracePt t="174388" x="4759325" y="2517775"/>
          <p14:tracePt t="174423" x="4768850" y="2517775"/>
          <p14:tracePt t="174435" x="4786313" y="2517775"/>
          <p14:tracePt t="174448" x="4803775" y="2517775"/>
          <p14:tracePt t="174460" x="4857750" y="2517775"/>
          <p14:tracePt t="174476" x="4946650" y="2517775"/>
          <p14:tracePt t="174488" x="5054600" y="2571750"/>
          <p14:tracePt t="174504" x="5153025" y="2589213"/>
          <p14:tracePt t="174520" x="5232400" y="2625725"/>
          <p14:tracePt t="174537" x="5295900" y="2635250"/>
          <p14:tracePt t="174553" x="5313363" y="2643188"/>
          <p14:tracePt t="174586" x="5322888" y="2652713"/>
          <p14:tracePt t="174603" x="5322888" y="2670175"/>
          <p14:tracePt t="174619" x="5303838" y="2670175"/>
          <p14:tracePt t="174636" x="5126038" y="2714625"/>
          <p14:tracePt t="174653" x="4983163" y="2732088"/>
          <p14:tracePt t="174672" x="4625975" y="2732088"/>
          <p14:tracePt t="174686" x="4483100" y="2724150"/>
          <p14:tracePt t="174703" x="4375150" y="2706688"/>
          <p14:tracePt t="174719" x="4303713" y="2697163"/>
          <p14:tracePt t="174736" x="4286250" y="2697163"/>
          <p14:tracePt t="174769" x="4295775" y="2697163"/>
          <p14:tracePt t="174787" x="4303713" y="2697163"/>
          <p14:tracePt t="174804" x="4357688" y="2697163"/>
          <p14:tracePt t="174820" x="4429125" y="2697163"/>
          <p14:tracePt t="174836" x="4510088" y="2714625"/>
          <p14:tracePt t="174853" x="4687888" y="2759075"/>
          <p14:tracePt t="174870" x="4795838" y="2795588"/>
          <p14:tracePt t="174888" x="4929188" y="2840038"/>
          <p14:tracePt t="174903" x="4973638" y="2857500"/>
          <p14:tracePt t="174920" x="4992688" y="2857500"/>
          <p14:tracePt t="174937" x="5000625" y="2857500"/>
          <p14:tracePt t="174961" x="5010150" y="2867025"/>
          <p14:tracePt t="175007" x="4992688" y="2867025"/>
          <p14:tracePt t="175019" x="4965700" y="2867025"/>
          <p14:tracePt t="175033" x="4875213" y="2867025"/>
          <p14:tracePt t="175045" x="4759325" y="2867025"/>
          <p14:tracePt t="175060" x="4608513" y="2840038"/>
          <p14:tracePt t="175071" x="4483100" y="2822575"/>
          <p14:tracePt t="175086" x="4429125" y="2803525"/>
          <p14:tracePt t="175102" x="4402138" y="2795588"/>
          <p14:tracePt t="175119" x="4394200" y="2786063"/>
          <p14:tracePt t="175157" x="4411663" y="2786063"/>
          <p14:tracePt t="175170" x="4483100" y="2786063"/>
          <p14:tracePt t="175182" x="4608513" y="2813050"/>
          <p14:tracePt t="175194" x="4776788" y="2867025"/>
          <p14:tracePt t="175206" x="4973638" y="2946400"/>
          <p14:tracePt t="175218" x="5170488" y="3063875"/>
          <p14:tracePt t="175235" x="5349875" y="3206750"/>
          <p14:tracePt t="175252" x="5554663" y="3446463"/>
          <p14:tracePt t="175268" x="5946775" y="4081463"/>
          <p14:tracePt t="175286" x="6126163" y="4402138"/>
          <p14:tracePt t="175302" x="6375400" y="4948238"/>
          <p14:tracePt t="175318" x="6446838" y="5099050"/>
          <p14:tracePt t="175562" x="6421438" y="5000625"/>
          <p14:tracePt t="175574" x="6340475" y="4929188"/>
          <p14:tracePt t="175586" x="6278563" y="4902200"/>
          <p14:tracePt t="175602" x="6242050" y="4894263"/>
          <p14:tracePt t="175619" x="6232525" y="4894263"/>
          <p14:tracePt t="175635" x="6215063" y="4894263"/>
          <p14:tracePt t="175657" x="6224588" y="4902200"/>
          <p14:tracePt t="175670" x="6269038" y="4983163"/>
          <p14:tracePt t="175685" x="6340475" y="5064125"/>
          <p14:tracePt t="175702" x="6446838" y="5197475"/>
          <p14:tracePt t="175719" x="6608763" y="5394325"/>
          <p14:tracePt t="175735" x="6635750" y="5438775"/>
          <p14:tracePt t="175752" x="6653213" y="5456238"/>
          <p14:tracePt t="175768" x="6661150" y="5465763"/>
          <p14:tracePt t="175785" x="6661150" y="5483225"/>
          <p14:tracePt t="175866" x="6643688" y="5483225"/>
          <p14:tracePt t="175878" x="6643688" y="5465763"/>
          <p14:tracePt t="175891" x="6599238" y="5411788"/>
          <p14:tracePt t="175903" x="6537325" y="5322888"/>
          <p14:tracePt t="175920" x="6510338" y="5278438"/>
          <p14:tracePt t="175937" x="6483350" y="5268913"/>
          <p14:tracePt t="175953" x="6483350" y="5251450"/>
          <p14:tracePt t="176003" x="6510338" y="5305425"/>
          <p14:tracePt t="176015" x="6653213" y="5456238"/>
          <p14:tracePt t="176029" x="6759575" y="5591175"/>
          <p14:tracePt t="176041" x="6831013" y="5697538"/>
          <p14:tracePt t="176055" x="6875463" y="5741988"/>
          <p14:tracePt t="176070" x="6894513" y="5778500"/>
          <p14:tracePt t="176086" x="6894513" y="5786438"/>
          <p14:tracePt t="176102" x="6894513" y="5795963"/>
          <p14:tracePt t="176150" x="6875463" y="5795963"/>
          <p14:tracePt t="176162" x="6778625" y="5761038"/>
          <p14:tracePt t="176175" x="6653213" y="5670550"/>
          <p14:tracePt t="176190" x="6537325" y="5537200"/>
          <p14:tracePt t="176203" x="6446838" y="5421313"/>
          <p14:tracePt t="176221" x="6411913" y="5367338"/>
          <p14:tracePt t="176238" x="6375400" y="5286375"/>
          <p14:tracePt t="176252" x="6375400" y="5259388"/>
          <p14:tracePt t="176285" x="6429375" y="5259388"/>
          <p14:tracePt t="176302" x="6500813" y="5286375"/>
          <p14:tracePt t="176319" x="6589713" y="5376863"/>
          <p14:tracePt t="176335" x="6813550" y="5572125"/>
          <p14:tracePt t="176352" x="6902450" y="5680075"/>
          <p14:tracePt t="176370" x="7000875" y="5849938"/>
          <p14:tracePt t="176385" x="7027863" y="5876925"/>
          <p14:tracePt t="176402" x="7037388" y="5903913"/>
          <p14:tracePt t="176418" x="7054850" y="5921375"/>
          <p14:tracePt t="176467" x="7054850" y="5894388"/>
          <p14:tracePt t="176478" x="6973888" y="5761038"/>
          <p14:tracePt t="176492" x="6840538" y="5626100"/>
          <p14:tracePt t="176504" x="6724650" y="5492750"/>
          <p14:tracePt t="176518" x="6635750" y="5384800"/>
          <p14:tracePt t="176535" x="6589713" y="5322888"/>
          <p14:tracePt t="176552" x="6564313" y="5286375"/>
          <p14:tracePt t="176612" x="6572250" y="5313363"/>
          <p14:tracePt t="176623" x="6653213" y="5429250"/>
          <p14:tracePt t="176637" x="6751638" y="5564188"/>
          <p14:tracePt t="176650" x="6867525" y="5741988"/>
          <p14:tracePt t="176661" x="6938963" y="5867400"/>
          <p14:tracePt t="176674" x="7037388" y="6000750"/>
          <p14:tracePt t="176687" x="7064375" y="6054725"/>
          <p14:tracePt t="176703" x="7072313" y="6081713"/>
          <p14:tracePt t="176720" x="7081838" y="6091238"/>
          <p14:tracePt t="176736" x="7099300" y="6099175"/>
          <p14:tracePt t="176783" x="7089775" y="6072188"/>
          <p14:tracePt t="176795" x="7027863" y="5965825"/>
          <p14:tracePt t="176806" x="6911975" y="5832475"/>
          <p14:tracePt t="176819" x="6823075" y="5697538"/>
          <p14:tracePt t="176836" x="6724650" y="5591175"/>
          <p14:tracePt t="176852" x="6697663" y="5527675"/>
          <p14:tracePt t="176869" x="6680200" y="5492750"/>
          <p14:tracePt t="176927" x="6680200" y="5500688"/>
          <p14:tracePt t="176940" x="6732588" y="5537200"/>
          <p14:tracePt t="176953" x="6796088" y="5599113"/>
          <p14:tracePt t="176964" x="6831013" y="5643563"/>
          <p14:tracePt t="176978" x="6884988" y="5707063"/>
          <p14:tracePt t="176990" x="6894513" y="5741988"/>
          <p14:tracePt t="177003" x="6921500" y="5768975"/>
          <p14:tracePt t="177019" x="6921500" y="5778500"/>
          <p14:tracePt t="177036" x="6921500" y="5786438"/>
          <p14:tracePt t="177102" x="6894513" y="5761038"/>
          <p14:tracePt t="177115" x="6831013" y="5697538"/>
          <p14:tracePt t="177126" x="6786563" y="5670550"/>
          <p14:tracePt t="177140" x="6778625" y="5643563"/>
          <p14:tracePt t="177153" x="6751638" y="5635625"/>
          <p14:tracePt t="177170" x="6742113" y="5608638"/>
          <p14:tracePt t="177187" x="6742113" y="5599113"/>
          <p14:tracePt t="177203" x="6732588" y="5599113"/>
          <p14:tracePt t="177236" x="6769100" y="5618163"/>
          <p14:tracePt t="177249" x="6804025" y="5653088"/>
          <p14:tracePt t="177261" x="6850063" y="5697538"/>
          <p14:tracePt t="177273" x="6894513" y="5761038"/>
          <p14:tracePt t="177287" x="6938963" y="5795963"/>
          <p14:tracePt t="177302" x="6965950" y="5822950"/>
          <p14:tracePt t="177319" x="6973888" y="5849938"/>
          <p14:tracePt t="177336" x="6983413" y="5857875"/>
          <p14:tracePt t="177352" x="6983413" y="5867400"/>
          <p14:tracePt t="177369" x="6992938" y="5867400"/>
          <p14:tracePt t="177434" x="6956425" y="5840413"/>
          <p14:tracePt t="177445" x="6850063" y="5751513"/>
          <p14:tracePt t="177458" x="6670675" y="5618163"/>
          <p14:tracePt t="177470" x="6537325" y="5483225"/>
          <p14:tracePt t="177486" x="6446838" y="5367338"/>
          <p14:tracePt t="177504" x="6402388" y="5330825"/>
          <p14:tracePt t="177520" x="6367463" y="5295900"/>
          <p14:tracePt t="177537" x="6357938" y="5295900"/>
          <p14:tracePt t="177583" x="6367463" y="5295900"/>
          <p14:tracePt t="177595" x="6492875" y="5411788"/>
          <p14:tracePt t="177607" x="6599238" y="5527675"/>
          <p14:tracePt t="177620" x="6707188" y="5635625"/>
          <p14:tracePt t="177637" x="6778625" y="5724525"/>
          <p14:tracePt t="177653" x="6823075" y="5786438"/>
          <p14:tracePt t="177669" x="6875463" y="5832475"/>
          <p14:tracePt t="177686" x="6884988" y="5857875"/>
          <p14:tracePt t="177768" x="6875463" y="5840413"/>
          <p14:tracePt t="177780" x="6778625" y="5724525"/>
          <p14:tracePt t="177791" x="6643688" y="5591175"/>
          <p14:tracePt t="177806" x="6572250" y="5510213"/>
          <p14:tracePt t="177820" x="6527800" y="5465763"/>
          <p14:tracePt t="177837" x="6518275" y="5438775"/>
          <p14:tracePt t="177853" x="6510338" y="5429250"/>
          <p14:tracePt t="177889" x="6545263" y="5448300"/>
          <p14:tracePt t="177904" x="6589713" y="5483225"/>
          <p14:tracePt t="177920" x="6653213" y="5554663"/>
          <p14:tracePt t="177939" x="6742113" y="5670550"/>
          <p14:tracePt t="177953" x="6786563" y="5734050"/>
          <p14:tracePt t="177970" x="6813550" y="5778500"/>
          <p14:tracePt t="177989" x="6850063" y="5813425"/>
          <p14:tracePt t="178003" x="6850063" y="5822950"/>
          <p14:tracePt t="178020" x="6867525" y="5822950"/>
          <p14:tracePt t="178062" x="6858000" y="5822950"/>
          <p14:tracePt t="178087" x="6850063" y="5822950"/>
          <p14:tracePt t="178099" x="6796088" y="5768975"/>
          <p14:tracePt t="178113" x="6732588" y="5680075"/>
          <p14:tracePt t="178125" x="6635750" y="5572125"/>
          <p14:tracePt t="178137" x="6589713" y="5510213"/>
          <p14:tracePt t="178153" x="6581775" y="5483225"/>
          <p14:tracePt t="178169" x="6572250" y="5473700"/>
          <p14:tracePt t="178186" x="6564313" y="5465763"/>
          <p14:tracePt t="178221" x="6572250" y="5483225"/>
          <p14:tracePt t="178235" x="6616700" y="5519738"/>
          <p14:tracePt t="178247" x="6653213" y="5546725"/>
          <p14:tracePt t="178259" x="6715125" y="5608638"/>
          <p14:tracePt t="178272" x="6778625" y="5670550"/>
          <p14:tracePt t="178287" x="6840538" y="5734050"/>
          <p14:tracePt t="178304" x="6884988" y="5778500"/>
          <p14:tracePt t="178319" x="6938963" y="5832475"/>
          <p14:tracePt t="178336" x="6946900" y="5857875"/>
          <p14:tracePt t="178354" x="6956425" y="5867400"/>
          <p14:tracePt t="178369" x="6965950" y="5867400"/>
          <p14:tracePt t="178387" x="6965950" y="5876925"/>
          <p14:tracePt t="178465" x="6911975" y="5822950"/>
          <p14:tracePt t="178478" x="6831013" y="5734050"/>
          <p14:tracePt t="178491" x="6715125" y="5626100"/>
          <p14:tracePt t="178504" x="6608763" y="5527675"/>
          <p14:tracePt t="178520" x="6564313" y="5492750"/>
          <p14:tracePt t="178537" x="6537325" y="5465763"/>
          <p14:tracePt t="178553" x="6518275" y="5456238"/>
          <p14:tracePt t="178570" x="6518275" y="5448300"/>
          <p14:tracePt t="178614" x="6537325" y="5456238"/>
          <p14:tracePt t="178626" x="6572250" y="5500688"/>
          <p14:tracePt t="178639" x="6661150" y="5564188"/>
          <p14:tracePt t="178653" x="6724650" y="5635625"/>
          <p14:tracePt t="178670" x="6796088" y="5715000"/>
          <p14:tracePt t="178689" x="6894513" y="5786438"/>
          <p14:tracePt t="178703" x="6921500" y="5813425"/>
          <p14:tracePt t="178720" x="6929438" y="5822950"/>
          <p14:tracePt t="178755" x="6938963" y="5840413"/>
          <p14:tracePt t="178770" x="6938963" y="5849938"/>
          <p14:tracePt t="178787" x="6956425" y="5857875"/>
          <p14:tracePt t="178804" x="7018338" y="5929313"/>
          <p14:tracePt t="179083" x="7153275" y="6037263"/>
          <p14:tracePt t="179094" x="7286625" y="6153150"/>
          <p14:tracePt t="179108" x="7394575" y="6261100"/>
          <p14:tracePt t="179120" x="7456488" y="6323013"/>
          <p14:tracePt t="179137" x="7500938" y="6340475"/>
          <p14:tracePt t="179154" x="7510463" y="6350000"/>
          <p14:tracePt t="179170" x="7510463" y="6357938"/>
          <p14:tracePt t="179187" x="7518400" y="6357938"/>
          <p14:tracePt t="179265" x="7510463" y="6357938"/>
          <p14:tracePt t="179277" x="7500938" y="6350000"/>
          <p14:tracePt t="179289" x="7483475" y="6340475"/>
          <p14:tracePt t="179303" x="7446963" y="6305550"/>
          <p14:tracePt t="179320" x="7385050" y="6251575"/>
          <p14:tracePt t="179336" x="7367588" y="6242050"/>
          <p14:tracePt t="179353" x="7259638" y="6135688"/>
          <p14:tracePt t="179369" x="7197725" y="6108700"/>
          <p14:tracePt t="179388" x="7153275" y="6072188"/>
          <p14:tracePt t="179403" x="7135813" y="6046788"/>
          <p14:tracePt t="179420" x="7089775" y="5992813"/>
          <p14:tracePt t="179436" x="7045325" y="5929313"/>
          <p14:tracePt t="179439" x="7010400" y="5903913"/>
          <p14:tracePt t="179453" x="6983413" y="5857875"/>
          <p14:tracePt t="179470" x="6921500" y="5813425"/>
          <p14:tracePt t="179487" x="6884988" y="5786438"/>
          <p14:tracePt t="179504" x="6850063" y="5768975"/>
          <p14:tracePt t="179538" x="6840538" y="5761038"/>
          <p14:tracePt t="179613" x="6850063" y="5761038"/>
          <p14:tracePt t="179625" x="6875463" y="5778500"/>
          <p14:tracePt t="179638" x="6956425" y="5840413"/>
          <p14:tracePt t="179650" x="7064375" y="5911850"/>
          <p14:tracePt t="179662" x="7143750" y="6000750"/>
          <p14:tracePt t="179674" x="7232650" y="6072188"/>
          <p14:tracePt t="179687" x="7278688" y="6099175"/>
          <p14:tracePt t="179703" x="7296150" y="6126163"/>
          <p14:tracePt t="179720" x="7304088" y="6135688"/>
          <p14:tracePt t="179808" x="7296150" y="6108700"/>
          <p14:tracePt t="179821" x="7232650" y="6010275"/>
          <p14:tracePt t="179832" x="7116763" y="5884863"/>
          <p14:tracePt t="179845" x="6983413" y="5768975"/>
          <p14:tracePt t="179857" x="6894513" y="5680075"/>
          <p14:tracePt t="179870" x="6840538" y="5653088"/>
          <p14:tracePt t="179887" x="6813550" y="5635625"/>
          <p14:tracePt t="179903" x="6804025" y="5626100"/>
          <p14:tracePt t="179920" x="6796088" y="5626100"/>
          <p14:tracePt t="179991" x="6796088" y="5635625"/>
          <p14:tracePt t="180003" x="6804025" y="5635625"/>
          <p14:tracePt t="180015" x="6840538" y="5662613"/>
          <p14:tracePt t="180028" x="6875463" y="5707063"/>
          <p14:tracePt t="180040" x="6965950" y="5734050"/>
          <p14:tracePt t="180055" x="7027863" y="5805488"/>
          <p14:tracePt t="180071" x="7089775" y="5849938"/>
          <p14:tracePt t="180087" x="7126288" y="5884863"/>
          <p14:tracePt t="180103" x="7180263" y="5938838"/>
          <p14:tracePt t="180136" x="7188200" y="5948363"/>
          <p14:tracePt t="180187" x="7170738" y="5948363"/>
          <p14:tracePt t="180200" x="7089775" y="5884863"/>
          <p14:tracePt t="180213" x="7000875" y="5813425"/>
          <p14:tracePt t="180224" x="6894513" y="5761038"/>
          <p14:tracePt t="180237" x="6804025" y="5670550"/>
          <p14:tracePt t="180253" x="6707188" y="5626100"/>
          <p14:tracePt t="180269" x="6616700" y="5572125"/>
          <p14:tracePt t="180286" x="6554788" y="5519738"/>
          <p14:tracePt t="180305" x="6545263" y="5510213"/>
          <p14:tracePt t="180360" x="6554788" y="5510213"/>
          <p14:tracePt t="180373" x="6564313" y="5519738"/>
          <p14:tracePt t="180385" x="6589713" y="5554663"/>
          <p14:tracePt t="180397" x="6670675" y="5618163"/>
          <p14:tracePt t="180409" x="6751638" y="5689600"/>
          <p14:tracePt t="180421" x="6858000" y="5761038"/>
          <p14:tracePt t="180436" x="6921500" y="5805488"/>
          <p14:tracePt t="180454" x="6983413" y="5849938"/>
          <p14:tracePt t="180472" x="7037388" y="5903913"/>
          <p14:tracePt t="180487" x="7045325" y="5911850"/>
          <p14:tracePt t="180504" x="7045325" y="5921375"/>
          <p14:tracePt t="180520" x="7054850" y="5921375"/>
          <p14:tracePt t="180596" x="7045325" y="5921375"/>
          <p14:tracePt t="180607" x="7000875" y="5867400"/>
          <p14:tracePt t="180621" x="6911975" y="5778500"/>
          <p14:tracePt t="180632" x="6804025" y="5680075"/>
          <p14:tracePt t="180645" x="6697663" y="5608638"/>
          <p14:tracePt t="180657" x="6653213" y="5572125"/>
          <p14:tracePt t="180672" x="6626225" y="5554663"/>
          <p14:tracePt t="180687" x="6616700" y="5546725"/>
          <p14:tracePt t="180756" x="6635750" y="5572125"/>
          <p14:tracePt t="180769" x="6688138" y="5635625"/>
          <p14:tracePt t="180780" x="6778625" y="5697538"/>
          <p14:tracePt t="180792" x="6884988" y="5795963"/>
          <p14:tracePt t="180805" x="6946900" y="5857875"/>
          <p14:tracePt t="180820" x="7018338" y="5938838"/>
          <p14:tracePt t="180837" x="7081838" y="5992813"/>
          <p14:tracePt t="180854" x="7161213" y="6072188"/>
          <p14:tracePt t="180871" x="7188200" y="6108700"/>
          <p14:tracePt t="180889" x="7215188" y="6135688"/>
          <p14:tracePt t="180904" x="7215188" y="6143625"/>
          <p14:tracePt t="180920" x="7224713" y="6143625"/>
          <p14:tracePt t="180974" x="7207250" y="6143625"/>
          <p14:tracePt t="180986" x="7153275" y="6072188"/>
          <p14:tracePt t="180999" x="7064375" y="5938838"/>
          <p14:tracePt t="181011" x="6921500" y="5786438"/>
          <p14:tracePt t="181023" x="6786563" y="5626100"/>
          <p14:tracePt t="181038" x="6680200" y="5537200"/>
          <p14:tracePt t="181054" x="6635750" y="5510213"/>
          <p14:tracePt t="181072" x="6616700" y="5483225"/>
          <p14:tracePt t="181086" x="6599238" y="5473700"/>
          <p14:tracePt t="181147" x="6616700" y="5500688"/>
          <p14:tracePt t="181159" x="6680200" y="5546725"/>
          <p14:tracePt t="181171" x="6759575" y="5635625"/>
          <p14:tracePt t="181182" x="6875463" y="5741988"/>
          <p14:tracePt t="181194" x="6965950" y="5832475"/>
          <p14:tracePt t="181206" x="7045325" y="5884863"/>
          <p14:tracePt t="181220" x="7072313" y="5903913"/>
          <p14:tracePt t="181236" x="7099300" y="5929313"/>
          <p14:tracePt t="181254" x="7108825" y="5938838"/>
          <p14:tracePt t="181270" x="7116763" y="5938838"/>
          <p14:tracePt t="181329" x="7108825" y="5938838"/>
          <p14:tracePt t="181342" x="7054850" y="5876925"/>
          <p14:tracePt t="181354" x="6938963" y="5741988"/>
          <p14:tracePt t="181365" x="6850063" y="5626100"/>
          <p14:tracePt t="181378" x="6786563" y="5581650"/>
          <p14:tracePt t="181390" x="6742113" y="5554663"/>
          <p14:tracePt t="181404" x="6732588" y="5546725"/>
          <p14:tracePt t="181420" x="6724650" y="5546725"/>
          <p14:tracePt t="181493" x="6742113" y="5564188"/>
          <p14:tracePt t="181505" x="6778625" y="5599113"/>
          <p14:tracePt t="181517" x="6867525" y="5670550"/>
          <p14:tracePt t="181530" x="6929438" y="5761038"/>
          <p14:tracePt t="181542" x="7000875" y="5840413"/>
          <p14:tracePt t="181555" x="7064375" y="5903913"/>
          <p14:tracePt t="181570" x="7108825" y="5948363"/>
          <p14:tracePt t="181587" x="7143750" y="5975350"/>
          <p14:tracePt t="181604" x="7161213" y="5992813"/>
          <p14:tracePt t="181637" x="7170738" y="5992813"/>
          <p14:tracePt t="182018" x="7170738" y="5983288"/>
          <p14:tracePt t="182030" x="7153275" y="5983288"/>
          <p14:tracePt t="182042" x="7153275" y="5975350"/>
          <p14:tracePt t="182066" x="7143750" y="5965825"/>
          <p14:tracePt t="182079" x="7135813" y="5938838"/>
          <p14:tracePt t="182091" x="7108825" y="5903913"/>
          <p14:tracePt t="182104" x="7081838" y="5876925"/>
          <p14:tracePt t="182120" x="7054850" y="5849938"/>
          <p14:tracePt t="182137" x="7045325" y="5822950"/>
          <p14:tracePt t="182156" x="7027863" y="5805488"/>
          <p14:tracePt t="182170" x="7027863" y="5795963"/>
          <p14:tracePt t="182216" x="7018338" y="5795963"/>
          <p14:tracePt t="182509" x="7018338" y="5786438"/>
          <p14:tracePt t="182532" x="6992938" y="5751513"/>
          <p14:tracePt t="182544" x="6911975" y="5670550"/>
          <p14:tracePt t="182557" x="6751638" y="5510213"/>
          <p14:tracePt t="182570" x="6492875" y="5197475"/>
          <p14:tracePt t="182586" x="6161088" y="4751388"/>
          <p14:tracePt t="182603" x="5830888" y="4268788"/>
          <p14:tracePt t="182620" x="5349875" y="3652838"/>
          <p14:tracePt t="182636" x="5251450" y="3500438"/>
          <p14:tracePt t="182653" x="5207000" y="3438525"/>
          <p14:tracePt t="182669" x="5180013" y="3384550"/>
          <p14:tracePt t="182686" x="5180013" y="3375025"/>
          <p14:tracePt t="187583" x="5143500" y="3421063"/>
          <p14:tracePt t="187595" x="5081588" y="3465513"/>
          <p14:tracePt t="187607" x="5000625" y="3500438"/>
          <p14:tracePt t="187621" x="4894263" y="3527425"/>
          <p14:tracePt t="187638" x="4751388" y="3554413"/>
          <p14:tracePt t="187654" x="4537075" y="3554413"/>
          <p14:tracePt t="187670" x="3840163" y="3446463"/>
          <p14:tracePt t="187687" x="3509963" y="3375025"/>
          <p14:tracePt t="187703" x="3268663" y="3313113"/>
          <p14:tracePt t="187721" x="2884488" y="3241675"/>
          <p14:tracePt t="187738" x="2732088" y="3224213"/>
          <p14:tracePt t="187756" x="2562225" y="3224213"/>
          <p14:tracePt t="187771" x="2527300" y="3224213"/>
          <p14:tracePt t="187788" x="2517775" y="3224213"/>
          <p14:tracePt t="187805" x="2490788" y="3224213"/>
          <p14:tracePt t="187841" x="2482850" y="3232150"/>
          <p14:tracePt t="187855" x="2438400" y="3241675"/>
          <p14:tracePt t="187871" x="2401888" y="3241675"/>
          <p14:tracePt t="187890" x="2214563" y="3241675"/>
          <p14:tracePt t="187905" x="2133600" y="3241675"/>
          <p14:tracePt t="187921" x="2044700" y="3241675"/>
          <p14:tracePt t="187939" x="1866900" y="3224213"/>
          <p14:tracePt t="187954" x="1758950" y="3187700"/>
          <p14:tracePt t="187971" x="1687513" y="3170238"/>
          <p14:tracePt t="187988" x="1581150" y="3135313"/>
          <p14:tracePt t="188005" x="1446213" y="3108325"/>
          <p14:tracePt t="188314" x="1347788" y="3108325"/>
          <p14:tracePt t="188327" x="1250950" y="3108325"/>
          <p14:tracePt t="188341" x="1133475" y="3108325"/>
          <p14:tracePt t="188354" x="1009650" y="3116263"/>
          <p14:tracePt t="188371" x="955675" y="3125788"/>
          <p14:tracePt t="188390" x="911225" y="3125788"/>
          <p14:tracePt t="188405" x="893763" y="3125788"/>
          <p14:tracePt t="188421" x="893763" y="3143250"/>
          <p14:tracePt t="188476" x="893763" y="3152775"/>
          <p14:tracePt t="188512" x="893763" y="3160713"/>
          <p14:tracePt t="188536" x="893763" y="3170238"/>
          <p14:tracePt t="188547" x="874713" y="3179763"/>
          <p14:tracePt t="188561" x="847725" y="3206750"/>
          <p14:tracePt t="188573" x="830263" y="3206750"/>
          <p14:tracePt t="188588" x="785813" y="3232150"/>
          <p14:tracePt t="188604" x="714375" y="3251200"/>
          <p14:tracePt t="188621" x="608013" y="3251200"/>
          <p14:tracePt t="188638" x="571500" y="3251200"/>
          <p14:tracePt t="188655" x="544513" y="3251200"/>
          <p14:tracePt t="188671" x="527050" y="3251200"/>
          <p14:tracePt t="188781" x="544513" y="3251200"/>
          <p14:tracePt t="188793" x="598488" y="3259138"/>
          <p14:tracePt t="188805" x="679450" y="3278188"/>
          <p14:tracePt t="188817" x="758825" y="3295650"/>
          <p14:tracePt t="188829" x="847725" y="3295650"/>
          <p14:tracePt t="188842" x="955675" y="3313113"/>
          <p14:tracePt t="188855" x="1027113" y="3313113"/>
          <p14:tracePt t="188872" x="1081088" y="3322638"/>
          <p14:tracePt t="188890" x="1231900" y="3357563"/>
          <p14:tracePt t="188905" x="1339850" y="3375025"/>
          <p14:tracePt t="188921" x="1411288" y="3375025"/>
          <p14:tracePt t="188938" x="1589088" y="3402013"/>
          <p14:tracePt t="188955" x="1687513" y="3402013"/>
          <p14:tracePt t="188971" x="1758950" y="3421063"/>
          <p14:tracePt t="188988" x="1938338" y="3438525"/>
          <p14:tracePt t="189005" x="2062163" y="3455988"/>
          <p14:tracePt t="189022" x="2276475" y="3465513"/>
          <p14:tracePt t="189039" x="2401888" y="3482975"/>
          <p14:tracePt t="189056" x="2500313" y="3500438"/>
          <p14:tracePt t="189072" x="2679700" y="3554413"/>
          <p14:tracePt t="189087" x="2732088" y="3554413"/>
          <p14:tracePt t="189105" x="2776538" y="3563938"/>
          <p14:tracePt t="189410" x="2847975" y="3563938"/>
          <p14:tracePt t="189422" x="2928938" y="3544888"/>
          <p14:tracePt t="189433" x="3000375" y="3527425"/>
          <p14:tracePt t="189445" x="3081338" y="3509963"/>
          <p14:tracePt t="189456" x="3160713" y="3500438"/>
          <p14:tracePt t="189470" x="3214688" y="3500438"/>
          <p14:tracePt t="189487" x="3268663" y="3482975"/>
          <p14:tracePt t="189504" x="3357563" y="3482975"/>
          <p14:tracePt t="189521" x="3402013" y="3473450"/>
          <p14:tracePt t="189538" x="3438525" y="3473450"/>
          <p14:tracePt t="189554" x="3527425" y="3455988"/>
          <p14:tracePt t="189571" x="3562350" y="3455988"/>
          <p14:tracePt t="189587" x="3608388" y="3455988"/>
          <p14:tracePt t="189605" x="3670300" y="3455988"/>
          <p14:tracePt t="189621" x="3687763" y="3455988"/>
          <p14:tracePt t="189640" x="3724275" y="3455988"/>
          <p14:tracePt t="189656" x="3741738" y="3455988"/>
          <p14:tracePt t="189672" x="3786188" y="3455988"/>
          <p14:tracePt t="189689" x="3830638" y="3455988"/>
          <p14:tracePt t="189705" x="3848100" y="3455988"/>
          <p14:tracePt t="189721" x="3857625" y="3455988"/>
          <p14:tracePt t="189740" x="3894138" y="3455988"/>
          <p14:tracePt t="189771" x="3902075" y="3455988"/>
          <p14:tracePt t="189788" x="3938588" y="3455988"/>
          <p14:tracePt t="189805" x="3956050" y="3455988"/>
          <p14:tracePt t="189822" x="3983038" y="3455988"/>
          <p14:tracePt t="189838" x="4027488" y="3455988"/>
          <p14:tracePt t="189855" x="4044950" y="3455988"/>
          <p14:tracePt t="189872" x="4089400" y="3455988"/>
          <p14:tracePt t="189888" x="4152900" y="3455988"/>
          <p14:tracePt t="189905" x="4187825" y="3465513"/>
          <p14:tracePt t="189922" x="4276725" y="3492500"/>
          <p14:tracePt t="189938" x="4322763" y="3492500"/>
          <p14:tracePt t="189955" x="4357688" y="3492500"/>
          <p14:tracePt t="189971" x="4419600" y="3492500"/>
          <p14:tracePt t="189988" x="4456113" y="3492500"/>
          <p14:tracePt t="190005" x="4483100" y="3492500"/>
          <p14:tracePt t="190021" x="4500563" y="3492500"/>
          <p14:tracePt t="190039" x="4510088" y="3492500"/>
          <p14:tracePt t="190057" x="4518025" y="3492500"/>
          <p14:tracePt t="190363" x="4562475" y="3492500"/>
          <p14:tracePt t="190375" x="4616450" y="3492500"/>
          <p14:tracePt t="190387" x="4660900" y="3482975"/>
          <p14:tracePt t="190398" x="4714875" y="3473450"/>
          <p14:tracePt t="190412" x="4795838" y="3438525"/>
          <p14:tracePt t="190426" x="4848225" y="3429000"/>
          <p14:tracePt t="190439" x="4929188" y="3411538"/>
          <p14:tracePt t="190455" x="5000625" y="3411538"/>
          <p14:tracePt t="190471" x="5054600" y="3411538"/>
          <p14:tracePt t="190487" x="5180013" y="3411538"/>
          <p14:tracePt t="190504" x="5232400" y="3411538"/>
          <p14:tracePt t="190521" x="5268913" y="3411538"/>
          <p14:tracePt t="190537" x="5330825" y="3411538"/>
          <p14:tracePt t="190554" x="5340350" y="3411538"/>
          <p14:tracePt t="190572" x="5367338" y="3402013"/>
          <p14:tracePt t="190633" x="5375275" y="3402013"/>
          <p14:tracePt t="190645" x="5384800" y="3402013"/>
          <p14:tracePt t="190657" x="5394325" y="3384550"/>
          <p14:tracePt t="190669" x="5411788" y="3384550"/>
          <p14:tracePt t="190681" x="5429250" y="3384550"/>
          <p14:tracePt t="190694" x="5438775" y="3375025"/>
          <p14:tracePt t="190706" x="5446713" y="3375025"/>
          <p14:tracePt t="190720" x="5465763" y="3375025"/>
          <p14:tracePt t="190737" x="5473700" y="3375025"/>
          <p14:tracePt t="190754" x="5483225" y="3375025"/>
          <p14:tracePt t="190770" x="5510213" y="3375025"/>
          <p14:tracePt t="190787" x="5527675" y="3375025"/>
          <p14:tracePt t="190804" x="5564188" y="3375025"/>
          <p14:tracePt t="190820" x="5572125" y="3375025"/>
          <p14:tracePt t="190837" x="5581650" y="3375025"/>
          <p14:tracePt t="190853" x="5589588" y="3375025"/>
          <p14:tracePt t="190875" x="5599113" y="3375025"/>
          <p14:tracePt t="190900" x="5626100" y="3367088"/>
          <p14:tracePt t="190911" x="5643563" y="3367088"/>
          <p14:tracePt t="190925" x="5670550" y="3357563"/>
          <p14:tracePt t="190937" x="5707063" y="3340100"/>
          <p14:tracePt t="190953" x="5751513" y="3313113"/>
          <p14:tracePt t="190970" x="5786438" y="3286125"/>
          <p14:tracePt t="190987" x="5857875" y="3251200"/>
          <p14:tracePt t="191004" x="5884863" y="3224213"/>
          <p14:tracePt t="191020" x="5921375" y="3197225"/>
          <p14:tracePt t="191037" x="6018213" y="3143250"/>
          <p14:tracePt t="191054" x="6072188" y="3116263"/>
          <p14:tracePt t="191070" x="6135688" y="3098800"/>
          <p14:tracePt t="191087" x="6242050" y="3054350"/>
          <p14:tracePt t="191104" x="6296025" y="3054350"/>
          <p14:tracePt t="191121" x="6375400" y="3044825"/>
          <p14:tracePt t="191137" x="6483350" y="3044825"/>
          <p14:tracePt t="191154" x="6537325" y="3044825"/>
          <p14:tracePt t="191171" x="6572250" y="3044825"/>
          <p14:tracePt t="191187" x="6635750" y="3044825"/>
          <p14:tracePt t="191204" x="6653213" y="3044825"/>
          <p14:tracePt t="191222" x="6707188" y="3071813"/>
          <p14:tracePt t="191254" x="6715125" y="3071813"/>
          <p14:tracePt t="191271" x="6715125" y="3081338"/>
          <p14:tracePt t="191294" x="6715125" y="3098800"/>
          <p14:tracePt t="191307" x="6697663" y="3143250"/>
          <p14:tracePt t="191320" x="6653213" y="3197225"/>
          <p14:tracePt t="191337" x="6626225" y="3241675"/>
          <p14:tracePt t="191354" x="6564313" y="3303588"/>
          <p14:tracePt t="191372" x="6446838" y="3357563"/>
          <p14:tracePt t="191388" x="6394450" y="3375025"/>
          <p14:tracePt t="191405" x="6313488" y="3402013"/>
          <p14:tracePt t="191422" x="6259513" y="3411538"/>
          <p14:tracePt t="191438" x="6207125" y="3411538"/>
          <p14:tracePt t="191457" x="6099175" y="3429000"/>
          <p14:tracePt t="191472" x="6045200" y="3429000"/>
          <p14:tracePt t="191487" x="6010275" y="3429000"/>
          <p14:tracePt t="191504" x="5946775" y="3421063"/>
          <p14:tracePt t="191522" x="5938838" y="3421063"/>
          <p14:tracePt t="191540" x="5921375" y="3411538"/>
          <p14:tracePt t="191555" x="5902325" y="3394075"/>
          <p14:tracePt t="191572" x="5822950" y="3322638"/>
          <p14:tracePt t="191589" x="5661025" y="3224213"/>
          <p14:tracePt t="191605" x="5635625" y="3197225"/>
          <p14:tracePt t="191622" x="5626100" y="3197225"/>
          <p14:tracePt t="191638" x="5608638" y="3179763"/>
          <p14:tracePt t="191760" x="5616575" y="3170238"/>
          <p14:tracePt t="191772" x="5635625" y="3170238"/>
          <p14:tracePt t="191784" x="5661025" y="3160713"/>
          <p14:tracePt t="191795" x="5697538" y="3143250"/>
          <p14:tracePt t="191808" x="5751513" y="3135313"/>
          <p14:tracePt t="191822" x="5795963" y="3116263"/>
          <p14:tracePt t="191838" x="5849938" y="3116263"/>
          <p14:tracePt t="191856" x="5956300" y="3108325"/>
          <p14:tracePt t="191872" x="5992813" y="3108325"/>
          <p14:tracePt t="191888" x="6045200" y="3108325"/>
          <p14:tracePt t="191906" x="6135688" y="3108325"/>
          <p14:tracePt t="191921" x="6161088" y="3108325"/>
          <p14:tracePt t="191938" x="6188075" y="3116263"/>
          <p14:tracePt t="191957" x="6215063" y="3135313"/>
          <p14:tracePt t="191971" x="6251575" y="3143250"/>
          <p14:tracePt t="191988" x="6296025" y="3160713"/>
          <p14:tracePt t="192005" x="6402388" y="3197225"/>
          <p14:tracePt t="192022" x="6446838" y="3214688"/>
          <p14:tracePt t="192041" x="6510338" y="3224213"/>
          <p14:tracePt t="192056" x="6527800" y="3241675"/>
          <p14:tracePt t="192072" x="6545263" y="3241675"/>
          <p14:tracePt t="192087" x="6554788" y="3241675"/>
          <p14:tracePt t="192437" x="6537325" y="3241675"/>
          <p14:tracePt t="192449" x="6527800" y="3241675"/>
          <p14:tracePt t="192473" x="6510338" y="3241675"/>
          <p14:tracePt t="192485" x="6473825" y="3241675"/>
          <p14:tracePt t="192497" x="6429375" y="3251200"/>
          <p14:tracePt t="192509" x="6375400" y="3268663"/>
          <p14:tracePt t="192521" x="6340475" y="3268663"/>
          <p14:tracePt t="192539" x="6303963" y="3268663"/>
          <p14:tracePt t="192555" x="6286500" y="3278188"/>
          <p14:tracePt t="192572" x="6207125" y="3278188"/>
          <p14:tracePt t="192590" x="6161088" y="3278188"/>
          <p14:tracePt t="192605" x="6108700" y="3278188"/>
          <p14:tracePt t="192622" x="5902325" y="3295650"/>
          <p14:tracePt t="192639" x="5759450" y="3313113"/>
          <p14:tracePt t="192656" x="5510213" y="3322638"/>
          <p14:tracePt t="192671" x="5438775" y="3322638"/>
          <p14:tracePt t="192688" x="5340350" y="3322638"/>
          <p14:tracePt t="192704" x="5268913" y="3322638"/>
          <p14:tracePt t="192722" x="5224463" y="3322638"/>
          <p14:tracePt t="192738" x="5116513" y="3322638"/>
          <p14:tracePt t="192756" x="4921250" y="3322638"/>
          <p14:tracePt t="192772" x="4884738" y="3322638"/>
          <p14:tracePt t="192788" x="4768850" y="3322638"/>
          <p14:tracePt t="192806" x="4598988" y="3322638"/>
          <p14:tracePt t="192822" x="4545013" y="3322638"/>
          <p14:tracePt t="192838" x="4438650" y="3322638"/>
          <p14:tracePt t="192854" x="4303713" y="3322638"/>
          <p14:tracePt t="192871" x="4286250" y="3322638"/>
          <p14:tracePt t="192888" x="4276725" y="3322638"/>
          <p14:tracePt t="192904" x="4251325" y="3322638"/>
          <p14:tracePt t="192938" x="4232275" y="3322638"/>
          <p14:tracePt t="192954" x="4000500" y="3206750"/>
          <p14:tracePt t="192972" x="3875088" y="3143250"/>
          <p14:tracePt t="192989" x="3598863" y="3071813"/>
          <p14:tracePt t="193006" x="3509963" y="3071813"/>
          <p14:tracePt t="193022" x="3455988" y="3071813"/>
          <p14:tracePt t="193040" x="3394075" y="3071813"/>
          <p14:tracePt t="193072" x="3384550" y="3071813"/>
          <p14:tracePt t="193307" x="3402013" y="3071813"/>
          <p14:tracePt t="193319" x="3446463" y="3081338"/>
          <p14:tracePt t="193332" x="3500438" y="3089275"/>
          <p14:tracePt t="193345" x="3598863" y="3108325"/>
          <p14:tracePt t="193358" x="3679825" y="3143250"/>
          <p14:tracePt t="193372" x="3776663" y="3160713"/>
          <p14:tracePt t="193389" x="3884613" y="3187700"/>
          <p14:tracePt t="193405" x="3956050" y="3206750"/>
          <p14:tracePt t="193422" x="4160838" y="3206750"/>
          <p14:tracePt t="193438" x="4276725" y="3206750"/>
          <p14:tracePt t="193455" x="4375150" y="3206750"/>
          <p14:tracePt t="193472" x="4527550" y="3197225"/>
          <p14:tracePt t="193489" x="4581525" y="3187700"/>
          <p14:tracePt t="193505" x="4660900" y="3170238"/>
          <p14:tracePt t="193521" x="4670425" y="3160713"/>
          <p14:tracePt t="193538" x="4679950" y="3160713"/>
          <p14:tracePt t="193554" x="4679950" y="3152775"/>
          <p14:tracePt t="193572" x="4697413" y="3152775"/>
          <p14:tracePt t="193615" x="4697413" y="3143250"/>
          <p14:tracePt t="193626" x="4687888" y="3143250"/>
          <p14:tracePt t="193640" x="4679950" y="3135313"/>
          <p14:tracePt t="193655" x="4660900" y="3135313"/>
          <p14:tracePt t="193672" x="4652963" y="3135313"/>
          <p14:tracePt t="193689" x="4608513" y="3135313"/>
          <p14:tracePt t="193706" x="4491038" y="3116263"/>
          <p14:tracePt t="193722" x="4322763" y="3081338"/>
          <p14:tracePt t="193739" x="4010025" y="3044825"/>
          <p14:tracePt t="193755" x="3911600" y="3027363"/>
          <p14:tracePt t="193773" x="3830638" y="3027363"/>
          <p14:tracePt t="193789" x="3822700" y="3017838"/>
          <p14:tracePt t="193805" x="3813175" y="3017838"/>
          <p14:tracePt t="193822" x="3803650" y="3000375"/>
          <p14:tracePt t="193838" x="3795713" y="3000375"/>
          <p14:tracePt t="193857" x="3795713" y="2992438"/>
          <p14:tracePt t="193872" x="3759200" y="2992438"/>
          <p14:tracePt t="193889" x="3724275" y="2992438"/>
          <p14:tracePt t="193906" x="3608388" y="2965450"/>
          <p14:tracePt t="193922" x="3536950" y="2965450"/>
          <p14:tracePt t="193939" x="3429000" y="2946400"/>
          <p14:tracePt t="193942" x="3375025" y="2946400"/>
          <p14:tracePt t="193955" x="3322638" y="2938463"/>
          <p14:tracePt t="193972" x="3286125" y="2938463"/>
          <p14:tracePt t="193991" x="3241675" y="2921000"/>
          <p14:tracePt t="194006" x="3214688" y="2921000"/>
          <p14:tracePt t="194023" x="3197225" y="2921000"/>
          <p14:tracePt t="194040" x="3179763" y="2921000"/>
          <p14:tracePt t="194057" x="3160713" y="2921000"/>
          <p14:tracePt t="194071" x="3133725" y="2928938"/>
          <p14:tracePt t="194088" x="3071813" y="2938463"/>
          <p14:tracePt t="194105" x="3000375" y="2973388"/>
          <p14:tracePt t="194121" x="2965450" y="2973388"/>
          <p14:tracePt t="194138" x="2867025" y="3000375"/>
          <p14:tracePt t="194155" x="2857500" y="3009900"/>
          <p14:tracePt t="194171" x="2840038" y="3017838"/>
          <p14:tracePt t="194189" x="2840038" y="3027363"/>
          <p14:tracePt t="194222" x="2840038" y="3036888"/>
          <p14:tracePt t="194239" x="2840038" y="3054350"/>
          <p14:tracePt t="194255" x="2847975" y="3054350"/>
          <p14:tracePt t="194273" x="2867025" y="3063875"/>
          <p14:tracePt t="194289" x="2874963" y="3071813"/>
          <p14:tracePt t="194306" x="2894013" y="3081338"/>
          <p14:tracePt t="194322" x="2911475" y="3098800"/>
          <p14:tracePt t="194339" x="2919413" y="3108325"/>
          <p14:tracePt t="194355" x="2938463" y="3125788"/>
          <p14:tracePt t="194372" x="3009900" y="3160713"/>
          <p14:tracePt t="194389" x="3044825" y="3187700"/>
          <p14:tracePt t="194405" x="3143250" y="3232150"/>
          <p14:tracePt t="194423" x="3322638" y="3286125"/>
          <p14:tracePt t="194439" x="3402013" y="3313113"/>
          <p14:tracePt t="194455" x="3455988" y="3313113"/>
          <p14:tracePt t="194472" x="3589338" y="3330575"/>
          <p14:tracePt t="194490" x="3643313" y="3330575"/>
          <p14:tracePt t="194506" x="3687763" y="3330575"/>
          <p14:tracePt t="194521" x="3822700" y="3349625"/>
          <p14:tracePt t="194538" x="3894138" y="3357563"/>
          <p14:tracePt t="194555" x="3946525" y="3357563"/>
          <p14:tracePt t="194571" x="4081463" y="3394075"/>
          <p14:tracePt t="194588" x="4133850" y="3394075"/>
          <p14:tracePt t="194605" x="4259263" y="3394075"/>
          <p14:tracePt t="194621" x="4340225" y="3402013"/>
          <p14:tracePt t="194638" x="4411663" y="3421063"/>
          <p14:tracePt t="194655" x="4518025" y="3421063"/>
          <p14:tracePt t="194672" x="4545013" y="3429000"/>
          <p14:tracePt t="194688" x="4554538" y="3429000"/>
          <p14:tracePt t="194705" x="4562475" y="3429000"/>
          <p14:tracePt t="194722" x="4581525" y="3429000"/>
          <p14:tracePt t="194740" x="4598988" y="3429000"/>
          <p14:tracePt t="194755" x="4608513" y="3429000"/>
          <p14:tracePt t="194773" x="4616450" y="3429000"/>
          <p14:tracePt t="194790" x="4625975" y="3429000"/>
          <p14:tracePt t="194806" x="4633913" y="3429000"/>
          <p14:tracePt t="194822" x="4643438" y="3429000"/>
          <p14:tracePt t="194839" x="4697413" y="3429000"/>
          <p14:tracePt t="194855" x="4714875" y="3429000"/>
          <p14:tracePt t="194872" x="4741863" y="3429000"/>
          <p14:tracePt t="194889" x="4768850" y="3429000"/>
          <p14:tracePt t="194905" x="4776788" y="3421063"/>
          <p14:tracePt t="194922" x="4803775" y="3421063"/>
          <p14:tracePt t="194939" x="4813300" y="3421063"/>
          <p14:tracePt t="194942" x="4830763" y="3421063"/>
          <p14:tracePt t="194956" x="4875213" y="3421063"/>
          <p14:tracePt t="194972" x="4894263" y="3421063"/>
          <p14:tracePt t="194990" x="4973638" y="3421063"/>
          <p14:tracePt t="195005" x="5010150" y="3421063"/>
          <p14:tracePt t="195022" x="5045075" y="3421063"/>
          <p14:tracePt t="195040" x="5126038" y="3421063"/>
          <p14:tracePt t="195056" x="5160963" y="3421063"/>
          <p14:tracePt t="195074" x="5207000" y="3421063"/>
          <p14:tracePt t="195089" x="5232400" y="3421063"/>
          <p14:tracePt t="195105" x="5241925" y="3421063"/>
          <p14:tracePt t="195122" x="5251450" y="3421063"/>
          <p14:tracePt t="195154" x="5259388" y="3421063"/>
          <p14:tracePt t="195980" x="5143500" y="3421063"/>
          <p14:tracePt t="195991" x="4929188" y="3421063"/>
          <p14:tracePt t="196004" x="4714875" y="3421063"/>
          <p14:tracePt t="196015" x="4500563" y="3421063"/>
          <p14:tracePt t="196027" x="4286250" y="3421063"/>
          <p14:tracePt t="196040" x="4027488" y="3421063"/>
          <p14:tracePt t="196056" x="3732213" y="3446463"/>
          <p14:tracePt t="196072" x="3384550" y="3465513"/>
          <p14:tracePt t="196088" x="2589213" y="3598863"/>
          <p14:tracePt t="196104" x="2295525" y="3687763"/>
          <p14:tracePt t="196124" x="1901825" y="3786188"/>
          <p14:tracePt t="196139" x="1822450" y="3813175"/>
          <p14:tracePt t="196156" x="1785938" y="3830638"/>
          <p14:tracePt t="196173" x="1776413" y="3830638"/>
          <p14:tracePt t="196211" x="1785938" y="3830638"/>
          <p14:tracePt t="196236" x="1795463" y="3830638"/>
          <p14:tracePt t="196260" x="1803400" y="3830638"/>
          <p14:tracePt t="196357" x="1795463" y="3830638"/>
          <p14:tracePt t="196368" x="1785938" y="3830638"/>
          <p14:tracePt t="196382" x="1776413" y="3830638"/>
          <p14:tracePt t="196394" x="1768475" y="3830638"/>
          <p14:tracePt t="196406" x="1751013" y="3830638"/>
          <p14:tracePt t="196430" x="1741488" y="3830638"/>
          <p14:tracePt t="196441" x="1704975" y="3830638"/>
          <p14:tracePt t="196454" x="1652588" y="3830638"/>
          <p14:tracePt t="196471" x="1598613" y="3830638"/>
          <p14:tracePt t="196488" x="1536700" y="3830638"/>
          <p14:tracePt t="196504" x="1428750" y="3830638"/>
          <p14:tracePt t="196521" x="1374775" y="3830638"/>
          <p14:tracePt t="196538" x="1330325" y="3830638"/>
          <p14:tracePt t="196555" x="1223963" y="3830638"/>
          <p14:tracePt t="196571" x="1187450" y="3813175"/>
          <p14:tracePt t="196588" x="1125538" y="3805238"/>
          <p14:tracePt t="196604" x="1116013" y="3795713"/>
          <p14:tracePt t="196621" x="1089025" y="3795713"/>
          <p14:tracePt t="196638" x="1081088" y="3795713"/>
          <p14:tracePt t="196749" x="1071563" y="3795713"/>
          <p14:tracePt t="196797" x="1062038" y="3795713"/>
          <p14:tracePt t="196870" x="1071563" y="3795713"/>
          <p14:tracePt t="196883" x="1098550" y="3795713"/>
          <p14:tracePt t="196895" x="1152525" y="3795713"/>
          <p14:tracePt t="196908" x="1204913" y="3795713"/>
          <p14:tracePt t="196922" x="1276350" y="3795713"/>
          <p14:tracePt t="196939" x="1312863" y="3795713"/>
          <p14:tracePt t="196956" x="1374775" y="3795713"/>
          <p14:tracePt t="196972" x="1393825" y="3795713"/>
          <p14:tracePt t="196989" x="1419225" y="3795713"/>
          <p14:tracePt t="197005" x="1446213" y="3795713"/>
          <p14:tracePt t="197022" x="1465263" y="3795713"/>
          <p14:tracePt t="197039" x="1473200" y="3795713"/>
          <p14:tracePt t="197057" x="1500188" y="3795713"/>
          <p14:tracePt t="197088" x="1509713" y="3795713"/>
          <p14:tracePt t="197105" x="1517650" y="3795713"/>
          <p14:tracePt t="197163" x="1536700" y="3795713"/>
          <p14:tracePt t="205888" x="1608138" y="3795713"/>
          <p14:tracePt t="205900" x="1714500" y="3778250"/>
          <p14:tracePt t="205912" x="1785938" y="3759200"/>
          <p14:tracePt t="205926" x="1866900" y="3741738"/>
          <p14:tracePt t="205940" x="1965325" y="3724275"/>
          <p14:tracePt t="205957" x="2044700" y="3724275"/>
          <p14:tracePt t="205974" x="2286000" y="3714750"/>
          <p14:tracePt t="205990" x="2411413" y="3679825"/>
          <p14:tracePt t="206008" x="2679700" y="3652838"/>
          <p14:tracePt t="206022" x="2795588" y="3643313"/>
          <p14:tracePt t="206039" x="2965450" y="3616325"/>
          <p14:tracePt t="206056" x="3133725" y="3616325"/>
          <p14:tracePt t="206073" x="3517900" y="3652838"/>
          <p14:tracePt t="206089" x="3687763" y="3687763"/>
          <p14:tracePt t="206107" x="3946525" y="3687763"/>
          <p14:tracePt t="206122" x="4027488" y="3687763"/>
          <p14:tracePt t="206139" x="4081463" y="3687763"/>
          <p14:tracePt t="206156" x="4116388" y="3687763"/>
          <p14:tracePt t="206173" x="4152900" y="3687763"/>
          <p14:tracePt t="206190" x="4160838" y="3687763"/>
          <p14:tracePt t="206514" x="4179888" y="3687763"/>
          <p14:tracePt t="206527" x="4205288" y="3687763"/>
          <p14:tracePt t="206539" x="4224338" y="3687763"/>
          <p14:tracePt t="206551" x="4268788" y="3687763"/>
          <p14:tracePt t="206564" x="4303713" y="3687763"/>
          <p14:tracePt t="206576" x="4340225" y="3687763"/>
          <p14:tracePt t="206590" x="4375150" y="3687763"/>
          <p14:tracePt t="206606" x="4419600" y="3687763"/>
          <p14:tracePt t="206623" x="4527550" y="3687763"/>
          <p14:tracePt t="206639" x="4562475" y="3687763"/>
          <p14:tracePt t="206656" x="4598988" y="3687763"/>
          <p14:tracePt t="206672" x="4660900" y="3687763"/>
          <p14:tracePt t="206689" x="4687888" y="3687763"/>
          <p14:tracePt t="206706" x="4705350" y="3687763"/>
          <p14:tracePt t="206722" x="4768850" y="3687763"/>
          <p14:tracePt t="206739" x="4795838" y="3697288"/>
          <p14:tracePt t="206756" x="4830763" y="3697288"/>
          <p14:tracePt t="206772" x="4894263" y="3714750"/>
          <p14:tracePt t="206789" x="4921250" y="3714750"/>
          <p14:tracePt t="206806" x="4956175" y="3714750"/>
          <p14:tracePt t="206823" x="5000625" y="3714750"/>
          <p14:tracePt t="206840" x="5037138" y="3724275"/>
          <p14:tracePt t="206859" x="5099050" y="3724275"/>
          <p14:tracePt t="206873" x="5135563" y="3724275"/>
          <p14:tracePt t="206890" x="5160963" y="3724275"/>
          <p14:tracePt t="206907" x="5207000" y="3724275"/>
          <p14:tracePt t="206923" x="5214938" y="3724275"/>
          <p14:tracePt t="206941" x="5224463" y="3724275"/>
          <p14:tracePt t="206943" x="5241925" y="3724275"/>
          <p14:tracePt t="206957" x="5259388" y="3714750"/>
          <p14:tracePt t="206974" x="5286375" y="3714750"/>
          <p14:tracePt t="206990" x="5340350" y="3714750"/>
          <p14:tracePt t="207006" x="5367338" y="3714750"/>
          <p14:tracePt t="207023" x="5402263" y="3714750"/>
          <p14:tracePt t="207039" x="5456238" y="3697288"/>
          <p14:tracePt t="207056" x="5473700" y="3697288"/>
          <p14:tracePt t="207073" x="5510213" y="3697288"/>
          <p14:tracePt t="207090" x="5554663" y="3697288"/>
          <p14:tracePt t="207107" x="5572125" y="3697288"/>
          <p14:tracePt t="207124" x="5589588" y="3697288"/>
          <p14:tracePt t="207140" x="5599113" y="3697288"/>
          <p14:tracePt t="207176" x="5608638" y="3697288"/>
          <p14:tracePt t="207273" x="5616575" y="3697288"/>
          <p14:tracePt t="207286" x="5635625" y="3697288"/>
          <p14:tracePt t="207301" x="5643563" y="3697288"/>
          <p14:tracePt t="207313" x="5680075" y="3697288"/>
          <p14:tracePt t="207326" x="5697538" y="3697288"/>
          <p14:tracePt t="207340" x="5724525" y="3697288"/>
          <p14:tracePt t="207357" x="5741988" y="3697288"/>
          <p14:tracePt t="207375" x="5778500" y="3697288"/>
          <p14:tracePt t="207406" x="5786438" y="3697288"/>
          <p14:tracePt t="207424" x="5795963" y="3697288"/>
          <p14:tracePt t="207485" x="5803900" y="3697288"/>
          <p14:tracePt t="207521" x="5813425" y="3697288"/>
          <p14:tracePt t="207546" x="5830888" y="3697288"/>
          <p14:tracePt t="207558" x="5840413" y="3697288"/>
          <p14:tracePt t="207571" x="5849938" y="3697288"/>
          <p14:tracePt t="207596" x="5857875" y="3697288"/>
          <p14:tracePt t="207658" x="5867400" y="3697288"/>
          <p14:tracePt t="207795" x="5875338" y="3697288"/>
          <p14:tracePt t="207808" x="5884863" y="3697288"/>
          <p14:tracePt t="207819" x="5902325" y="3697288"/>
          <p14:tracePt t="207830" x="5911850" y="3697288"/>
          <p14:tracePt t="207854" x="5921375" y="3697288"/>
          <p14:tracePt t="207866" x="5938838" y="3697288"/>
          <p14:tracePt t="207878" x="5938838" y="3706813"/>
          <p14:tracePt t="207891" x="5946775" y="3706813"/>
          <p14:tracePt t="207906" x="5965825" y="3706813"/>
          <p14:tracePt t="207928" x="5973763" y="3706813"/>
          <p14:tracePt t="207965" x="5983288" y="3706813"/>
          <p14:tracePt t="208027" x="5992813" y="3706813"/>
          <p14:tracePt t="208191" x="5992813" y="3714750"/>
          <p14:tracePt t="208215" x="5983288" y="3724275"/>
          <p14:tracePt t="208229" x="5956300" y="3724275"/>
          <p14:tracePt t="208241" x="5946775" y="3733800"/>
          <p14:tracePt t="208253" x="5938838" y="3733800"/>
          <p14:tracePt t="208264" x="5929313" y="3733800"/>
          <p14:tracePt t="208277" x="5921375" y="3733800"/>
          <p14:tracePt t="208291" x="5867400" y="3733800"/>
          <p14:tracePt t="208306" x="5795963" y="3733800"/>
          <p14:tracePt t="208323" x="5653088" y="3733800"/>
          <p14:tracePt t="208339" x="5394325" y="3724275"/>
          <p14:tracePt t="208356" x="5313363" y="3724275"/>
          <p14:tracePt t="208373" x="5278438" y="3724275"/>
          <p14:tracePt t="208389" x="5232400" y="3714750"/>
          <p14:tracePt t="208406" x="5224463" y="3714750"/>
          <p14:tracePt t="208423" x="5214938" y="3714750"/>
          <p14:tracePt t="208459" x="5197475" y="3714750"/>
          <p14:tracePt t="208558" x="5197475" y="3697288"/>
          <p14:tracePt t="208641" x="5214938" y="3697288"/>
          <p14:tracePt t="208654" x="5232400" y="3697288"/>
          <p14:tracePt t="208666" x="5286375" y="3697288"/>
          <p14:tracePt t="208677" x="5340350" y="3697288"/>
          <p14:tracePt t="208690" x="5411788" y="3697288"/>
          <p14:tracePt t="208707" x="5510213" y="3697288"/>
          <p14:tracePt t="208726" x="5732463" y="3687763"/>
          <p14:tracePt t="208740" x="5830888" y="3687763"/>
          <p14:tracePt t="208758" x="5902325" y="3687763"/>
          <p14:tracePt t="208774" x="6081713" y="3706813"/>
          <p14:tracePt t="208790" x="6180138" y="3706813"/>
          <p14:tracePt t="208806" x="6251575" y="3706813"/>
          <p14:tracePt t="208823" x="6350000" y="3724275"/>
          <p14:tracePt t="208839" x="6500813" y="3741738"/>
          <p14:tracePt t="208856" x="6554788" y="3751263"/>
          <p14:tracePt t="208873" x="6635750" y="3768725"/>
          <p14:tracePt t="208889" x="6661150" y="3778250"/>
          <p14:tracePt t="209215" x="6697663" y="3778250"/>
          <p14:tracePt t="209229" x="6732588" y="3778250"/>
          <p14:tracePt t="209240" x="6778625" y="3778250"/>
          <p14:tracePt t="209253" x="6813550" y="3778250"/>
          <p14:tracePt t="209265" x="6831013" y="3778250"/>
          <p14:tracePt t="209276" x="6875463" y="3778250"/>
          <p14:tracePt t="209290" x="6911975" y="3778250"/>
          <p14:tracePt t="209308" x="6929438" y="3778250"/>
          <p14:tracePt t="209323" x="6973888" y="3778250"/>
          <p14:tracePt t="209339" x="7037388" y="3778250"/>
          <p14:tracePt t="209356" x="7072313" y="3778250"/>
          <p14:tracePt t="209373" x="7099300" y="3759200"/>
          <p14:tracePt t="209389" x="7116763" y="3759200"/>
          <p14:tracePt t="209406" x="7126288" y="3751263"/>
          <p14:tracePt t="209422" x="7153275" y="3751263"/>
          <p14:tracePt t="209439" x="7224713" y="3741738"/>
          <p14:tracePt t="209456" x="7278688" y="3741738"/>
          <p14:tracePt t="209474" x="7331075" y="3724275"/>
          <p14:tracePt t="209490" x="7350125" y="3724275"/>
          <p14:tracePt t="209523" x="7367588" y="3724275"/>
          <p14:tracePt t="209540" x="7385050" y="3714750"/>
          <p14:tracePt t="209557" x="7394575" y="3714750"/>
          <p14:tracePt t="209573" x="7412038" y="3714750"/>
          <p14:tracePt t="209590" x="7421563" y="3714750"/>
          <p14:tracePt t="209623" x="7429500" y="3714750"/>
          <p14:tracePt t="209640" x="7439025" y="3714750"/>
          <p14:tracePt t="209659" x="7466013" y="3714750"/>
          <p14:tracePt t="209674" x="7483475" y="3714750"/>
          <p14:tracePt t="209690" x="7510463" y="3714750"/>
          <p14:tracePt t="209708" x="7527925" y="3714750"/>
          <p14:tracePt t="209724" x="7545388" y="3714750"/>
          <p14:tracePt t="209756" x="7572375" y="3714750"/>
          <p14:tracePt t="249512" x="7527925" y="3714750"/>
          <p14:tracePt t="249525" x="7456488" y="3733800"/>
          <p14:tracePt t="249537" x="7331075" y="3751263"/>
          <p14:tracePt t="249549" x="7207250" y="3768725"/>
          <p14:tracePt t="249562" x="7064375" y="3768725"/>
          <p14:tracePt t="249578" x="6938963" y="3786188"/>
          <p14:tracePt t="249595" x="6796088" y="3786188"/>
          <p14:tracePt t="249611" x="6581775" y="3778250"/>
          <p14:tracePt t="249628" x="6473825" y="3759200"/>
          <p14:tracePt t="249644" x="6411913" y="3751263"/>
          <p14:tracePt t="249661" x="6402388" y="3751263"/>
          <p14:tracePt t="249678" x="6394450" y="3741738"/>
          <p14:tracePt t="249828" x="6402388" y="3741738"/>
          <p14:tracePt t="249841" x="6429375" y="3741738"/>
          <p14:tracePt t="249852" x="6446838" y="3741738"/>
          <p14:tracePt t="249865" x="6473825" y="3741738"/>
          <p14:tracePt t="249879" x="6510338" y="3741738"/>
          <p14:tracePt t="249895" x="6581775" y="3741738"/>
          <p14:tracePt t="249912" x="6635750" y="3741738"/>
          <p14:tracePt t="249929" x="6778625" y="3741738"/>
          <p14:tracePt t="249946" x="6858000" y="3714750"/>
          <p14:tracePt t="249962" x="7037388" y="3697288"/>
          <p14:tracePt t="249979" x="7089775" y="3687763"/>
          <p14:tracePt t="249995" x="7126288" y="3687763"/>
          <p14:tracePt t="250012" x="7161213" y="3687763"/>
          <p14:tracePt t="250029" x="7170738" y="3687763"/>
          <p14:tracePt t="275461" x="7116763" y="3706813"/>
          <p14:tracePt t="275474" x="7018338" y="3724275"/>
          <p14:tracePt t="275486" x="6911975" y="3778250"/>
          <p14:tracePt t="275498" x="6759575" y="3813175"/>
          <p14:tracePt t="275515" x="6589713" y="3849688"/>
          <p14:tracePt t="275534" x="6027738" y="3983038"/>
          <p14:tracePt t="275548" x="5786438" y="4044950"/>
          <p14:tracePt t="275565" x="5545138" y="4098925"/>
          <p14:tracePt t="275584" x="4929188" y="4259263"/>
          <p14:tracePt t="275599" x="4679950" y="4349750"/>
          <p14:tracePt t="275615" x="4438650" y="4411663"/>
          <p14:tracePt t="275632" x="4010025" y="4483100"/>
          <p14:tracePt t="275649" x="3795713" y="4510088"/>
          <p14:tracePt t="275666" x="3652838" y="4510088"/>
          <p14:tracePt t="275682" x="3402013" y="4527550"/>
          <p14:tracePt t="275698" x="3303588" y="4527550"/>
          <p14:tracePt t="275715" x="3259138" y="4527550"/>
          <p14:tracePt t="275733" x="3133725" y="4527550"/>
          <p14:tracePt t="275748" x="3081338" y="4527550"/>
          <p14:tracePt t="275765" x="3009900" y="4527550"/>
          <p14:tracePt t="275782" x="2768600" y="4527550"/>
          <p14:tracePt t="275798" x="2670175" y="4527550"/>
          <p14:tracePt t="275815" x="2571750" y="4527550"/>
          <p14:tracePt t="275831" x="2312988" y="4527550"/>
          <p14:tracePt t="275847" x="2160588" y="4519613"/>
          <p14:tracePt t="275864" x="1973263" y="4492625"/>
          <p14:tracePt t="275881" x="1581150" y="4376738"/>
          <p14:tracePt t="275897" x="1428750" y="4322763"/>
          <p14:tracePt t="276257" x="1419225" y="4322763"/>
          <p14:tracePt t="276271" x="1411288" y="4313238"/>
          <p14:tracePt t="276283" x="1401763" y="4305300"/>
          <p14:tracePt t="276296" x="1393825" y="4305300"/>
          <p14:tracePt t="276308" x="1374775" y="4295775"/>
          <p14:tracePt t="276344" x="1384300" y="4295775"/>
          <p14:tracePt t="276356" x="1393825" y="4278313"/>
          <p14:tracePt t="276368" x="1401763" y="4268788"/>
          <p14:tracePt t="276381" x="1419225" y="4259263"/>
          <p14:tracePt t="276397" x="1446213" y="4251325"/>
          <p14:tracePt t="276414" x="1473200" y="4233863"/>
          <p14:tracePt t="276431" x="1509713" y="4224338"/>
          <p14:tracePt t="276447" x="1527175" y="4214813"/>
          <p14:tracePt t="276464" x="1571625" y="4197350"/>
          <p14:tracePt t="276481" x="1616075" y="4187825"/>
          <p14:tracePt t="276497" x="1643063" y="4179888"/>
          <p14:tracePt t="276514" x="1679575" y="4179888"/>
          <p14:tracePt t="276531" x="1724025" y="4179888"/>
          <p14:tracePt t="276547" x="1751013" y="4179888"/>
          <p14:tracePt t="276564" x="1785938" y="4179888"/>
          <p14:tracePt t="276581" x="1874838" y="4179888"/>
          <p14:tracePt t="276597" x="1928813" y="4179888"/>
          <p14:tracePt t="276615" x="2036763" y="4179888"/>
          <p14:tracePt t="276632" x="2089150" y="4179888"/>
          <p14:tracePt t="276650" x="2187575" y="4197350"/>
          <p14:tracePt t="276665" x="2241550" y="4197350"/>
          <p14:tracePt t="276682" x="2312988" y="4206875"/>
          <p14:tracePt t="276700" x="2482850" y="4224338"/>
          <p14:tracePt t="276715" x="2562225" y="4224338"/>
          <p14:tracePt t="276732" x="2652713" y="4224338"/>
          <p14:tracePt t="276748" x="2847975" y="4224338"/>
          <p14:tracePt t="276765" x="2946400" y="4224338"/>
          <p14:tracePt t="276783" x="3143250" y="4214813"/>
          <p14:tracePt t="276799" x="3214688" y="4214813"/>
          <p14:tracePt t="276815" x="3268663" y="4214813"/>
          <p14:tracePt t="276834" x="3394075" y="4206875"/>
          <p14:tracePt t="276848" x="3446463" y="4206875"/>
          <p14:tracePt t="276866" x="3500438" y="4206875"/>
          <p14:tracePt t="276882" x="3598863" y="4206875"/>
          <p14:tracePt t="277222" x="3616325" y="4206875"/>
          <p14:tracePt t="277235" x="3670300" y="4206875"/>
          <p14:tracePt t="277248" x="3714750" y="4206875"/>
          <p14:tracePt t="277260" x="3751263" y="4206875"/>
          <p14:tracePt t="277272" x="3786188" y="4206875"/>
          <p14:tracePt t="277285" x="3830638" y="4206875"/>
          <p14:tracePt t="277299" x="3848100" y="4206875"/>
          <p14:tracePt t="277316" x="3875088" y="4206875"/>
          <p14:tracePt t="277332" x="3911600" y="4206875"/>
          <p14:tracePt t="277348" x="3956050" y="4206875"/>
          <p14:tracePt t="277364" x="3983038" y="4206875"/>
          <p14:tracePt t="277381" x="4037013" y="4206875"/>
          <p14:tracePt t="277398" x="4062413" y="4206875"/>
          <p14:tracePt t="277414" x="4089400" y="4206875"/>
          <p14:tracePt t="277432" x="4152900" y="4214813"/>
          <p14:tracePt t="277448" x="4187825" y="4214813"/>
          <p14:tracePt t="277465" x="4214813" y="4214813"/>
          <p14:tracePt t="277481" x="4241800" y="4233863"/>
          <p14:tracePt t="277498" x="4259263" y="4233863"/>
          <p14:tracePt t="277514" x="4268788" y="4233863"/>
          <p14:tracePt t="277531" x="4286250" y="4233863"/>
          <p14:tracePt t="277564" x="4295775" y="4233863"/>
          <p14:tracePt t="277581" x="4303713" y="4233863"/>
          <p14:tracePt t="277597" x="4313238" y="4233863"/>
          <p14:tracePt t="277614" x="4330700" y="4233863"/>
          <p14:tracePt t="277631" x="4348163" y="4214813"/>
          <p14:tracePt t="277647" x="4357688" y="4214813"/>
          <p14:tracePt t="277664" x="4367213" y="4214813"/>
          <p14:tracePt t="277681" x="4384675" y="4206875"/>
          <p14:tracePt t="277697" x="4402138" y="4206875"/>
          <p14:tracePt t="277731" x="4419600" y="4206875"/>
          <p14:tracePt t="277748" x="4429125" y="4206875"/>
          <p14:tracePt t="277765" x="4438650" y="4206875"/>
          <p14:tracePt t="277782" x="4446588" y="4206875"/>
          <p14:tracePt t="277815" x="4456113" y="4206875"/>
          <p14:tracePt t="277839" x="4465638" y="4206875"/>
          <p14:tracePt t="277852" x="4483100" y="4206875"/>
          <p14:tracePt t="277865" x="4483100" y="4197350"/>
          <p14:tracePt t="277882" x="4491038" y="4197350"/>
          <p14:tracePt t="277899" x="4510088" y="4197350"/>
          <p14:tracePt t="277915" x="4518025" y="4197350"/>
          <p14:tracePt t="277948" x="4537075" y="4197350"/>
          <p14:tracePt t="277965" x="4554538" y="4197350"/>
          <p14:tracePt t="277984" x="4562475" y="4197350"/>
          <p14:tracePt t="278022" x="4572000" y="4197350"/>
          <p14:tracePt t="278059" x="4581525" y="4197350"/>
          <p14:tracePt t="279140" x="4581525" y="4187825"/>
          <p14:tracePt t="279472" x="4581525" y="4179888"/>
          <p14:tracePt t="279817" x="4581525" y="4170363"/>
          <p14:tracePt t="280104" x="4589463" y="4162425"/>
          <p14:tracePt t="280226" x="4598988" y="4162425"/>
          <p14:tracePt t="280261" x="4608513" y="4162425"/>
          <p14:tracePt t="280272" x="4625975" y="4162425"/>
          <p14:tracePt t="280284" x="4633913" y="4162425"/>
          <p14:tracePt t="280308" x="4643438" y="4162425"/>
          <p14:tracePt t="280319" x="4652963" y="4162425"/>
          <p14:tracePt t="280333" x="4660900" y="4162425"/>
          <p14:tracePt t="280348" x="4687888" y="4162425"/>
          <p14:tracePt t="280364" x="4724400" y="4162425"/>
          <p14:tracePt t="280381" x="4813300" y="4162425"/>
          <p14:tracePt t="280398" x="4848225" y="4162425"/>
          <p14:tracePt t="280414" x="4875213" y="4162425"/>
          <p14:tracePt t="280431" x="4921250" y="4162425"/>
          <p14:tracePt t="280448" x="4929188" y="4162425"/>
          <p14:tracePt t="280465" x="4938713" y="4162425"/>
          <p14:tracePt t="280481" x="4965700" y="4162425"/>
          <p14:tracePt t="280498" x="4983163" y="4162425"/>
          <p14:tracePt t="280517" x="4992688" y="4162425"/>
          <p14:tracePt t="280532" x="5000625" y="4162425"/>
          <p14:tracePt t="280549" x="5010150" y="4162425"/>
          <p14:tracePt t="280568" x="5027613" y="4162425"/>
          <p14:tracePt t="280605" x="5037138" y="4162425"/>
          <p14:tracePt t="280656" x="5045075" y="4162425"/>
          <p14:tracePt t="299472" x="4992688" y="4162425"/>
          <p14:tracePt t="299484" x="4911725" y="4197350"/>
          <p14:tracePt t="299497" x="4803775" y="4214813"/>
          <p14:tracePt t="299508" x="4724400" y="4241800"/>
          <p14:tracePt t="299520" x="4608513" y="4259263"/>
          <p14:tracePt t="299535" x="4483100" y="4278313"/>
          <p14:tracePt t="299557" x="4071938" y="4349750"/>
          <p14:tracePt t="299570" x="3902075" y="4367213"/>
          <p14:tracePt t="299584" x="3687763" y="4367213"/>
          <p14:tracePt t="299600" x="3446463" y="4394200"/>
          <p14:tracePt t="299617" x="3017838" y="4448175"/>
          <p14:tracePt t="299634" x="2803525" y="4465638"/>
          <p14:tracePt t="299652" x="2608263" y="4492625"/>
          <p14:tracePt t="299668" x="2232025" y="4510088"/>
          <p14:tracePt t="299684" x="2036763" y="4510088"/>
          <p14:tracePt t="299701" x="1847850" y="4510088"/>
          <p14:tracePt t="299718" x="1303338" y="4473575"/>
          <p14:tracePt t="299734" x="1133475" y="4456113"/>
          <p14:tracePt t="299751" x="1009650" y="4438650"/>
          <p14:tracePt t="299768" x="884238" y="4438650"/>
          <p14:tracePt t="299785" x="866775" y="4438650"/>
          <p14:tracePt t="299803" x="812800" y="4438650"/>
          <p14:tracePt t="300652" x="822325" y="4438650"/>
          <p14:tracePt t="300663" x="830263" y="4438650"/>
          <p14:tracePt t="300676" x="839788" y="4438650"/>
          <p14:tracePt t="300688" x="847725" y="4438650"/>
          <p14:tracePt t="300701" x="874713" y="4438650"/>
          <p14:tracePt t="300718" x="911225" y="4456113"/>
          <p14:tracePt t="300735" x="946150" y="4465638"/>
          <p14:tracePt t="300751" x="1009650" y="4492625"/>
          <p14:tracePt t="300768" x="1036638" y="4500563"/>
          <p14:tracePt t="300785" x="1071563" y="4527550"/>
          <p14:tracePt t="300801" x="1098550" y="4537075"/>
          <p14:tracePt t="300818" x="1116013" y="4545013"/>
          <p14:tracePt t="300835" x="1179513" y="4591050"/>
          <p14:tracePt t="300851" x="1223963" y="4616450"/>
          <p14:tracePt t="300870" x="1285875" y="4643438"/>
          <p14:tracePt t="300885" x="1330325" y="4670425"/>
          <p14:tracePt t="300902" x="1384300" y="4679950"/>
          <p14:tracePt t="300918" x="1517650" y="4741863"/>
          <p14:tracePt t="300935" x="1598613" y="4778375"/>
          <p14:tracePt t="300953" x="1785938" y="4840288"/>
          <p14:tracePt t="300969" x="1866900" y="4857750"/>
          <p14:tracePt t="300984" x="1946275" y="4884738"/>
          <p14:tracePt t="301001" x="1990725" y="4884738"/>
          <p14:tracePt t="301017" x="2000250" y="4884738"/>
          <p14:tracePt t="301034" x="2009775" y="4884738"/>
          <p14:tracePt t="301050" x="2036763" y="4921250"/>
          <p14:tracePt t="301067" x="2054225" y="4929188"/>
          <p14:tracePt t="301084" x="2054225" y="4948238"/>
          <p14:tracePt t="301100" x="2054225" y="4973638"/>
          <p14:tracePt t="301117" x="2054225" y="5000625"/>
          <p14:tracePt t="301134" x="2054225" y="5019675"/>
          <p14:tracePt t="301150" x="2027238" y="5081588"/>
          <p14:tracePt t="301167" x="1990725" y="5126038"/>
          <p14:tracePt t="301184" x="1946275" y="5170488"/>
          <p14:tracePt t="301202" x="1847850" y="5224463"/>
          <p14:tracePt t="301218" x="1803400" y="5241925"/>
          <p14:tracePt t="301235" x="1741488" y="5241925"/>
          <p14:tracePt t="301251" x="1704975" y="5241925"/>
          <p14:tracePt t="301268" x="1633538" y="5241925"/>
          <p14:tracePt t="301287" x="1490663" y="5241925"/>
          <p14:tracePt t="301302" x="1393825" y="5233988"/>
          <p14:tracePt t="301319" x="1214438" y="5170488"/>
          <p14:tracePt t="301335" x="1054100" y="5108575"/>
          <p14:tracePt t="301351" x="1017588" y="5099050"/>
          <p14:tracePt t="301368" x="1009650" y="5091113"/>
          <p14:tracePt t="301386" x="1000125" y="5064125"/>
          <p14:tracePt t="301418" x="1000125" y="5054600"/>
          <p14:tracePt t="301436" x="1000125" y="5045075"/>
          <p14:tracePt t="301451" x="1009650" y="5037138"/>
          <p14:tracePt t="301468" x="1017588" y="5027613"/>
          <p14:tracePt t="301485" x="1062038" y="5000625"/>
          <p14:tracePt t="301502" x="1089025" y="4973638"/>
          <p14:tracePt t="301520" x="1187450" y="4921250"/>
          <p14:tracePt t="301536" x="1241425" y="4911725"/>
          <p14:tracePt t="301551" x="1322388" y="4876800"/>
          <p14:tracePt t="301567" x="1419225" y="4867275"/>
          <p14:tracePt t="301584" x="1490663" y="4867275"/>
          <p14:tracePt t="301601" x="1544638" y="4867275"/>
          <p14:tracePt t="301617" x="1643063" y="4867275"/>
          <p14:tracePt t="301634" x="1724025" y="4867275"/>
          <p14:tracePt t="301652" x="1901825" y="4902200"/>
          <p14:tracePt t="301667" x="2000250" y="4938713"/>
          <p14:tracePt t="301685" x="2081213" y="4948238"/>
          <p14:tracePt t="301701" x="2197100" y="5000625"/>
          <p14:tracePt t="301717" x="2241550" y="5010150"/>
          <p14:tracePt t="301734" x="2251075" y="5010150"/>
          <p14:tracePt t="301750" x="2268538" y="5027613"/>
          <p14:tracePt t="301767" x="2268538" y="5054600"/>
          <p14:tracePt t="301784" x="2276475" y="5126038"/>
          <p14:tracePt t="301800" x="2276475" y="5197475"/>
          <p14:tracePt t="301819" x="2276475" y="5241925"/>
          <p14:tracePt t="301835" x="2241550" y="5305425"/>
          <p14:tracePt t="301851" x="2197100" y="5330825"/>
          <p14:tracePt t="301870" x="2108200" y="5357813"/>
          <p14:tracePt t="301885" x="2062163" y="5384800"/>
          <p14:tracePt t="301901" x="1990725" y="5402263"/>
          <p14:tracePt t="301919" x="1795463" y="5411788"/>
          <p14:tracePt t="301935" x="1697038" y="5411788"/>
          <p14:tracePt t="301952" x="1598613" y="5411788"/>
          <p14:tracePt t="301956" x="1544638" y="5411788"/>
          <p14:tracePt t="301968" x="1517650" y="5411788"/>
          <p14:tracePt t="301985" x="1500188" y="5402263"/>
          <p14:tracePt t="302003" x="1490663" y="5384800"/>
          <p14:tracePt t="302019" x="1490663" y="5376863"/>
          <p14:tracePt t="302035" x="1473200" y="5357813"/>
          <p14:tracePt t="302052" x="1438275" y="5259388"/>
          <p14:tracePt t="302067" x="1438275" y="5241925"/>
          <p14:tracePt t="302085" x="1419225" y="5197475"/>
          <p14:tracePt t="302100" x="1419225" y="5135563"/>
          <p14:tracePt t="302117" x="1438275" y="5116513"/>
          <p14:tracePt t="302134" x="1465263" y="5091113"/>
          <p14:tracePt t="302150" x="1589088" y="5054600"/>
          <p14:tracePt t="302167" x="1687513" y="5054600"/>
          <p14:tracePt t="302184" x="1768475" y="5045075"/>
          <p14:tracePt t="302200" x="1919288" y="5045075"/>
          <p14:tracePt t="302217" x="1990725" y="5045075"/>
          <p14:tracePt t="302234" x="2081213" y="5045075"/>
          <p14:tracePt t="302251" x="2116138" y="5045075"/>
          <p14:tracePt t="302268" x="2160588" y="5064125"/>
          <p14:tracePt t="302284" x="2224088" y="5116513"/>
          <p14:tracePt t="302301" x="2232025" y="5135563"/>
          <p14:tracePt t="302319" x="2251075" y="5214938"/>
          <p14:tracePt t="302335" x="2251075" y="5241925"/>
          <p14:tracePt t="302351" x="2251075" y="5259388"/>
          <p14:tracePt t="302368" x="2143125" y="5330825"/>
          <p14:tracePt t="302384" x="2062163" y="5367338"/>
          <p14:tracePt t="302401" x="1919288" y="5402263"/>
          <p14:tracePt t="302419" x="1643063" y="5456238"/>
          <p14:tracePt t="302435" x="1482725" y="5456238"/>
          <p14:tracePt t="302451" x="1330325" y="5429250"/>
          <p14:tracePt t="302469" x="1009650" y="5295900"/>
          <p14:tracePt t="302485" x="857250" y="5197475"/>
          <p14:tracePt t="302501" x="768350" y="5153025"/>
          <p14:tracePt t="302519" x="714375" y="5099050"/>
          <p14:tracePt t="302535" x="714375" y="5064125"/>
          <p14:tracePt t="302551" x="723900" y="5019675"/>
          <p14:tracePt t="302569" x="785813" y="4938713"/>
          <p14:tracePt t="302584" x="874713" y="4884738"/>
          <p14:tracePt t="302601" x="955675" y="4857750"/>
          <p14:tracePt t="302619" x="1179513" y="4822825"/>
          <p14:tracePt t="302635" x="1276350" y="4805363"/>
          <p14:tracePt t="302652" x="1347788" y="4805363"/>
          <p14:tracePt t="302667" x="1446213" y="4813300"/>
          <p14:tracePt t="302684" x="1500188" y="4822825"/>
          <p14:tracePt t="302701" x="1536700" y="4849813"/>
          <p14:tracePt t="302717" x="1589088" y="4902200"/>
          <p14:tracePt t="302734" x="1598613" y="4938713"/>
          <p14:tracePt t="302750" x="1616075" y="4983163"/>
          <p14:tracePt t="302767" x="1616075" y="5054600"/>
          <p14:tracePt t="302784" x="1608138" y="5099050"/>
          <p14:tracePt t="302801" x="1589088" y="5162550"/>
          <p14:tracePt t="302817" x="1562100" y="5170488"/>
          <p14:tracePt t="302834" x="1536700" y="5197475"/>
          <p14:tracePt t="302850" x="1490663" y="5207000"/>
          <p14:tracePt t="302867" x="1482725" y="5207000"/>
          <p14:tracePt t="302884" x="1455738" y="5207000"/>
          <p14:tracePt t="302900" x="1393825" y="5187950"/>
          <p14:tracePt t="302917" x="1357313" y="5162550"/>
          <p14:tracePt t="302936" x="1330325" y="5153025"/>
          <p14:tracePt t="302952" x="1322388" y="5143500"/>
          <p14:tracePt t="302974" x="1322388" y="5135563"/>
          <p14:tracePt t="302988" x="1322388" y="5126038"/>
          <p14:tracePt t="303001" x="1339850" y="5108575"/>
          <p14:tracePt t="303018" x="1366838" y="5108575"/>
          <p14:tracePt t="303037" x="1490663" y="5099050"/>
          <p14:tracePt t="303052" x="1571625" y="5099050"/>
          <p14:tracePt t="303069" x="1643063" y="5099050"/>
          <p14:tracePt t="303085" x="1751013" y="5099050"/>
          <p14:tracePt t="303101" x="1785938" y="5099050"/>
          <p14:tracePt t="303117" x="1812925" y="5099050"/>
          <p14:tracePt t="303134" x="1839913" y="5099050"/>
          <p14:tracePt t="303171" x="1847850" y="5099050"/>
          <p14:tracePt t="303243" x="1839913" y="5108575"/>
          <p14:tracePt t="303255" x="1812925" y="5116513"/>
          <p14:tracePt t="303268" x="1741488" y="5116513"/>
          <p14:tracePt t="303281" x="1625600" y="5116513"/>
          <p14:tracePt t="303292" x="1455738" y="5116513"/>
          <p14:tracePt t="303304" x="1312863" y="5108575"/>
          <p14:tracePt t="303318" x="1187450" y="5091113"/>
          <p14:tracePt t="303334" x="1133475" y="5091113"/>
          <p14:tracePt t="303351" x="1098550" y="5091113"/>
          <p14:tracePt t="303367" x="1062038" y="5081588"/>
          <p14:tracePt t="303384" x="1054100" y="5072063"/>
          <p14:tracePt t="303490" x="1071563" y="5072063"/>
          <p14:tracePt t="303503" x="1125538" y="5054600"/>
          <p14:tracePt t="303515" x="1204913" y="5054600"/>
          <p14:tracePt t="303527" x="1303338" y="5054600"/>
          <p14:tracePt t="303538" x="1446213" y="5054600"/>
          <p14:tracePt t="303552" x="1589088" y="5054600"/>
          <p14:tracePt t="303568" x="1751013" y="5054600"/>
          <p14:tracePt t="303585" x="1893888" y="5054600"/>
          <p14:tracePt t="303602" x="2027238" y="5064125"/>
          <p14:tracePt t="303619" x="2062163" y="5064125"/>
          <p14:tracePt t="303635" x="2071688" y="5064125"/>
          <p14:tracePt t="303674" x="2071688" y="5072063"/>
          <p14:tracePt t="303686" x="2062163" y="5081588"/>
          <p14:tracePt t="303700" x="2000250" y="5116513"/>
          <p14:tracePt t="303718" x="1901825" y="5126038"/>
          <p14:tracePt t="303735" x="1758950" y="5126038"/>
          <p14:tracePt t="303751" x="1446213" y="5126038"/>
          <p14:tracePt t="303768" x="1393825" y="5126038"/>
          <p14:tracePt t="303785" x="1347788" y="5126038"/>
          <p14:tracePt t="303801" x="1339850" y="5126038"/>
          <p14:tracePt t="303834" x="1330325" y="5126038"/>
          <p14:tracePt t="303871" x="1339850" y="5126038"/>
          <p14:tracePt t="303883" x="1347788" y="5126038"/>
          <p14:tracePt t="303895" x="1374775" y="5126038"/>
          <p14:tracePt t="303907" x="1411288" y="5126038"/>
          <p14:tracePt t="303920" x="1465263" y="5126038"/>
          <p14:tracePt t="303934" x="1517650" y="5126038"/>
          <p14:tracePt t="303951" x="1571625" y="5116513"/>
          <p14:tracePt t="303968" x="1616075" y="5116513"/>
          <p14:tracePt t="303985" x="1625600" y="5116513"/>
          <p14:tracePt t="304003" x="1643063" y="5116513"/>
          <p14:tracePt t="304053" x="1633538" y="5116513"/>
          <p14:tracePt t="304066" x="1625600" y="5116513"/>
          <p14:tracePt t="304077" x="1589088" y="5116513"/>
          <p14:tracePt t="304089" x="1517650" y="5135563"/>
          <p14:tracePt t="304101" x="1419225" y="5135563"/>
          <p14:tracePt t="304118" x="1322388" y="5135563"/>
          <p14:tracePt t="304134" x="1276350" y="5135563"/>
          <p14:tracePt t="304150" x="1223963" y="5135563"/>
          <p14:tracePt t="304167" x="1214438" y="5135563"/>
          <p14:tracePt t="304186" x="1204913" y="5135563"/>
          <p14:tracePt t="304218" x="1204913" y="5116513"/>
          <p14:tracePt t="304284" x="1214438" y="5116513"/>
          <p14:tracePt t="304296" x="1223963" y="5116513"/>
          <p14:tracePt t="304309" x="1231900" y="5116513"/>
          <p14:tracePt t="304321" x="1258888" y="5116513"/>
          <p14:tracePt t="304336" x="1295400" y="5116513"/>
          <p14:tracePt t="304351" x="1366838" y="5116513"/>
          <p14:tracePt t="304369" x="1544638" y="5108575"/>
          <p14:tracePt t="304384" x="1633538" y="5108575"/>
          <p14:tracePt t="304401" x="1731963" y="5108575"/>
          <p14:tracePt t="304419" x="1857375" y="5108575"/>
          <p14:tracePt t="304434" x="1911350" y="5108575"/>
          <p14:tracePt t="304451" x="1955800" y="5108575"/>
          <p14:tracePt t="304467" x="1973263" y="5108575"/>
          <p14:tracePt t="304484" x="1982788" y="5108575"/>
          <p14:tracePt t="304501" x="2000250" y="5108575"/>
          <p14:tracePt t="304557" x="1990725" y="5108575"/>
          <p14:tracePt t="304570" x="1982788" y="5116513"/>
          <p14:tracePt t="304582" x="1946275" y="5116513"/>
          <p14:tracePt t="304596" x="1893888" y="5126038"/>
          <p14:tracePt t="304608" x="1776413" y="5126038"/>
          <p14:tracePt t="304622" x="1652588" y="5143500"/>
          <p14:tracePt t="304635" x="1536700" y="5143500"/>
          <p14:tracePt t="304652" x="1411288" y="5143500"/>
          <p14:tracePt t="304669" x="1258888" y="5143500"/>
          <p14:tracePt t="304685" x="1241425" y="5143500"/>
          <p14:tracePt t="304702" x="1223963" y="5143500"/>
          <p14:tracePt t="304718" x="1214438" y="5135563"/>
          <p14:tracePt t="304792" x="1231900" y="5135563"/>
          <p14:tracePt t="304804" x="1258888" y="5135563"/>
          <p14:tracePt t="304816" x="1339850" y="5116513"/>
          <p14:tracePt t="304829" x="1411288" y="5116513"/>
          <p14:tracePt t="304842" x="1536700" y="5099050"/>
          <p14:tracePt t="304855" x="1633538" y="5081588"/>
          <p14:tracePt t="304869" x="1758950" y="5064125"/>
          <p14:tracePt t="304885" x="1830388" y="5064125"/>
          <p14:tracePt t="304902" x="1938338" y="5064125"/>
          <p14:tracePt t="304918" x="1965325" y="5064125"/>
          <p14:tracePt t="304935" x="1973263" y="5064125"/>
          <p14:tracePt t="304951" x="1982788" y="5064125"/>
          <p14:tracePt t="304998" x="1982788" y="5072063"/>
          <p14:tracePt t="305023" x="1973263" y="5072063"/>
          <p14:tracePt t="305037" x="1928813" y="5072063"/>
          <p14:tracePt t="305051" x="1857375" y="5072063"/>
          <p14:tracePt t="305063" x="1714500" y="5072063"/>
          <p14:tracePt t="305075" x="1384300" y="5072063"/>
          <p14:tracePt t="305087" x="1125538" y="5072063"/>
          <p14:tracePt t="305101" x="982663" y="5054600"/>
          <p14:tracePt t="305117" x="928688" y="5045075"/>
          <p14:tracePt t="305135" x="874713" y="5037138"/>
          <p14:tracePt t="305151" x="866775" y="5037138"/>
          <p14:tracePt t="305208" x="884238" y="5037138"/>
          <p14:tracePt t="305221" x="928688" y="5037138"/>
          <p14:tracePt t="305233" x="1000125" y="5037138"/>
          <p14:tracePt t="305246" x="1098550" y="5037138"/>
          <p14:tracePt t="305258" x="1196975" y="5045075"/>
          <p14:tracePt t="305269" x="1295400" y="5064125"/>
          <p14:tracePt t="305284" x="1419225" y="5064125"/>
          <p14:tracePt t="305301" x="1536700" y="5081588"/>
          <p14:tracePt t="305318" x="1660525" y="5081588"/>
          <p14:tracePt t="305334" x="1795463" y="5126038"/>
          <p14:tracePt t="305351" x="1822450" y="5126038"/>
          <p14:tracePt t="305368" x="1839913" y="5135563"/>
          <p14:tracePt t="305384" x="1847850" y="5135563"/>
          <p14:tracePt t="305401" x="1847850" y="5143500"/>
          <p14:tracePt t="305444" x="1839913" y="5143500"/>
          <p14:tracePt t="305457" x="1785938" y="5162550"/>
          <p14:tracePt t="305470" x="1687513" y="5162550"/>
          <p14:tracePt t="305484" x="1544638" y="5162550"/>
          <p14:tracePt t="305501" x="1401763" y="5162550"/>
          <p14:tracePt t="305518" x="1179513" y="5135563"/>
          <p14:tracePt t="305534" x="1143000" y="5135563"/>
          <p14:tracePt t="305551" x="1116013" y="5116513"/>
          <p14:tracePt t="305600" x="1125538" y="5116513"/>
          <p14:tracePt t="305612" x="1179513" y="5116513"/>
          <p14:tracePt t="305624" x="1250950" y="5116513"/>
          <p14:tracePt t="305637" x="1374775" y="5108575"/>
          <p14:tracePt t="305651" x="1500188" y="5108575"/>
          <p14:tracePt t="305667" x="1616075" y="5108575"/>
          <p14:tracePt t="305684" x="1714500" y="5108575"/>
          <p14:tracePt t="305701" x="1911350" y="5108575"/>
          <p14:tracePt t="305719" x="1965325" y="5108575"/>
          <p14:tracePt t="305735" x="2000250" y="5108575"/>
          <p14:tracePt t="305752" x="2036763" y="5108575"/>
          <p14:tracePt t="305809" x="2009775" y="5108575"/>
          <p14:tracePt t="305821" x="1990725" y="5126038"/>
          <p14:tracePt t="305833" x="1919288" y="5126038"/>
          <p14:tracePt t="305846" x="1822450" y="5126038"/>
          <p14:tracePt t="305858" x="1679575" y="5126038"/>
          <p14:tracePt t="305870" x="1536700" y="5126038"/>
          <p14:tracePt t="305884" x="1393825" y="5126038"/>
          <p14:tracePt t="305902" x="1295400" y="5126038"/>
          <p14:tracePt t="305919" x="1231900" y="5126038"/>
          <p14:tracePt t="305935" x="1223963" y="5126038"/>
          <p14:tracePt t="305992" x="1231900" y="5108575"/>
          <p14:tracePt t="306006" x="1268413" y="5099050"/>
          <p14:tracePt t="306017" x="1339850" y="5091113"/>
          <p14:tracePt t="306029" x="1419225" y="5072063"/>
          <p14:tracePt t="306043" x="1544638" y="5054600"/>
          <p14:tracePt t="306055" x="1660525" y="5054600"/>
          <p14:tracePt t="306069" x="1785938" y="5054600"/>
          <p14:tracePt t="306084" x="1901825" y="5054600"/>
          <p14:tracePt t="306101" x="2027238" y="5054600"/>
          <p14:tracePt t="306118" x="2152650" y="5072063"/>
          <p14:tracePt t="306134" x="2197100" y="5091113"/>
          <p14:tracePt t="306152" x="2214563" y="5091113"/>
          <p14:tracePt t="306167" x="2224088" y="5099050"/>
          <p14:tracePt t="306225" x="2214563" y="5108575"/>
          <p14:tracePt t="306237" x="2143125" y="5126038"/>
          <p14:tracePt t="306249" x="2017713" y="5126038"/>
          <p14:tracePt t="306262" x="1901825" y="5126038"/>
          <p14:tracePt t="306275" x="1776413" y="5126038"/>
          <p14:tracePt t="306287" x="1633538" y="5116513"/>
          <p14:tracePt t="306301" x="1536700" y="5099050"/>
          <p14:tracePt t="306318" x="1438275" y="5081588"/>
          <p14:tracePt t="306334" x="1393825" y="5081588"/>
          <p14:tracePt t="306352" x="1366838" y="5072063"/>
          <p14:tracePt t="306411" x="1393825" y="5054600"/>
          <p14:tracePt t="306423" x="1465263" y="5054600"/>
          <p14:tracePt t="306436" x="1562100" y="5045075"/>
          <p14:tracePt t="306447" x="1660525" y="5045075"/>
          <p14:tracePt t="306459" x="1776413" y="5054600"/>
          <p14:tracePt t="306471" x="1901825" y="5064125"/>
          <p14:tracePt t="306485" x="2027238" y="5081588"/>
          <p14:tracePt t="306502" x="2108200" y="5099050"/>
          <p14:tracePt t="306521" x="2259013" y="5135563"/>
          <p14:tracePt t="306535" x="2312988" y="5143500"/>
          <p14:tracePt t="306552" x="2347913" y="5143500"/>
          <p14:tracePt t="306570" x="2393950" y="5162550"/>
          <p14:tracePt t="306586" x="2509838" y="5197475"/>
          <p14:tracePt t="306879" x="2562225" y="5197475"/>
          <p14:tracePt t="306891" x="2660650" y="5180013"/>
          <p14:tracePt t="306903" x="2759075" y="5180013"/>
          <p14:tracePt t="306916" x="2857500" y="5180013"/>
          <p14:tracePt t="306928" x="2973388" y="5180013"/>
          <p14:tracePt t="306940" x="3044825" y="5180013"/>
          <p14:tracePt t="306955" x="3125788" y="5180013"/>
          <p14:tracePt t="306969" x="3197225" y="5180013"/>
          <p14:tracePt t="306985" x="3251200" y="5180013"/>
          <p14:tracePt t="307002" x="3357563" y="5180013"/>
          <p14:tracePt t="307019" x="3411538" y="5187950"/>
          <p14:tracePt t="307035" x="3438525" y="5187950"/>
          <p14:tracePt t="307052" x="3509963" y="5187950"/>
          <p14:tracePt t="307069" x="3554413" y="5187950"/>
          <p14:tracePt t="307087" x="3589338" y="5187950"/>
          <p14:tracePt t="307101" x="3660775" y="5187950"/>
          <p14:tracePt t="307118" x="3705225" y="5197475"/>
          <p14:tracePt t="307134" x="3714750" y="5197475"/>
          <p14:tracePt t="307151" x="3732213" y="5197475"/>
          <p14:tracePt t="307168" x="3759200" y="5197475"/>
          <p14:tracePt t="307185" x="3776663" y="5197475"/>
          <p14:tracePt t="307201" x="3840163" y="5197475"/>
          <p14:tracePt t="307218" x="3867150" y="5197475"/>
          <p14:tracePt t="307235" x="3884613" y="5197475"/>
          <p14:tracePt t="307251" x="3919538" y="5197475"/>
          <p14:tracePt t="307268" x="3938588" y="5197475"/>
          <p14:tracePt t="307284" x="3946525" y="5197475"/>
          <p14:tracePt t="307301" x="3983038" y="5197475"/>
          <p14:tracePt t="307318" x="3990975" y="5197475"/>
          <p14:tracePt t="307335" x="4010025" y="5197475"/>
          <p14:tracePt t="307351" x="4027488" y="5197475"/>
          <p14:tracePt t="307369" x="4037013" y="5187950"/>
          <p14:tracePt t="307386" x="4054475" y="5187950"/>
          <p14:tracePt t="307419" x="4062413" y="5187950"/>
          <p14:tracePt t="307436" x="4071938" y="5187950"/>
          <p14:tracePt t="307484" x="4081463" y="5187950"/>
          <p14:tracePt t="307609" x="4081463" y="5180013"/>
          <p14:tracePt t="307692" x="4098925" y="5162550"/>
          <p14:tracePt t="307704" x="4116388" y="5153025"/>
          <p14:tracePt t="307716" x="4179888" y="5143500"/>
          <p14:tracePt t="307728" x="4232275" y="5126038"/>
          <p14:tracePt t="307739" x="4303713" y="5108575"/>
          <p14:tracePt t="307752" x="4367213" y="5099050"/>
          <p14:tracePt t="307768" x="4419600" y="5099050"/>
          <p14:tracePt t="307784" x="4456113" y="5081588"/>
          <p14:tracePt t="307801" x="4518025" y="5072063"/>
          <p14:tracePt t="307818" x="4527550" y="5072063"/>
          <p14:tracePt t="307834" x="4554538" y="5072063"/>
          <p14:tracePt t="307851" x="4562475" y="5064125"/>
          <p14:tracePt t="307884" x="4572000" y="5064125"/>
          <p14:tracePt t="307951" x="4545013" y="5072063"/>
          <p14:tracePt t="307962" x="4491038" y="5091113"/>
          <p14:tracePt t="307975" x="4411663" y="5116513"/>
          <p14:tracePt t="307988" x="4286250" y="5153025"/>
          <p14:tracePt t="308003" x="4160838" y="5187950"/>
          <p14:tracePt t="308019" x="4037013" y="5241925"/>
          <p14:tracePt t="308036" x="3884613" y="5286375"/>
          <p14:tracePt t="308052" x="3660775" y="5330825"/>
          <p14:tracePt t="308069" x="3562350" y="5349875"/>
          <p14:tracePt t="308087" x="3357563" y="5384800"/>
          <p14:tracePt t="308103" x="3286125" y="5384800"/>
          <p14:tracePt t="308118" x="3187700" y="5402263"/>
          <p14:tracePt t="308135" x="2965450" y="5421313"/>
          <p14:tracePt t="308153" x="2867025" y="5421313"/>
          <p14:tracePt t="308171" x="2697163" y="5438775"/>
          <p14:tracePt t="308186" x="2643188" y="5438775"/>
          <p14:tracePt t="308203" x="2589213" y="5438775"/>
          <p14:tracePt t="308219" x="2527300" y="5448300"/>
          <p14:tracePt t="308236" x="2473325" y="5448300"/>
          <p14:tracePt t="308254" x="2411413" y="5448300"/>
          <p14:tracePt t="308269" x="2401888" y="5448300"/>
          <p14:tracePt t="308285" x="2366963" y="5448300"/>
          <p14:tracePt t="308301" x="2268538" y="5421313"/>
          <p14:tracePt t="308318" x="2187575" y="5402263"/>
          <p14:tracePt t="308334" x="2170113" y="5402263"/>
          <p14:tracePt t="308351" x="2036763" y="5367338"/>
          <p14:tracePt t="308368" x="1982788" y="5367338"/>
          <p14:tracePt t="308385" x="1955800" y="5357813"/>
          <p14:tracePt t="308401" x="1946275" y="5357813"/>
          <p14:tracePt t="308418" x="1928813" y="5357813"/>
          <p14:tracePt t="308435" x="1919288" y="5357813"/>
          <p14:tracePt t="308453" x="1911350" y="5357813"/>
          <p14:tracePt t="308457" x="1901825" y="5349875"/>
          <p14:tracePt t="308469" x="1884363" y="5349875"/>
          <p14:tracePt t="308492" x="1874838" y="5340350"/>
          <p14:tracePt t="308518" x="1866900" y="5340350"/>
          <p14:tracePt t="308602" x="1874838" y="5340350"/>
          <p14:tracePt t="308615" x="1893888" y="5340350"/>
          <p14:tracePt t="308627" x="1901825" y="5340350"/>
          <p14:tracePt t="308639" x="1911350" y="5340350"/>
          <p14:tracePt t="308653" x="1928813" y="5340350"/>
          <p14:tracePt t="308669" x="1938338" y="5340350"/>
          <p14:tracePt t="308686" x="1955800" y="5340350"/>
          <p14:tracePt t="308702" x="1973263" y="5349875"/>
          <p14:tracePt t="308719" x="2009775" y="5349875"/>
          <p14:tracePt t="308736" x="2160588" y="5357813"/>
          <p14:tracePt t="308752" x="2241550" y="5394325"/>
          <p14:tracePt t="308769" x="2295525" y="5394325"/>
          <p14:tracePt t="308786" x="2384425" y="5411788"/>
          <p14:tracePt t="308803" x="2419350" y="5411788"/>
          <p14:tracePt t="308819" x="2473325" y="5411788"/>
          <p14:tracePt t="308835" x="2625725" y="5421313"/>
          <p14:tracePt t="308851" x="2697163" y="5421313"/>
          <p14:tracePt t="308868" x="2795588" y="5421313"/>
          <p14:tracePt t="308885" x="2919413" y="5438775"/>
          <p14:tracePt t="308901" x="2973388" y="5438775"/>
          <p14:tracePt t="308918" x="3017838" y="5438775"/>
          <p14:tracePt t="308935" x="3143250" y="5438775"/>
          <p14:tracePt t="308951" x="3214688" y="5438775"/>
          <p14:tracePt t="308968" x="3384550" y="5456238"/>
          <p14:tracePt t="308985" x="3438525" y="5456238"/>
          <p14:tracePt t="309002" x="3482975" y="5456238"/>
          <p14:tracePt t="309018" x="3527425" y="5456238"/>
          <p14:tracePt t="309035" x="3536950" y="5456238"/>
          <p14:tracePt t="309052" x="3589338" y="5456238"/>
          <p14:tracePt t="309068" x="3643313" y="5456238"/>
          <p14:tracePt t="309085" x="3697288" y="5456238"/>
          <p14:tracePt t="309102" x="3786188" y="5456238"/>
          <p14:tracePt t="309118" x="3830638" y="5456238"/>
          <p14:tracePt t="309135" x="3884613" y="5456238"/>
          <p14:tracePt t="309152" x="4037013" y="5483225"/>
          <p14:tracePt t="309169" x="4160838" y="5500688"/>
          <p14:tracePt t="309187" x="4259263" y="5519738"/>
          <p14:tracePt t="309202" x="4394200" y="5546725"/>
          <p14:tracePt t="309219" x="4429125" y="5546725"/>
          <p14:tracePt t="309237" x="4456113" y="5546725"/>
          <p14:tracePt t="309253" x="4473575" y="5546725"/>
          <p14:tracePt t="310016" x="4473575" y="5537200"/>
          <p14:tracePt t="310638" x="4473575" y="5527675"/>
          <p14:tracePt t="311088" x="4473575" y="5519738"/>
          <p14:tracePt t="311124" x="4473575" y="5510213"/>
          <p14:tracePt t="311136" x="4483100" y="5500688"/>
          <p14:tracePt t="311148" x="4518025" y="5473700"/>
          <p14:tracePt t="311161" x="4562475" y="5429250"/>
          <p14:tracePt t="311173" x="4625975" y="5384800"/>
          <p14:tracePt t="311185" x="4687888" y="5340350"/>
          <p14:tracePt t="311201" x="4768850" y="5286375"/>
          <p14:tracePt t="311219" x="4830763" y="5241925"/>
          <p14:tracePt t="311236" x="4973638" y="5162550"/>
          <p14:tracePt t="311252" x="5054600" y="5135563"/>
          <p14:tracePt t="311271" x="5214938" y="5081588"/>
          <p14:tracePt t="311286" x="5286375" y="5072063"/>
          <p14:tracePt t="311302" x="5340350" y="5054600"/>
          <p14:tracePt t="311319" x="5438775" y="5027613"/>
          <p14:tracePt t="311336" x="5492750" y="5010150"/>
          <p14:tracePt t="311353" x="5537200" y="5000625"/>
          <p14:tracePt t="311370" x="5608638" y="4992688"/>
          <p14:tracePt t="311385" x="5635625" y="4992688"/>
          <p14:tracePt t="311703" x="5670550" y="4992688"/>
          <p14:tracePt t="311716" x="5759450" y="4992688"/>
          <p14:tracePt t="311728" x="5884863" y="4973638"/>
          <p14:tracePt t="311740" x="6000750" y="4973638"/>
          <p14:tracePt t="311753" x="6126163" y="4973638"/>
          <p14:tracePt t="311768" x="6242050" y="4973638"/>
          <p14:tracePt t="311785" x="6340475" y="4973638"/>
          <p14:tracePt t="311802" x="6581775" y="4973638"/>
          <p14:tracePt t="311820" x="6680200" y="4973638"/>
          <p14:tracePt t="311837" x="6751638" y="4973638"/>
          <p14:tracePt t="311852" x="6884988" y="4938713"/>
          <p14:tracePt t="311869" x="6965950" y="4929188"/>
          <p14:tracePt t="311888" x="7072313" y="4911725"/>
          <p14:tracePt t="311903" x="7108825" y="4911725"/>
          <p14:tracePt t="311919" x="7161213" y="4911725"/>
          <p14:tracePt t="311937" x="7242175" y="4902200"/>
          <p14:tracePt t="311953" x="7259638" y="4902200"/>
          <p14:tracePt t="311969" x="7304088" y="4902200"/>
          <p14:tracePt t="311986" x="7358063" y="4902200"/>
          <p14:tracePt t="312003" x="7385050" y="4911725"/>
          <p14:tracePt t="312020" x="7483475" y="4938713"/>
          <p14:tracePt t="312036" x="7518400" y="4965700"/>
          <p14:tracePt t="312053" x="7564438" y="4983163"/>
          <p14:tracePt t="312069" x="7608888" y="5010150"/>
          <p14:tracePt t="312087" x="7616825" y="5019675"/>
          <p14:tracePt t="312104" x="7643813" y="5027613"/>
          <p14:tracePt t="312135" x="7643813" y="5037138"/>
          <p14:tracePt t="312152" x="7653338" y="5072063"/>
          <p14:tracePt t="312169" x="7661275" y="5091113"/>
          <p14:tracePt t="312186" x="7661275" y="5116513"/>
          <p14:tracePt t="312202" x="7661275" y="5207000"/>
          <p14:tracePt t="312219" x="7661275" y="5241925"/>
          <p14:tracePt t="312236" x="7661275" y="5286375"/>
          <p14:tracePt t="312253" x="7661275" y="5330825"/>
          <p14:tracePt t="312268" x="7661275" y="5340350"/>
          <p14:tracePt t="312285" x="7661275" y="5357813"/>
          <p14:tracePt t="312301" x="7661275" y="5411788"/>
          <p14:tracePt t="312319" x="7643813" y="5448300"/>
          <p14:tracePt t="312337" x="7616825" y="5492750"/>
          <p14:tracePt t="312352" x="7581900" y="5519738"/>
          <p14:tracePt t="312369" x="7554913" y="5564188"/>
          <p14:tracePt t="312386" x="7510463" y="5591175"/>
          <p14:tracePt t="312402" x="7429500" y="5670550"/>
          <p14:tracePt t="312419" x="7367588" y="5715000"/>
          <p14:tracePt t="312438" x="7269163" y="5805488"/>
          <p14:tracePt t="312452" x="7224713" y="5832475"/>
          <p14:tracePt t="312469" x="7207250" y="5849938"/>
          <p14:tracePt t="312486" x="7135813" y="5884863"/>
          <p14:tracePt t="312502" x="7099300" y="5884863"/>
          <p14:tracePt t="312519" x="7064375" y="5884863"/>
          <p14:tracePt t="312536" x="7018338" y="5884863"/>
          <p14:tracePt t="312552" x="6929438" y="5894388"/>
          <p14:tracePt t="312569" x="6858000" y="5894388"/>
          <p14:tracePt t="312587" x="6751638" y="5894388"/>
          <p14:tracePt t="312602" x="6742113" y="5894388"/>
          <p14:tracePt t="312619" x="6732588" y="5894388"/>
          <p14:tracePt t="312636" x="6724650" y="5894388"/>
          <p14:tracePt t="312652" x="6715125" y="5894388"/>
          <p14:tracePt t="312669" x="6715125" y="5884863"/>
          <p14:tracePt t="312686" x="6616700" y="5832475"/>
          <p14:tracePt t="312702" x="6581775" y="5822950"/>
          <p14:tracePt t="312718" x="6545263" y="5795963"/>
          <p14:tracePt t="312735" x="6545263" y="5786438"/>
          <p14:tracePt t="312752" x="6545263" y="5778500"/>
          <p14:tracePt t="312768" x="6537325" y="5768975"/>
          <p14:tracePt t="312785" x="6537325" y="5751513"/>
          <p14:tracePt t="312802" x="6518275" y="5715000"/>
          <p14:tracePt t="312818" x="6483350" y="5626100"/>
          <p14:tracePt t="312835" x="6465888" y="5581650"/>
          <p14:tracePt t="312852" x="6438900" y="5473700"/>
          <p14:tracePt t="312868" x="6411913" y="5429250"/>
          <p14:tracePt t="312885" x="6411913" y="5376863"/>
          <p14:tracePt t="312902" x="6384925" y="5224463"/>
          <p14:tracePt t="312920" x="6367463" y="5170488"/>
          <p14:tracePt t="312939" x="6357938" y="5064125"/>
          <p14:tracePt t="312953" x="6357938" y="5010150"/>
          <p14:tracePt t="312970" x="6357938" y="4938713"/>
          <p14:tracePt t="312986" x="6394450" y="4876800"/>
          <p14:tracePt t="313003" x="6456363" y="4741863"/>
          <p14:tracePt t="313020" x="6518275" y="4652963"/>
          <p14:tracePt t="313037" x="6589713" y="4591050"/>
          <p14:tracePt t="313053" x="6670675" y="4500563"/>
          <p14:tracePt t="313069" x="6724650" y="4473575"/>
          <p14:tracePt t="313087" x="6823075" y="4438650"/>
          <p14:tracePt t="313103" x="6884988" y="4402138"/>
          <p14:tracePt t="313120" x="6938963" y="4394200"/>
          <p14:tracePt t="313136" x="7018338" y="4367213"/>
          <p14:tracePt t="313153" x="7072313" y="4367213"/>
          <p14:tracePt t="313170" x="7126288" y="4349750"/>
          <p14:tracePt t="313188" x="7232650" y="4349750"/>
          <p14:tracePt t="313202" x="7269163" y="4349750"/>
          <p14:tracePt t="313218" x="7304088" y="4349750"/>
          <p14:tracePt t="313235" x="7402513" y="4357688"/>
          <p14:tracePt t="313253" x="7456488" y="4367213"/>
          <p14:tracePt t="313271" x="7589838" y="4429125"/>
          <p14:tracePt t="313286" x="7670800" y="4465638"/>
          <p14:tracePt t="313302" x="7732713" y="4510088"/>
          <p14:tracePt t="313319" x="7902575" y="4625975"/>
          <p14:tracePt t="313335" x="7947025" y="4670425"/>
          <p14:tracePt t="313352" x="7983538" y="4697413"/>
          <p14:tracePt t="313368" x="8027988" y="4778375"/>
          <p14:tracePt t="313385" x="8027988" y="4813300"/>
          <p14:tracePt t="313403" x="8037513" y="4867275"/>
          <p14:tracePt t="313420" x="8037513" y="4956175"/>
          <p14:tracePt t="313437" x="8037513" y="5019675"/>
          <p14:tracePt t="313453" x="8018463" y="5072063"/>
          <p14:tracePt t="313456" x="8018463" y="5108575"/>
          <p14:tracePt t="313470" x="8018463" y="5143500"/>
          <p14:tracePt t="313486" x="8010525" y="5170488"/>
          <p14:tracePt t="313503" x="8010525" y="5207000"/>
          <p14:tracePt t="313520" x="7993063" y="5313363"/>
          <p14:tracePt t="313536" x="7983538" y="5376863"/>
          <p14:tracePt t="313553" x="7966075" y="5448300"/>
          <p14:tracePt t="313571" x="7858125" y="5680075"/>
          <p14:tracePt t="313586" x="7813675" y="5768975"/>
          <p14:tracePt t="313603" x="7778750" y="5822950"/>
          <p14:tracePt t="313620" x="7680325" y="5911850"/>
          <p14:tracePt t="313636" x="7608888" y="5975350"/>
          <p14:tracePt t="313653" x="7527925" y="6027738"/>
          <p14:tracePt t="313670" x="7367588" y="6108700"/>
          <p14:tracePt t="313688" x="7304088" y="6143625"/>
          <p14:tracePt t="313704" x="7161213" y="6197600"/>
          <p14:tracePt t="313720" x="7108825" y="6251575"/>
          <p14:tracePt t="313737" x="7027863" y="6261100"/>
          <p14:tracePt t="313755" x="6894513" y="6296025"/>
          <p14:tracePt t="313769" x="6823075" y="6313488"/>
          <p14:tracePt t="313786" x="6742113" y="6313488"/>
          <p14:tracePt t="313802" x="6626225" y="6305550"/>
          <p14:tracePt t="313819" x="6350000" y="6207125"/>
          <p14:tracePt t="313836" x="6242050" y="6153150"/>
          <p14:tracePt t="313853" x="6116638" y="6081713"/>
          <p14:tracePt t="313869" x="6089650" y="6072188"/>
          <p14:tracePt t="313885" x="6081713" y="6046788"/>
          <p14:tracePt t="313902" x="6072188" y="6027738"/>
          <p14:tracePt t="313918" x="6064250" y="5992813"/>
          <p14:tracePt t="313935" x="6045200" y="5948363"/>
          <p14:tracePt t="313952" x="6000750" y="5840413"/>
          <p14:tracePt t="313970" x="5992813" y="5778500"/>
          <p14:tracePt t="313987" x="5973763" y="5724525"/>
          <p14:tracePt t="314004" x="5965825" y="5653088"/>
          <p14:tracePt t="314020" x="5965825" y="5608638"/>
          <p14:tracePt t="314036" x="5965825" y="5572125"/>
          <p14:tracePt t="314053" x="5965825" y="5448300"/>
          <p14:tracePt t="314069" x="5965825" y="5349875"/>
          <p14:tracePt t="314088" x="5983288" y="5233988"/>
          <p14:tracePt t="314102" x="6010275" y="5197475"/>
          <p14:tracePt t="314119" x="6018213" y="5162550"/>
          <p14:tracePt t="314136" x="6089650" y="5054600"/>
          <p14:tracePt t="314152" x="6135688" y="5019675"/>
          <p14:tracePt t="314169" x="6180138" y="4929188"/>
          <p14:tracePt t="314186" x="6296025" y="4805363"/>
          <p14:tracePt t="314202" x="6357938" y="4759325"/>
          <p14:tracePt t="314220" x="6456363" y="4687888"/>
          <p14:tracePt t="314236" x="6500813" y="4662488"/>
          <p14:tracePt t="314252" x="6537325" y="4643438"/>
          <p14:tracePt t="314269" x="6589713" y="4625975"/>
          <p14:tracePt t="314286" x="6626225" y="4625975"/>
          <p14:tracePt t="314302" x="6643688" y="4625975"/>
          <p14:tracePt t="314319" x="6697663" y="4625975"/>
          <p14:tracePt t="314336" x="6715125" y="4625975"/>
          <p14:tracePt t="314353" x="6751638" y="4625975"/>
          <p14:tracePt t="314369" x="6911975" y="4679950"/>
          <p14:tracePt t="314386" x="6973888" y="4706938"/>
          <p14:tracePt t="314404" x="7045325" y="4741863"/>
          <p14:tracePt t="314419" x="7054850" y="4741863"/>
          <p14:tracePt t="314436" x="7064375" y="4759325"/>
          <p14:tracePt t="314452" x="7072313" y="4759325"/>
          <p14:tracePt t="314469" x="7081838" y="4778375"/>
          <p14:tracePt t="314485" x="7081838" y="4805363"/>
          <p14:tracePt t="314502" x="7108825" y="4894263"/>
          <p14:tracePt t="314519" x="7108825" y="4948238"/>
          <p14:tracePt t="314535" x="7108825" y="4973638"/>
          <p14:tracePt t="314552" x="7108825" y="5000625"/>
          <p14:tracePt t="314568" x="7108825" y="5019675"/>
          <p14:tracePt t="314585" x="7108825" y="5027613"/>
          <p14:tracePt t="314603" x="7108825" y="5037138"/>
          <p14:tracePt t="314622" x="7108825" y="5064125"/>
          <p14:tracePt t="314637" x="7108825" y="5081588"/>
          <p14:tracePt t="314653" x="7099300" y="5091113"/>
          <p14:tracePt t="314670" x="7089775" y="5108575"/>
          <p14:tracePt t="314687" x="7081838" y="5116513"/>
          <p14:tracePt t="314704" x="7054850" y="5126038"/>
          <p14:tracePt t="314720" x="7027863" y="5153025"/>
          <p14:tracePt t="314736" x="6983413" y="5180013"/>
          <p14:tracePt t="314753" x="6956425" y="5187950"/>
          <p14:tracePt t="314770" x="6884988" y="5214938"/>
          <p14:tracePt t="314786" x="6858000" y="5224463"/>
          <p14:tracePt t="314803" x="6813550" y="5224463"/>
          <p14:tracePt t="314820" x="6804025" y="5224463"/>
          <p14:tracePt t="314837" x="6769100" y="5224463"/>
          <p14:tracePt t="314853" x="6732588" y="5224463"/>
          <p14:tracePt t="314870" x="6707188" y="5214938"/>
          <p14:tracePt t="314889" x="6680200" y="5187950"/>
          <p14:tracePt t="314903" x="6653213" y="5187950"/>
          <p14:tracePt t="314920" x="6626225" y="5180013"/>
          <p14:tracePt t="314939" x="6527800" y="5091113"/>
          <p14:tracePt t="314954" x="6394450" y="4973638"/>
          <p14:tracePt t="314970" x="6286500" y="4884738"/>
          <p14:tracePt t="314987" x="6180138" y="4813300"/>
          <p14:tracePt t="315002" x="6170613" y="4805363"/>
          <p14:tracePt t="315019" x="6161088" y="4795838"/>
          <p14:tracePt t="315035" x="6153150" y="4786313"/>
          <p14:tracePt t="315052" x="6153150" y="4768850"/>
          <p14:tracePt t="315070" x="6153150" y="4759325"/>
          <p14:tracePt t="315085" x="6153150" y="4741863"/>
          <p14:tracePt t="315102" x="6153150" y="4697413"/>
          <p14:tracePt t="315120" x="6197600" y="4635500"/>
          <p14:tracePt t="315137" x="6224588" y="4598988"/>
          <p14:tracePt t="315153" x="6259513" y="4554538"/>
          <p14:tracePt t="315170" x="6350000" y="4500563"/>
          <p14:tracePt t="315187" x="6429375" y="4465638"/>
          <p14:tracePt t="315203" x="6500813" y="4456113"/>
          <p14:tracePt t="315220" x="6670675" y="4456113"/>
          <p14:tracePt t="315237" x="6751638" y="4456113"/>
          <p14:tracePt t="315254" x="6921500" y="4473575"/>
          <p14:tracePt t="315270" x="7010400" y="4510088"/>
          <p14:tracePt t="315286" x="7045325" y="4519613"/>
          <p14:tracePt t="315303" x="7089775" y="4545013"/>
          <p14:tracePt t="315320" x="7108825" y="4554538"/>
          <p14:tracePt t="315338" x="7116763" y="4564063"/>
          <p14:tracePt t="315352" x="7126288" y="4598988"/>
          <p14:tracePt t="315369" x="7126288" y="4643438"/>
          <p14:tracePt t="315386" x="7126288" y="4751388"/>
          <p14:tracePt t="315402" x="7126288" y="4805363"/>
          <p14:tracePt t="315419" x="7108825" y="4876800"/>
          <p14:tracePt t="315436" x="7018338" y="4983163"/>
          <p14:tracePt t="315452" x="6956425" y="5027613"/>
          <p14:tracePt t="315470" x="6894513" y="5064125"/>
          <p14:tracePt t="315486" x="6850063" y="5064125"/>
          <p14:tracePt t="315502" x="6813550" y="5064125"/>
          <p14:tracePt t="315519" x="6724650" y="5064125"/>
          <p14:tracePt t="315535" x="6653213" y="5064125"/>
          <p14:tracePt t="315552" x="6545263" y="5010150"/>
          <p14:tracePt t="315569" x="6421438" y="4965700"/>
          <p14:tracePt t="315585" x="6394450" y="4948238"/>
          <p14:tracePt t="315602" x="6384925" y="4938713"/>
          <p14:tracePt t="315619" x="6384925" y="4929188"/>
          <p14:tracePt t="315635" x="6384925" y="4911725"/>
          <p14:tracePt t="315652" x="6421438" y="4733925"/>
          <p14:tracePt t="315669" x="6473825" y="4643438"/>
          <p14:tracePt t="315686" x="6554788" y="4581525"/>
          <p14:tracePt t="315702" x="6724650" y="4456113"/>
          <p14:tracePt t="315719" x="6786563" y="4429125"/>
          <p14:tracePt t="315736" x="6867525" y="4421188"/>
          <p14:tracePt t="315752" x="6884988" y="4421188"/>
          <p14:tracePt t="315769" x="6911975" y="4421188"/>
          <p14:tracePt t="315786" x="6946900" y="4456113"/>
          <p14:tracePt t="315803" x="6956425" y="4492625"/>
          <p14:tracePt t="315820" x="6983413" y="4554538"/>
          <p14:tracePt t="315836" x="6983413" y="4581525"/>
          <p14:tracePt t="315852" x="6983413" y="4635500"/>
          <p14:tracePt t="315869" x="6921500" y="4733925"/>
          <p14:tracePt t="315886" x="6875463" y="4795838"/>
          <p14:tracePt t="315902" x="6813550" y="4822825"/>
          <p14:tracePt t="315919" x="6751638" y="4876800"/>
          <p14:tracePt t="315936" x="6724650" y="4894263"/>
          <p14:tracePt t="315954" x="6688138" y="4894263"/>
          <p14:tracePt t="315957" x="6635750" y="4894263"/>
          <p14:tracePt t="315970" x="6581775" y="4894263"/>
          <p14:tracePt t="315987" x="6527800" y="4884738"/>
          <p14:tracePt t="316004" x="6330950" y="4741863"/>
          <p14:tracePt t="316020" x="6269038" y="4679950"/>
          <p14:tracePt t="316037" x="6242050" y="4625975"/>
          <p14:tracePt t="316053" x="6224588" y="4564063"/>
          <p14:tracePt t="316070" x="6224588" y="4519613"/>
          <p14:tracePt t="316086" x="6286500" y="4438650"/>
          <p14:tracePt t="316102" x="6367463" y="4411663"/>
          <p14:tracePt t="316119" x="6473825" y="4376738"/>
          <p14:tracePt t="316136" x="6670675" y="4357688"/>
          <p14:tracePt t="316152" x="6786563" y="4367213"/>
          <p14:tracePt t="316169" x="6867525" y="4384675"/>
          <p14:tracePt t="316186" x="6992938" y="4429125"/>
          <p14:tracePt t="316202" x="7000875" y="4438650"/>
          <p14:tracePt t="316219" x="7010400" y="4438650"/>
          <p14:tracePt t="316235" x="7037388" y="4500563"/>
          <p14:tracePt t="316252" x="7037388" y="4537075"/>
          <p14:tracePt t="316269" x="7010400" y="4652963"/>
          <p14:tracePt t="316285" x="6867525" y="4867275"/>
          <p14:tracePt t="316302" x="6804025" y="4929188"/>
          <p14:tracePt t="316319" x="6759575" y="4956175"/>
          <p14:tracePt t="316336" x="6697663" y="4992688"/>
          <p14:tracePt t="316352" x="6661150" y="5010150"/>
          <p14:tracePt t="316369" x="6616700" y="5010150"/>
          <p14:tracePt t="316389" x="6572250" y="5010150"/>
          <p14:tracePt t="316403" x="6554788" y="5010150"/>
          <p14:tracePt t="316420" x="6545263" y="5010150"/>
          <p14:tracePt t="316461" x="6545263" y="4983163"/>
          <p14:tracePt t="316474" x="6545263" y="4948238"/>
          <p14:tracePt t="316487" x="6572250" y="4921250"/>
          <p14:tracePt t="316503" x="6599238" y="4884738"/>
          <p14:tracePt t="316520" x="6635750" y="4840288"/>
          <p14:tracePt t="316537" x="6697663" y="4830763"/>
          <p14:tracePt t="316553" x="6724650" y="4830763"/>
          <p14:tracePt t="316570" x="6732588" y="4830763"/>
          <p14:tracePt t="316586" x="6751638" y="4830763"/>
          <p14:tracePt t="316603" x="6769100" y="4867275"/>
          <p14:tracePt t="316619" x="6804025" y="4902200"/>
          <p14:tracePt t="316636" x="6884988" y="5027613"/>
          <p14:tracePt t="316653" x="6911975" y="5081588"/>
          <p14:tracePt t="316669" x="6956425" y="5224463"/>
          <p14:tracePt t="316686" x="6973888" y="5259388"/>
          <p14:tracePt t="316702" x="6973888" y="5286375"/>
          <p14:tracePt t="316719" x="6973888" y="5340350"/>
          <p14:tracePt t="316736" x="6956425" y="5384800"/>
          <p14:tracePt t="316752" x="6921500" y="5421313"/>
          <p14:tracePt t="316770" x="6894513" y="5448300"/>
          <p14:tracePt t="316786" x="6884988" y="5448300"/>
          <p14:tracePt t="316803" x="6858000" y="5456238"/>
          <p14:tracePt t="316841" x="6858000" y="5421313"/>
          <p14:tracePt t="316853" x="6875463" y="5376863"/>
          <p14:tracePt t="316870" x="6921500" y="5322888"/>
          <p14:tracePt t="316887" x="6992938" y="5259388"/>
          <p14:tracePt t="316903" x="7135813" y="5143500"/>
          <p14:tracePt t="316920" x="7197725" y="5116513"/>
          <p14:tracePt t="316938" x="7286625" y="5099050"/>
          <p14:tracePt t="316953" x="7313613" y="5099050"/>
          <p14:tracePt t="316970" x="7331075" y="5099050"/>
          <p14:tracePt t="316987" x="7358063" y="5099050"/>
          <p14:tracePt t="317003" x="7367588" y="5099050"/>
          <p14:tracePt t="317020" x="7375525" y="5126038"/>
          <p14:tracePt t="317037" x="7375525" y="5143500"/>
          <p14:tracePt t="317053" x="7375525" y="5170488"/>
          <p14:tracePt t="317070" x="7367588" y="5241925"/>
          <p14:tracePt t="317087" x="7358063" y="5286375"/>
          <p14:tracePt t="317103" x="7331075" y="5322888"/>
          <p14:tracePt t="317120" x="7269163" y="5367338"/>
          <p14:tracePt t="317137" x="7242175" y="5376863"/>
          <p14:tracePt t="317154" x="7207250" y="5376863"/>
          <p14:tracePt t="317171" x="7170738" y="5376863"/>
          <p14:tracePt t="317187" x="7161213" y="5376863"/>
          <p14:tracePt t="317219" x="7153275" y="5357813"/>
          <p14:tracePt t="317236" x="7153275" y="5330825"/>
          <p14:tracePt t="317252" x="7153275" y="5295900"/>
          <p14:tracePt t="317269" x="7153275" y="5207000"/>
          <p14:tracePt t="317286" x="7188200" y="5143500"/>
          <p14:tracePt t="317302" x="7224713" y="5099050"/>
          <p14:tracePt t="317319" x="7286625" y="5064125"/>
          <p14:tracePt t="317337" x="7304088" y="5064125"/>
          <p14:tracePt t="317353" x="7313613" y="5064125"/>
          <p14:tracePt t="317370" x="7331075" y="5064125"/>
          <p14:tracePt t="317403" x="7340600" y="5064125"/>
          <p14:tracePt t="317420" x="7340600" y="5072063"/>
          <p14:tracePt t="317437" x="7340600" y="5099050"/>
          <p14:tracePt t="317454" x="7340600" y="5187950"/>
          <p14:tracePt t="317470" x="7304088" y="5241925"/>
          <p14:tracePt t="317486" x="7296150" y="5286375"/>
          <p14:tracePt t="317503" x="7232650" y="5322888"/>
          <p14:tracePt t="317519" x="7207250" y="5322888"/>
          <p14:tracePt t="317536" x="7197725" y="5330825"/>
          <p14:tracePt t="317552" x="7170738" y="5330825"/>
          <p14:tracePt t="317569" x="7153275" y="5330825"/>
          <p14:tracePt t="317586" x="7143750" y="5330825"/>
          <p14:tracePt t="317620" x="7143750" y="5322888"/>
          <p14:tracePt t="317637" x="7143750" y="5305425"/>
          <p14:tracePt t="317653" x="7143750" y="5295900"/>
          <p14:tracePt t="317670" x="7143750" y="5278438"/>
          <p14:tracePt t="317687" x="7161213" y="5259388"/>
          <p14:tracePt t="317719" x="7161213" y="5251450"/>
          <p14:tracePt t="317736" x="7170738" y="5251450"/>
          <p14:tracePt t="317756" x="7180263" y="5251450"/>
          <p14:tracePt t="317827" x="7188200" y="5251450"/>
          <p14:tracePt t="317876" x="7188200" y="5259388"/>
          <p14:tracePt t="317889" x="7188200" y="5268913"/>
          <p14:tracePt t="317900" x="7188200" y="5295900"/>
          <p14:tracePt t="317913" x="7180263" y="5349875"/>
          <p14:tracePt t="317925" x="7153275" y="5411788"/>
          <p14:tracePt t="317938" x="7126288" y="5465763"/>
          <p14:tracePt t="317952" x="7081838" y="5527675"/>
          <p14:tracePt t="317969" x="7027863" y="5591175"/>
          <p14:tracePt t="317986" x="6992938" y="5618163"/>
          <p14:tracePt t="318003" x="6911975" y="5662613"/>
          <p14:tracePt t="318020" x="6884988" y="5670550"/>
          <p14:tracePt t="318037" x="6823075" y="5680075"/>
          <p14:tracePt t="318053" x="6804025" y="5680075"/>
          <p14:tracePt t="318070" x="6778625" y="5697538"/>
          <p14:tracePt t="318088" x="6742113" y="5697538"/>
          <p14:tracePt t="318104" x="6732588" y="5697538"/>
          <p14:tracePt t="318136" x="6715125" y="5697538"/>
          <p14:tracePt t="318153" x="6707188" y="5697538"/>
          <p14:tracePt t="318169" x="6670675" y="5697538"/>
          <p14:tracePt t="318186" x="6661150" y="5697538"/>
          <p14:tracePt t="318206" x="6643688" y="5697538"/>
          <p14:tracePt t="318533" x="6643688" y="5680075"/>
          <p14:tracePt t="318679" x="6643688" y="5670550"/>
          <p14:tracePt t="318704" x="6653213" y="5670550"/>
          <p14:tracePt t="318715" x="6661150" y="5662613"/>
          <p14:tracePt t="318727" x="6688138" y="5653088"/>
          <p14:tracePt t="318740" x="6715125" y="5626100"/>
          <p14:tracePt t="318754" x="6732588" y="5618163"/>
          <p14:tracePt t="318770" x="6751638" y="5608638"/>
          <p14:tracePt t="318787" x="6759575" y="5581650"/>
          <p14:tracePt t="318805" x="6778625" y="5572125"/>
          <p14:tracePt t="318820" x="6778625" y="5564188"/>
          <p14:tracePt t="318855" x="6778625" y="5554663"/>
          <p14:tracePt t="318936" x="6769100" y="5554663"/>
          <p14:tracePt t="318960" x="6759575" y="5554663"/>
          <p14:tracePt t="318973" x="6759575" y="5546725"/>
          <p14:tracePt t="318985" x="6732588" y="5546725"/>
          <p14:tracePt t="318997" x="6724650" y="5546725"/>
          <p14:tracePt t="319010" x="6707188" y="5527675"/>
          <p14:tracePt t="319023" x="6697663" y="5527675"/>
          <p14:tracePt t="319035" x="6680200" y="5527675"/>
          <p14:tracePt t="319052" x="6670675" y="5527675"/>
          <p14:tracePt t="319070" x="6661150" y="5527675"/>
          <p14:tracePt t="319087" x="6653213" y="5519738"/>
          <p14:tracePt t="319104" x="6643688" y="5519738"/>
          <p14:tracePt t="319121" x="6608763" y="5519738"/>
          <p14:tracePt t="319137" x="6589713" y="5519738"/>
          <p14:tracePt t="319154" x="6564313" y="5519738"/>
          <p14:tracePt t="319171" x="6500813" y="5510213"/>
          <p14:tracePt t="319188" x="6483350" y="5510213"/>
          <p14:tracePt t="319204" x="6438900" y="5492750"/>
          <p14:tracePt t="319220" x="6375400" y="5483225"/>
          <p14:tracePt t="319237" x="6357938" y="5483225"/>
          <p14:tracePt t="319254" x="6330950" y="5483225"/>
          <p14:tracePt t="319271" x="6313488" y="5473700"/>
          <p14:tracePt t="319303" x="6303963" y="5473700"/>
          <p14:tracePt t="319320" x="6296025" y="5473700"/>
          <p14:tracePt t="319337" x="6286500" y="5473700"/>
          <p14:tracePt t="319356" x="6242050" y="5473700"/>
          <p14:tracePt t="319370" x="6197600" y="5473700"/>
          <p14:tracePt t="319387" x="6161088" y="5473700"/>
          <p14:tracePt t="319404" x="6072188" y="5456238"/>
          <p14:tracePt t="319421" x="6045200" y="5456238"/>
          <p14:tracePt t="319436" x="6010275" y="5456238"/>
          <p14:tracePt t="319453" x="5929313" y="5429250"/>
          <p14:tracePt t="319469" x="5894388" y="5429250"/>
          <p14:tracePt t="319486" x="5840413" y="5421313"/>
          <p14:tracePt t="319503" x="5697538" y="5376863"/>
          <p14:tracePt t="319519" x="5661025" y="5357813"/>
          <p14:tracePt t="319536" x="5653088" y="5357813"/>
          <p14:tracePt t="319552" x="5643563" y="5349875"/>
          <p14:tracePt t="319771" x="5653088" y="5349875"/>
          <p14:tracePt t="319795" x="5661025" y="5349875"/>
          <p14:tracePt t="319819" x="5670550" y="5349875"/>
          <p14:tracePt t="319844" x="5680075" y="5349875"/>
          <p14:tracePt t="319855" x="5707063" y="5349875"/>
          <p14:tracePt t="319867" x="5724525" y="5349875"/>
          <p14:tracePt t="319878" x="5768975" y="5349875"/>
          <p14:tracePt t="319891" x="5786438" y="5349875"/>
          <p14:tracePt t="319904" x="5813425" y="5349875"/>
          <p14:tracePt t="319920" x="5822950" y="5349875"/>
          <p14:tracePt t="319938" x="5830888" y="5349875"/>
          <p14:tracePt t="319954" x="5867400" y="5349875"/>
          <p14:tracePt t="319971" x="5875338" y="5349875"/>
          <p14:tracePt t="319989" x="5902325" y="5349875"/>
          <p14:tracePt t="320003" x="5911850" y="5349875"/>
          <p14:tracePt t="320019" x="5938838" y="5349875"/>
          <p14:tracePt t="320036" x="5973763" y="5349875"/>
          <p14:tracePt t="320053" x="5992813" y="5349875"/>
          <p14:tracePt t="320069" x="6000750" y="5349875"/>
          <p14:tracePt t="320086" x="6037263" y="5349875"/>
          <p14:tracePt t="320103" x="6045200" y="5349875"/>
          <p14:tracePt t="320119" x="6054725" y="5349875"/>
          <p14:tracePt t="320136" x="6072188" y="5349875"/>
          <p14:tracePt t="320153" x="6081713" y="5349875"/>
          <p14:tracePt t="320187" x="6108700" y="5349875"/>
          <p14:tracePt t="320203" x="6126163" y="5349875"/>
          <p14:tracePt t="320221" x="6188075" y="5349875"/>
          <p14:tracePt t="320237" x="6207125" y="5349875"/>
          <p14:tracePt t="320254" x="6232525" y="5349875"/>
          <p14:tracePt t="320270" x="6269038" y="5349875"/>
          <p14:tracePt t="320287" x="6278563" y="5349875"/>
          <p14:tracePt t="320303" x="6286500" y="5349875"/>
          <p14:tracePt t="320320" x="6323013" y="5349875"/>
          <p14:tracePt t="320337" x="6330950" y="5349875"/>
          <p14:tracePt t="320354" x="6350000" y="5349875"/>
          <p14:tracePt t="320370" x="6394450" y="5349875"/>
          <p14:tracePt t="320387" x="6402388" y="5349875"/>
          <p14:tracePt t="320403" x="6429375" y="5349875"/>
          <p14:tracePt t="320421" x="6456363" y="5349875"/>
          <p14:tracePt t="320438" x="6483350" y="5349875"/>
          <p14:tracePt t="320454" x="6500813" y="5349875"/>
          <p14:tracePt t="320472" x="6564313" y="5367338"/>
          <p14:tracePt t="320487" x="6589713" y="5367338"/>
          <p14:tracePt t="320504" x="6616700" y="5367338"/>
          <p14:tracePt t="320521" x="6643688" y="5367338"/>
          <p14:tracePt t="320538" x="6670675" y="5367338"/>
          <p14:tracePt t="320554" x="6680200" y="5367338"/>
          <p14:tracePt t="320571" x="6697663" y="5367338"/>
          <p14:tracePt t="320587" x="6707188" y="5367338"/>
          <p14:tracePt t="320619" x="6732588" y="5367338"/>
          <p14:tracePt t="320653" x="6742113" y="5367338"/>
          <p14:tracePt t="320669" x="6751638" y="5367338"/>
          <p14:tracePt t="320686" x="6769100" y="5376863"/>
          <p14:tracePt t="320704" x="6796088" y="5376863"/>
          <p14:tracePt t="320719" x="6813550" y="5376863"/>
          <p14:tracePt t="320737" x="6823075" y="5376863"/>
          <p14:tracePt t="320756" x="6840538" y="5384800"/>
          <p14:tracePt t="320770" x="6867525" y="5384800"/>
          <p14:tracePt t="320787" x="6902450" y="5384800"/>
          <p14:tracePt t="320806" x="6946900" y="5394325"/>
          <p14:tracePt t="320821" x="6973888" y="5394325"/>
          <p14:tracePt t="320838" x="6992938" y="5394325"/>
          <p14:tracePt t="320854" x="7018338" y="5394325"/>
          <p14:tracePt t="320870" x="7037388" y="5411788"/>
          <p14:tracePt t="320887" x="7045325" y="5411788"/>
          <p14:tracePt t="320920" x="7064375" y="5411788"/>
          <p14:tracePt t="320937" x="7072313" y="5411788"/>
          <p14:tracePt t="320970" x="7081838" y="5411788"/>
          <p14:tracePt t="320994" x="7089775" y="5411788"/>
          <p14:tracePt t="321006" x="7099300" y="5411788"/>
          <p14:tracePt t="321031" x="7108825" y="5421313"/>
          <p14:tracePt t="321054" x="7116763" y="5421313"/>
          <p14:tracePt t="321066" x="7143750" y="5421313"/>
          <p14:tracePt t="321078" x="7153275" y="5429250"/>
          <p14:tracePt t="321091" x="7188200" y="5429250"/>
          <p14:tracePt t="321105" x="7207250" y="5429250"/>
          <p14:tracePt t="321120" x="7251700" y="5438775"/>
          <p14:tracePt t="321137" x="7323138" y="5438775"/>
          <p14:tracePt t="321153" x="7367588" y="5456238"/>
          <p14:tracePt t="321170" x="7385050" y="5456238"/>
          <p14:tracePt t="321186" x="7421563" y="5465763"/>
          <p14:tracePt t="321203" x="7439025" y="5465763"/>
          <p14:tracePt t="321219" x="7456488" y="5465763"/>
          <p14:tracePt t="321236" x="7473950" y="5465763"/>
          <p14:tracePt t="321253" x="7483475" y="5465763"/>
          <p14:tracePt t="321270" x="7493000" y="5465763"/>
          <p14:tracePt t="321303" x="7500938" y="5465763"/>
          <p14:tracePt t="321321" x="7518400" y="5465763"/>
          <p14:tracePt t="321337" x="7537450" y="5465763"/>
          <p14:tracePt t="321370" x="7554913" y="5465763"/>
          <p14:tracePt t="321388" x="7572375" y="5465763"/>
          <p14:tracePt t="321406" x="7616825" y="5465763"/>
          <p14:tracePt t="321420" x="7643813" y="5465763"/>
          <p14:tracePt t="321438" x="7670800" y="5465763"/>
          <p14:tracePt t="321454" x="7715250" y="5465763"/>
          <p14:tracePt t="321470" x="7732713" y="5465763"/>
          <p14:tracePt t="321488" x="7769225" y="5465763"/>
          <p14:tracePt t="321503" x="7778750" y="5465763"/>
          <p14:tracePt t="321520" x="7796213" y="5465763"/>
          <p14:tracePt t="321537" x="7823200" y="5465763"/>
          <p14:tracePt t="321554" x="7831138" y="5465763"/>
          <p14:tracePt t="321572" x="7858125" y="5456238"/>
          <p14:tracePt t="321587" x="7875588" y="5456238"/>
          <p14:tracePt t="321604" x="7885113" y="5438775"/>
          <p14:tracePt t="321623" x="7894638" y="5438775"/>
          <p14:tracePt t="321637" x="7902575" y="5438775"/>
          <p14:tracePt t="321654" x="7902575" y="5429250"/>
          <p14:tracePt t="321671" x="7921625" y="5429250"/>
          <p14:tracePt t="321704" x="7929563" y="5429250"/>
          <p14:tracePt t="321719" x="7947025" y="5421313"/>
          <p14:tracePt t="321744" x="7956550" y="5421313"/>
          <p14:tracePt t="321756" x="7956550" y="5411788"/>
          <p14:tracePt t="321769" x="7966075" y="5411788"/>
          <p14:tracePt t="321786" x="7974013" y="5402263"/>
          <p14:tracePt t="321808" x="7983538" y="5394325"/>
          <p14:tracePt t="321821" x="7993063" y="5394325"/>
          <p14:tracePt t="321836" x="8001000" y="5384800"/>
          <p14:tracePt t="321853" x="8001000" y="5367338"/>
          <p14:tracePt t="321869" x="8018463" y="5357813"/>
          <p14:tracePt t="321886" x="8018463" y="5349875"/>
          <p14:tracePt t="321903" x="8027988" y="5340350"/>
          <p14:tracePt t="321919" x="8037513" y="5330825"/>
          <p14:tracePt t="321936" x="8037513" y="5322888"/>
          <p14:tracePt t="321953" x="8037513" y="5313363"/>
          <p14:tracePt t="321969" x="8045450" y="5286375"/>
          <p14:tracePt t="322004" x="8045450" y="5278438"/>
          <p14:tracePt t="322021" x="8054975" y="5268913"/>
          <p14:tracePt t="322038" x="8054975" y="5259388"/>
          <p14:tracePt t="322055" x="8054975" y="5251450"/>
          <p14:tracePt t="322071" x="8054975" y="5214938"/>
          <p14:tracePt t="322089" x="8054975" y="5197475"/>
          <p14:tracePt t="322103" x="8054975" y="5187950"/>
          <p14:tracePt t="322120" x="8054975" y="5162550"/>
          <p14:tracePt t="322153" x="8054975" y="5153025"/>
          <p14:tracePt t="322170" x="8054975" y="5143500"/>
          <p14:tracePt t="322204" x="8054975" y="5135563"/>
          <p14:tracePt t="322227" x="8054975" y="5126038"/>
          <p14:tracePt t="322240" x="8054975" y="5116513"/>
          <p14:tracePt t="322266" x="8045450" y="5108575"/>
          <p14:tracePt t="322292" x="8045450" y="5091113"/>
          <p14:tracePt t="322304" x="8037513" y="5091113"/>
          <p14:tracePt t="322316" x="8037513" y="5081588"/>
          <p14:tracePt t="322342" x="8037513" y="5072063"/>
          <p14:tracePt t="322354" x="8027988" y="5072063"/>
          <p14:tracePt t="322367" x="8027988" y="5064125"/>
          <p14:tracePt t="322392" x="8010525" y="5054600"/>
          <p14:tracePt t="322404" x="8010525" y="5045075"/>
          <p14:tracePt t="322415" x="8001000" y="5037138"/>
          <p14:tracePt t="322431" x="7993063" y="5010150"/>
          <p14:tracePt t="322443" x="7983538" y="4983163"/>
          <p14:tracePt t="322457" x="7983538" y="4973638"/>
          <p14:tracePt t="322470" x="7966075" y="4965700"/>
          <p14:tracePt t="322487" x="7956550" y="4956175"/>
          <p14:tracePt t="322504" x="7947025" y="4956175"/>
          <p14:tracePt t="322521" x="7947025" y="4948238"/>
          <p14:tracePt t="322539" x="7939088" y="4948238"/>
          <p14:tracePt t="322554" x="7939088" y="4938713"/>
          <p14:tracePt t="322571" x="7929563" y="4938713"/>
          <p14:tracePt t="322588" x="7921625" y="4929188"/>
          <p14:tracePt t="322604" x="7894638" y="4902200"/>
          <p14:tracePt t="322621" x="7858125" y="4857750"/>
          <p14:tracePt t="322637" x="7778750" y="4795838"/>
          <p14:tracePt t="322654" x="7751763" y="4768850"/>
          <p14:tracePt t="322671" x="7715250" y="4741863"/>
          <p14:tracePt t="322687" x="7707313" y="4733925"/>
          <p14:tracePt t="322703" x="7697788" y="4733925"/>
          <p14:tracePt t="322721" x="7680325" y="4724400"/>
          <p14:tracePt t="322736" x="7670800" y="4724400"/>
          <p14:tracePt t="322753" x="7661275" y="4714875"/>
          <p14:tracePt t="322771" x="7616825" y="4706938"/>
          <p14:tracePt t="322787" x="7589838" y="4687888"/>
          <p14:tracePt t="322803" x="7554913" y="4679950"/>
          <p14:tracePt t="322820" x="7518400" y="4670425"/>
          <p14:tracePt t="322836" x="7510463" y="4670425"/>
          <p14:tracePt t="322853" x="7500938" y="4670425"/>
          <p14:tracePt t="322870" x="7483475" y="4670425"/>
          <p14:tracePt t="322886" x="7456488" y="4652963"/>
          <p14:tracePt t="322903" x="7446963" y="4652963"/>
          <p14:tracePt t="322919" x="7402513" y="4652963"/>
          <p14:tracePt t="322936" x="7394575" y="4652963"/>
          <p14:tracePt t="322954" x="7358063" y="4643438"/>
          <p14:tracePt t="322971" x="7350125" y="4643438"/>
          <p14:tracePt t="322987" x="7340600" y="4643438"/>
          <p14:tracePt t="323005" x="7296150" y="4643438"/>
          <p14:tracePt t="323021" x="7269163" y="4643438"/>
          <p14:tracePt t="323038" x="7232650" y="4643438"/>
          <p14:tracePt t="323055" x="7215188" y="4643438"/>
          <p14:tracePt t="323071" x="7207250" y="4643438"/>
          <p14:tracePt t="323088" x="7188200" y="4643438"/>
          <p14:tracePt t="323104" x="7180263" y="4643438"/>
          <p14:tracePt t="323121" x="7180263" y="4635500"/>
          <p14:tracePt t="323138" x="7170738" y="4635500"/>
          <p14:tracePt t="323155" x="7153275" y="4635500"/>
          <p14:tracePt t="323171" x="7135813" y="4635500"/>
          <p14:tracePt t="323190" x="7081838" y="4625975"/>
          <p14:tracePt t="323204" x="7072313" y="4625975"/>
          <p14:tracePt t="323221" x="7054850" y="4625975"/>
          <p14:tracePt t="323238" x="7018338" y="4625975"/>
          <p14:tracePt t="323254" x="7010400" y="4625975"/>
          <p14:tracePt t="323271" x="6983413" y="4625975"/>
          <p14:tracePt t="323288" x="6929438" y="4625975"/>
          <p14:tracePt t="323304" x="6902450" y="4625975"/>
          <p14:tracePt t="323321" x="6867525" y="4625975"/>
          <p14:tracePt t="323337" x="6813550" y="4625975"/>
          <p14:tracePt t="323354" x="6796088" y="4625975"/>
          <p14:tracePt t="323370" x="6769100" y="4625975"/>
          <p14:tracePt t="323387" x="6751638" y="4635500"/>
          <p14:tracePt t="323403" x="6688138" y="4635500"/>
          <p14:tracePt t="323420" x="6680200" y="4635500"/>
          <p14:tracePt t="323436" x="6653213" y="4635500"/>
          <p14:tracePt t="323453" x="6643688" y="4635500"/>
          <p14:tracePt t="323470" x="6635750" y="4635500"/>
          <p14:tracePt t="323487" x="6626225" y="4635500"/>
          <p14:tracePt t="323511" x="6616700" y="4635500"/>
          <p14:tracePt t="323522" x="6608763" y="4635500"/>
          <p14:tracePt t="323537" x="6589713" y="4635500"/>
          <p14:tracePt t="323554" x="6581775" y="4643438"/>
          <p14:tracePt t="323571" x="6527800" y="4643438"/>
          <p14:tracePt t="323588" x="6492875" y="4643438"/>
          <p14:tracePt t="323604" x="6446838" y="4643438"/>
          <p14:tracePt t="323621" x="6402388" y="4662488"/>
          <p14:tracePt t="323638" x="6375400" y="4662488"/>
          <p14:tracePt t="323656" x="6330950" y="4662488"/>
          <p14:tracePt t="323672" x="6313488" y="4670425"/>
          <p14:tracePt t="323688" x="6286500" y="4670425"/>
          <p14:tracePt t="323705" x="6251575" y="4679950"/>
          <p14:tracePt t="323721" x="6215063" y="4679950"/>
          <p14:tracePt t="323738" x="6207125" y="4687888"/>
          <p14:tracePt t="323754" x="6170613" y="4706938"/>
          <p14:tracePt t="323771" x="6161088" y="4706938"/>
          <p14:tracePt t="323788" x="6153150" y="4706938"/>
          <p14:tracePt t="323804" x="6126163" y="4714875"/>
          <p14:tracePt t="323821" x="6108700" y="4724400"/>
          <p14:tracePt t="323838" x="6089650" y="4724400"/>
          <p14:tracePt t="323854" x="6072188" y="4733925"/>
          <p14:tracePt t="323871" x="6064250" y="4741863"/>
          <p14:tracePt t="323888" x="6045200" y="4741863"/>
          <p14:tracePt t="323904" x="6037263" y="4759325"/>
          <p14:tracePt t="323922" x="6027738" y="4768850"/>
          <p14:tracePt t="323938" x="6010275" y="4786313"/>
          <p14:tracePt t="323953" x="6010275" y="4795838"/>
          <p14:tracePt t="323970" x="5983288" y="4805363"/>
          <p14:tracePt t="323987" x="5973763" y="4857750"/>
          <p14:tracePt t="324003" x="5965825" y="4867275"/>
          <p14:tracePt t="324020" x="5946775" y="4876800"/>
          <p14:tracePt t="324036" x="5929313" y="4921250"/>
          <p14:tracePt t="324053" x="5929313" y="4929188"/>
          <p14:tracePt t="324070" x="5921375" y="4956175"/>
          <p14:tracePt t="324086" x="5894388" y="4992688"/>
          <p14:tracePt t="324103" x="5894388" y="5010150"/>
          <p14:tracePt t="324120" x="5884863" y="5019675"/>
          <p14:tracePt t="324136" x="5875338" y="5045075"/>
          <p14:tracePt t="324153" x="5875338" y="5054600"/>
          <p14:tracePt t="324187" x="5875338" y="5064125"/>
          <p14:tracePt t="324204" x="5875338" y="5072063"/>
          <p14:tracePt t="324222" x="5875338" y="5081588"/>
          <p14:tracePt t="324248" x="5875338" y="5091113"/>
          <p14:tracePt t="324261" x="5875338" y="5099050"/>
          <p14:tracePt t="324286" x="5875338" y="5116513"/>
          <p14:tracePt t="324310" x="5875338" y="5126038"/>
          <p14:tracePt t="324347" x="5875338" y="5135563"/>
          <p14:tracePt t="324371" x="5875338" y="5143500"/>
          <p14:tracePt t="324396" x="5875338" y="5162550"/>
          <p14:tracePt t="324408" x="5875338" y="5180013"/>
          <p14:tracePt t="324419" x="5884863" y="5187950"/>
          <p14:tracePt t="324443" x="5884863" y="5197475"/>
          <p14:tracePt t="324457" x="5894388" y="5207000"/>
          <p14:tracePt t="324480" x="5911850" y="5233988"/>
          <p14:tracePt t="324491" x="5921375" y="5241925"/>
          <p14:tracePt t="324503" x="5929313" y="5251450"/>
          <p14:tracePt t="324515" x="5946775" y="5268913"/>
          <p14:tracePt t="324527" x="5965825" y="5295900"/>
          <p14:tracePt t="324538" x="5992813" y="5305425"/>
          <p14:tracePt t="324553" x="6000750" y="5322888"/>
          <p14:tracePt t="324570" x="6018213" y="5330825"/>
          <p14:tracePt t="324587" x="6018213" y="5340350"/>
          <p14:tracePt t="324603" x="6037263" y="5349875"/>
          <p14:tracePt t="324640" x="6054725" y="5357813"/>
          <p14:tracePt t="324654" x="6064250" y="5357813"/>
          <p14:tracePt t="324671" x="6072188" y="5357813"/>
          <p14:tracePt t="324688" x="6081713" y="5367338"/>
          <p14:tracePt t="324704" x="6089650" y="5367338"/>
          <p14:tracePt t="324738" x="6099175" y="5367338"/>
          <p14:tracePt t="324754" x="6108700" y="5367338"/>
          <p14:tracePt t="324773" x="6126163" y="5367338"/>
          <p14:tracePt t="324788" x="6135688" y="5367338"/>
          <p14:tracePt t="324804" x="6143625" y="5384800"/>
          <p14:tracePt t="324822" x="6161088" y="5384800"/>
          <p14:tracePt t="324854" x="6170613" y="5384800"/>
          <p14:tracePt t="324873" x="6180138" y="5384800"/>
          <p14:tracePt t="324916" x="6197600" y="5384800"/>
          <p14:tracePt t="324954" x="6207125" y="5384800"/>
          <p14:tracePt t="324992" x="6215063" y="5384800"/>
          <p14:tracePt t="325029" x="6224588" y="5384800"/>
          <p14:tracePt t="325055" x="6232525" y="5384800"/>
          <p14:tracePt t="325068" x="6242050" y="5384800"/>
          <p14:tracePt t="325080" x="6251575" y="5384800"/>
          <p14:tracePt t="325092" x="6278563" y="5384800"/>
          <p14:tracePt t="325104" x="6296025" y="5384800"/>
          <p14:tracePt t="325120" x="6323013" y="5384800"/>
          <p14:tracePt t="325137" x="6357938" y="5384800"/>
          <p14:tracePt t="325153" x="6438900" y="5376863"/>
          <p14:tracePt t="325170" x="6473825" y="5376863"/>
          <p14:tracePt t="325188" x="6518275" y="5376863"/>
          <p14:tracePt t="325204" x="6545263" y="5376863"/>
          <p14:tracePt t="325220" x="6564313" y="5376863"/>
          <p14:tracePt t="325237" x="6572250" y="5376863"/>
          <p14:tracePt t="325254" x="6635750" y="5394325"/>
          <p14:tracePt t="325271" x="6680200" y="5402263"/>
          <p14:tracePt t="325288" x="6759575" y="5448300"/>
          <p14:tracePt t="325304" x="6778625" y="5456238"/>
          <p14:tracePt t="325321" x="6804025" y="5465763"/>
          <p14:tracePt t="325338" x="6823075" y="5483225"/>
          <p14:tracePt t="325354" x="6840538" y="5492750"/>
          <p14:tracePt t="325371" x="6840538" y="5500688"/>
          <p14:tracePt t="325388" x="6850063" y="5527675"/>
          <p14:tracePt t="325404" x="6850063" y="5546725"/>
          <p14:tracePt t="325421" x="6850063" y="5564188"/>
          <p14:tracePt t="325438" x="6850063" y="5608638"/>
          <p14:tracePt t="325454" x="6850063" y="5635625"/>
          <p14:tracePt t="325471" x="6850063" y="5643563"/>
          <p14:tracePt t="325488" x="6831013" y="5670550"/>
          <p14:tracePt t="325504" x="6823075" y="5680075"/>
          <p14:tracePt t="325521" x="6813550" y="5680075"/>
          <p14:tracePt t="325538" x="6796088" y="5697538"/>
          <p14:tracePt t="325555" x="6786563" y="5697538"/>
          <p14:tracePt t="325572" x="6778625" y="5697538"/>
          <p14:tracePt t="325588" x="6759575" y="5697538"/>
          <p14:tracePt t="325621" x="6751638" y="5697538"/>
          <p14:tracePt t="325643" x="6742113" y="5697538"/>
          <p14:tracePt t="325668" x="6742113" y="5689600"/>
          <p14:tracePt t="325680" x="6732588" y="5689600"/>
          <p14:tracePt t="325692" x="6732588" y="5680075"/>
          <p14:tracePt t="325705" x="6724650" y="5662613"/>
          <p14:tracePt t="325720" x="6724650" y="5653088"/>
          <p14:tracePt t="325737" x="6715125" y="5643563"/>
          <p14:tracePt t="325753" x="6715125" y="5618163"/>
          <p14:tracePt t="325770" x="6715125" y="5554663"/>
          <p14:tracePt t="325787" x="6742113" y="5519738"/>
          <p14:tracePt t="325803" x="6796088" y="5429250"/>
          <p14:tracePt t="325820" x="6823075" y="5421313"/>
          <p14:tracePt t="325838" x="6831013" y="5411788"/>
          <p14:tracePt t="325854" x="6850063" y="5402263"/>
          <p14:tracePt t="325871" x="6858000" y="5402263"/>
          <p14:tracePt t="325888" x="6875463" y="5402263"/>
          <p14:tracePt t="325931" x="6884988" y="5402263"/>
          <p14:tracePt t="326027" x="6884988" y="5411788"/>
          <p14:tracePt t="326051" x="6884988" y="5421313"/>
          <p14:tracePt t="326064" x="6884988" y="5429250"/>
          <p14:tracePt t="326088" x="6884988" y="5448300"/>
          <p14:tracePt t="326098" x="6867525" y="5456238"/>
          <p14:tracePt t="326135" x="6867525" y="5465763"/>
          <p14:tracePt t="326148" x="6858000" y="5465763"/>
          <p14:tracePt t="326173" x="6858000" y="5473700"/>
          <p14:tracePt t="326209" x="6850063" y="5483225"/>
          <p14:tracePt t="326235" x="6850063" y="5492750"/>
          <p14:tracePt t="326277" x="6840538" y="5492750"/>
          <p14:tracePt t="326301" x="6840538" y="5500688"/>
          <p14:tracePt t="326725" x="6831013" y="5465763"/>
          <p14:tracePt t="326738" x="6813550" y="5384800"/>
          <p14:tracePt t="326750" x="6796088" y="5286375"/>
          <p14:tracePt t="326762" x="6796088" y="5170488"/>
          <p14:tracePt t="326774" x="6796088" y="5072063"/>
          <p14:tracePt t="326787" x="6796088" y="4973638"/>
          <p14:tracePt t="326803" x="6796088" y="4876800"/>
          <p14:tracePt t="326820" x="6796088" y="4805363"/>
          <p14:tracePt t="326837" x="6831013" y="4724400"/>
          <p14:tracePt t="326853" x="6840538" y="4697413"/>
          <p14:tracePt t="326870" x="6850063" y="4679950"/>
          <p14:tracePt t="326887" x="6902450" y="4635500"/>
          <p14:tracePt t="326904" x="6911975" y="4625975"/>
          <p14:tracePt t="326921" x="6946900" y="4616450"/>
          <p14:tracePt t="326938" x="7010400" y="4616450"/>
          <p14:tracePt t="326955" x="7027863" y="4616450"/>
          <p14:tracePt t="326971" x="7054850" y="4616450"/>
          <p14:tracePt t="326988" x="7089775" y="4643438"/>
          <p14:tracePt t="327004" x="7099300" y="4652963"/>
          <p14:tracePt t="327023" x="7116763" y="4697413"/>
          <p14:tracePt t="327038" x="7116763" y="4733925"/>
          <p14:tracePt t="327054" x="7116763" y="4759325"/>
          <p14:tracePt t="327073" x="7116763" y="4830763"/>
          <p14:tracePt t="327088" x="7116763" y="4857750"/>
          <p14:tracePt t="327104" x="7116763" y="4884738"/>
          <p14:tracePt t="327121" x="7081838" y="4921250"/>
          <p14:tracePt t="327138" x="7045325" y="4938713"/>
          <p14:tracePt t="327155" x="7010400" y="4956175"/>
          <p14:tracePt t="327171" x="6902450" y="4965700"/>
          <p14:tracePt t="327188" x="6850063" y="4965700"/>
          <p14:tracePt t="327205" x="6796088" y="4965700"/>
          <p14:tracePt t="327221" x="6724650" y="4948238"/>
          <p14:tracePt t="327238" x="6707188" y="4938713"/>
          <p14:tracePt t="327254" x="6697663" y="4929188"/>
          <p14:tracePt t="327311" x="6724650" y="4921250"/>
          <p14:tracePt t="327323" x="6759575" y="4921250"/>
          <p14:tracePt t="327335" x="6796088" y="4902200"/>
          <p14:tracePt t="327348" x="6850063" y="4902200"/>
          <p14:tracePt t="327359" x="6902450" y="4902200"/>
          <p14:tracePt t="327371" x="6956425" y="4902200"/>
          <p14:tracePt t="327387" x="7000875" y="4911725"/>
          <p14:tracePt t="327403" x="7054850" y="4921250"/>
          <p14:tracePt t="327420" x="7099300" y="4948238"/>
          <p14:tracePt t="327436" x="7126288" y="4948238"/>
          <p14:tracePt t="327453" x="7135813" y="4956175"/>
          <p14:tracePt t="327470" x="7143750" y="4956175"/>
          <p14:tracePt t="327505" x="7153275" y="4956175"/>
          <p14:tracePt t="327581" x="7135813" y="4956175"/>
          <p14:tracePt t="327593" x="7089775" y="4956175"/>
          <p14:tracePt t="327606" x="7072313" y="4956175"/>
          <p14:tracePt t="327618" x="7045325" y="4956175"/>
          <p14:tracePt t="327630" x="7037388" y="4956175"/>
          <p14:tracePt t="327643" x="7027863" y="4956175"/>
          <p14:tracePt t="327666" x="7018338" y="4956175"/>
          <p14:tracePt t="327690" x="7018338" y="4948238"/>
          <p14:tracePt t="327714" x="7018338" y="4938713"/>
          <p14:tracePt t="327738" x="7018338" y="4921250"/>
          <p14:tracePt t="327750" x="7027863" y="4921250"/>
          <p14:tracePt t="327762" x="7037388" y="4921250"/>
          <p14:tracePt t="327774" x="7064375" y="4921250"/>
          <p14:tracePt t="327787" x="7081838" y="4921250"/>
          <p14:tracePt t="327803" x="7089775" y="4921250"/>
          <p14:tracePt t="327820" x="7116763" y="4929188"/>
          <p14:tracePt t="327837" x="7135813" y="4929188"/>
          <p14:tracePt t="327854" x="7135813" y="4938713"/>
          <p14:tracePt t="327870" x="7143750" y="4938713"/>
          <p14:tracePt t="327903" x="7143750" y="4948238"/>
          <p14:tracePt t="327920" x="7089775" y="4948238"/>
          <p14:tracePt t="327937" x="7045325" y="4948238"/>
          <p14:tracePt t="327953" x="6992938" y="4948238"/>
          <p14:tracePt t="327970" x="6938963" y="4929188"/>
          <p14:tracePt t="327987" x="6929438" y="4929188"/>
          <p14:tracePt t="328003" x="6921500" y="4921250"/>
          <p14:tracePt t="328020" x="6911975" y="4921250"/>
          <p14:tracePt t="328037" x="6911975" y="4911725"/>
          <p14:tracePt t="328085" x="6921500" y="4911725"/>
          <p14:tracePt t="328097" x="6938963" y="4911725"/>
          <p14:tracePt t="328109" x="6983413" y="4921250"/>
          <p14:tracePt t="328121" x="7000875" y="4921250"/>
          <p14:tracePt t="328137" x="7027863" y="4929188"/>
          <p14:tracePt t="328154" x="7037388" y="4929188"/>
          <p14:tracePt t="328171" x="7045325" y="4938713"/>
          <p14:tracePt t="328205" x="7054850" y="4938713"/>
          <p14:tracePt t="328262" x="7037388" y="4938713"/>
          <p14:tracePt t="328275" x="7010400" y="4938713"/>
          <p14:tracePt t="328288" x="6992938" y="4938713"/>
          <p14:tracePt t="328301" x="6965950" y="4938713"/>
          <p14:tracePt t="328315" x="6956425" y="4938713"/>
          <p14:tracePt t="328327" x="6946900" y="4929188"/>
          <p14:tracePt t="328350" x="6938963" y="4929188"/>
          <p14:tracePt t="328424" x="6946900" y="4929188"/>
          <p14:tracePt t="328436" x="6983413" y="4911725"/>
          <p14:tracePt t="328449" x="7000875" y="4911725"/>
          <p14:tracePt t="328462" x="7010400" y="4911725"/>
          <p14:tracePt t="328475" x="7037388" y="4911725"/>
          <p14:tracePt t="328489" x="7045325" y="4911725"/>
          <p14:tracePt t="328509" x="7054850" y="4911725"/>
          <p14:tracePt t="328598" x="7045325" y="4911725"/>
          <p14:tracePt t="328610" x="7000875" y="4911725"/>
          <p14:tracePt t="328622" x="6983413" y="4911725"/>
          <p14:tracePt t="328634" x="6956425" y="4902200"/>
          <p14:tracePt t="328647" x="6938963" y="4902200"/>
          <p14:tracePt t="328659" x="6921500" y="4902200"/>
          <p14:tracePt t="328672" x="6911975" y="4902200"/>
          <p14:tracePt t="328758" x="6929438" y="4902200"/>
          <p14:tracePt t="328770" x="6946900" y="4902200"/>
          <p14:tracePt t="328781" x="6973888" y="4902200"/>
          <p14:tracePt t="328794" x="7000875" y="4902200"/>
          <p14:tracePt t="328806" x="7018338" y="4902200"/>
          <p14:tracePt t="328821" x="7045325" y="4902200"/>
          <p14:tracePt t="328838" x="7054850" y="4902200"/>
          <p14:tracePt t="328855" x="7064375" y="4911725"/>
          <p14:tracePt t="328931" x="7037388" y="4911725"/>
          <p14:tracePt t="328943" x="6965950" y="4894263"/>
          <p14:tracePt t="328956" x="6911975" y="4884738"/>
          <p14:tracePt t="328967" x="6850063" y="4867275"/>
          <p14:tracePt t="328980" x="6813550" y="4857750"/>
          <p14:tracePt t="328994" x="6804025" y="4857750"/>
          <p14:tracePt t="329006" x="6786563" y="4857750"/>
          <p14:tracePt t="329129" x="6796088" y="4857750"/>
          <p14:tracePt t="329143" x="6804025" y="4857750"/>
          <p14:tracePt t="329156" x="6813550" y="4857750"/>
          <p14:tracePt t="329169" x="6823075" y="4857750"/>
          <p14:tracePt t="329181" x="6831013" y="4857750"/>
          <p14:tracePt t="329207" x="6840538" y="4857750"/>
          <p14:tracePt t="329258" x="6858000" y="4857750"/>
          <p14:tracePt t="329445" x="6858000" y="4867275"/>
          <p14:tracePt t="329458" x="6867525" y="4867275"/>
          <p14:tracePt t="329468" x="6867525" y="4876800"/>
          <p14:tracePt t="329481" x="6875463" y="4884738"/>
          <p14:tracePt t="329517" x="6875463" y="4902200"/>
          <p14:tracePt t="329554" x="6884988" y="4902200"/>
          <p14:tracePt t="329577" x="6884988" y="4911725"/>
          <p14:tracePt t="329641" x="6858000" y="4911725"/>
          <p14:tracePt t="329653" x="6823075" y="4902200"/>
          <p14:tracePt t="329666" x="6751638" y="4876800"/>
          <p14:tracePt t="329678" x="6670675" y="4857750"/>
          <p14:tracePt t="329690" x="6564313" y="4822825"/>
          <p14:tracePt t="329704" x="6465888" y="4786313"/>
          <p14:tracePt t="329720" x="6411913" y="4778375"/>
          <p14:tracePt t="329737" x="6357938" y="4759325"/>
          <p14:tracePt t="329753" x="6303963" y="4751388"/>
          <p14:tracePt t="329771" x="6303963" y="4741863"/>
          <p14:tracePt t="329787" x="6296025" y="4733925"/>
          <p14:tracePt t="329803" x="6296025" y="4687888"/>
          <p14:tracePt t="329821" x="6323013" y="4643438"/>
          <p14:tracePt t="329837" x="6421438" y="4608513"/>
          <p14:tracePt t="329854" x="6500813" y="4591050"/>
          <p14:tracePt t="329871" x="6572250" y="4572000"/>
          <p14:tracePt t="329888" x="6626225" y="4572000"/>
          <p14:tracePt t="329904" x="6707188" y="4572000"/>
          <p14:tracePt t="329921" x="6732588" y="4572000"/>
          <p14:tracePt t="329938" x="6742113" y="4591050"/>
          <p14:tracePt t="329954" x="6804025" y="4697413"/>
          <p14:tracePt t="329972" x="6840538" y="4759325"/>
          <p14:tracePt t="329990" x="6850063" y="4830763"/>
          <p14:tracePt t="330005" x="6850063" y="4884738"/>
          <p14:tracePt t="330021" x="6850063" y="4911725"/>
          <p14:tracePt t="330040" x="6813550" y="4973638"/>
          <p14:tracePt t="330055" x="6786563" y="5000625"/>
          <p14:tracePt t="330072" x="6759575" y="5027613"/>
          <p14:tracePt t="330088" x="6697663" y="5054600"/>
          <p14:tracePt t="330104" x="6653213" y="5064125"/>
          <p14:tracePt t="330120" x="6635750" y="5081588"/>
          <p14:tracePt t="330137" x="6572250" y="5081588"/>
          <p14:tracePt t="330154" x="6564313" y="5081588"/>
          <p14:tracePt t="330170" x="6537325" y="5081588"/>
          <p14:tracePt t="330187" x="6527800" y="5072063"/>
          <p14:tracePt t="330221" x="6527800" y="5064125"/>
          <p14:tracePt t="330237" x="6527800" y="5010150"/>
          <p14:tracePt t="330254" x="6527800" y="4956175"/>
          <p14:tracePt t="330270" x="6545263" y="4902200"/>
          <p14:tracePt t="330287" x="6635750" y="4813300"/>
          <p14:tracePt t="330304" x="6670675" y="4786313"/>
          <p14:tracePt t="330320" x="6697663" y="4759325"/>
          <p14:tracePt t="330337" x="6759575" y="4751388"/>
          <p14:tracePt t="330354" x="6778625" y="4751388"/>
          <p14:tracePt t="330370" x="6804025" y="4751388"/>
          <p14:tracePt t="330388" x="6850063" y="4768850"/>
          <p14:tracePt t="330405" x="6875463" y="4778375"/>
          <p14:tracePt t="330421" x="6894513" y="4805363"/>
          <p14:tracePt t="330438" x="6911975" y="4822825"/>
          <p14:tracePt t="330454" x="6921500" y="4830763"/>
          <p14:tracePt t="330473" x="6921500" y="4876800"/>
          <p14:tracePt t="330488" x="6921500" y="4911725"/>
          <p14:tracePt t="330505" x="6902450" y="4956175"/>
          <p14:tracePt t="330521" x="6823075" y="5037138"/>
          <p14:tracePt t="330539" x="6778625" y="5064125"/>
          <p14:tracePt t="330557" x="6715125" y="5108575"/>
          <p14:tracePt t="330571" x="6680200" y="5108575"/>
          <p14:tracePt t="330588" x="6653213" y="5108575"/>
          <p14:tracePt t="330605" x="6608763" y="5108575"/>
          <p14:tracePt t="330622" x="6554788" y="5081588"/>
          <p14:tracePt t="330639" x="6510338" y="5045075"/>
          <p14:tracePt t="330654" x="6429375" y="4956175"/>
          <p14:tracePt t="330671" x="6402388" y="4921250"/>
          <p14:tracePt t="330688" x="6357938" y="4822825"/>
          <p14:tracePt t="330704" x="6357938" y="4786313"/>
          <p14:tracePt t="330721" x="6357938" y="4751388"/>
          <p14:tracePt t="330737" x="6394450" y="4687888"/>
          <p14:tracePt t="330754" x="6411913" y="4662488"/>
          <p14:tracePt t="330771" x="6456363" y="4643438"/>
          <p14:tracePt t="330787" x="6518275" y="4635500"/>
          <p14:tracePt t="330804" x="6537325" y="4635500"/>
          <p14:tracePt t="330822" x="6635750" y="4652963"/>
          <p14:tracePt t="330838" x="6670675" y="4679950"/>
          <p14:tracePt t="330854" x="6715125" y="4706938"/>
          <p14:tracePt t="330872" x="6778625" y="4759325"/>
          <p14:tracePt t="330887" x="6786563" y="4768850"/>
          <p14:tracePt t="330904" x="6796088" y="4778375"/>
          <p14:tracePt t="330921" x="6813550" y="4813300"/>
          <p14:tracePt t="330938" x="6813550" y="4830763"/>
          <p14:tracePt t="330955" x="6813550" y="4867275"/>
          <p14:tracePt t="330959" x="6813550" y="4902200"/>
          <p14:tracePt t="330972" x="6813550" y="4929188"/>
          <p14:tracePt t="330989" x="6804025" y="4956175"/>
          <p14:tracePt t="331007" x="6759575" y="5010150"/>
          <p14:tracePt t="331022" x="6742113" y="5027613"/>
          <p14:tracePt t="331039" x="6715125" y="5045075"/>
          <p14:tracePt t="331055" x="6688138" y="5054600"/>
          <p14:tracePt t="331072" x="6661150" y="5054600"/>
          <p14:tracePt t="331089" x="6653213" y="5054600"/>
          <p14:tracePt t="331105" x="6616700" y="5054600"/>
          <p14:tracePt t="331140" x="6608763" y="5054600"/>
          <p14:tracePt t="331155" x="6599238" y="5045075"/>
          <p14:tracePt t="331172" x="6599238" y="5019675"/>
          <p14:tracePt t="331191" x="6589713" y="4973638"/>
          <p14:tracePt t="331205" x="6589713" y="4938713"/>
          <p14:tracePt t="331223" x="6589713" y="4894263"/>
          <p14:tracePt t="331238" x="6616700" y="4857750"/>
          <p14:tracePt t="331254" x="6688138" y="4786313"/>
          <p14:tracePt t="331271" x="6707188" y="4778375"/>
          <p14:tracePt t="331287" x="6742113" y="4768850"/>
          <p14:tracePt t="331304" x="6769100" y="4768850"/>
          <p14:tracePt t="331337" x="6786563" y="4768850"/>
          <p14:tracePt t="331354" x="6796088" y="4768850"/>
          <p14:tracePt t="331371" x="6804025" y="4768850"/>
          <p14:tracePt t="331387" x="6804025" y="4786313"/>
          <p14:tracePt t="331404" x="6831013" y="4867275"/>
          <p14:tracePt t="331420" x="6831013" y="4902200"/>
          <p14:tracePt t="331438" x="6831013" y="4983163"/>
          <p14:tracePt t="331455" x="6804025" y="5027613"/>
          <p14:tracePt t="331472" x="6759575" y="5054600"/>
          <p14:tracePt t="331488" x="6697663" y="5072063"/>
          <p14:tracePt t="331505" x="6680200" y="5072063"/>
          <p14:tracePt t="331522" x="6653213" y="5072063"/>
          <p14:tracePt t="331538" x="6616700" y="5072063"/>
          <p14:tracePt t="331556" x="6599238" y="5072063"/>
          <p14:tracePt t="331574" x="6564313" y="5019675"/>
          <p14:tracePt t="331588" x="6545263" y="5010150"/>
          <p14:tracePt t="331605" x="6537325" y="4992688"/>
          <p14:tracePt t="331622" x="6537325" y="4929188"/>
          <p14:tracePt t="331638" x="6537325" y="4902200"/>
          <p14:tracePt t="331655" x="6554788" y="4867275"/>
          <p14:tracePt t="331672" x="6608763" y="4830763"/>
          <p14:tracePt t="331688" x="6643688" y="4830763"/>
          <p14:tracePt t="331706" x="6742113" y="4867275"/>
          <p14:tracePt t="331722" x="6796088" y="4894263"/>
          <p14:tracePt t="331739" x="6840538" y="4938713"/>
          <p14:tracePt t="331756" x="6875463" y="4956175"/>
          <p14:tracePt t="331772" x="6884988" y="4965700"/>
          <p14:tracePt t="331804" x="6894513" y="4973638"/>
          <p14:tracePt t="331821" x="6894513" y="5000625"/>
          <p14:tracePt t="331837" x="6894513" y="5019675"/>
          <p14:tracePt t="331854" x="6850063" y="5116513"/>
          <p14:tracePt t="331871" x="6804025" y="5162550"/>
          <p14:tracePt t="331887" x="6769100" y="5187950"/>
          <p14:tracePt t="331904" x="6707188" y="5224463"/>
          <p14:tracePt t="331920" x="6680200" y="5224463"/>
          <p14:tracePt t="331937" x="6670675" y="5224463"/>
          <p14:tracePt t="331954" x="6635750" y="5224463"/>
          <p14:tracePt t="331971" x="6599238" y="5187950"/>
          <p14:tracePt t="331988" x="6581775" y="5170488"/>
          <p14:tracePt t="332005" x="6545263" y="5116513"/>
          <p14:tracePt t="332022" x="6537325" y="5091113"/>
          <p14:tracePt t="332039" x="6537325" y="5037138"/>
          <p14:tracePt t="332055" x="6554788" y="4992688"/>
          <p14:tracePt t="332072" x="6589713" y="4965700"/>
          <p14:tracePt t="332090" x="6688138" y="4911725"/>
          <p14:tracePt t="332106" x="6742113" y="4894263"/>
          <p14:tracePt t="332122" x="6769100" y="4894263"/>
          <p14:tracePt t="332138" x="6831013" y="4894263"/>
          <p14:tracePt t="332155" x="6850063" y="4894263"/>
          <p14:tracePt t="332174" x="6884988" y="4894263"/>
          <p14:tracePt t="332188" x="6884988" y="4902200"/>
          <p14:tracePt t="332205" x="6894513" y="4902200"/>
          <p14:tracePt t="332224" x="6894513" y="4911725"/>
          <p14:tracePt t="332261" x="6894513" y="4929188"/>
          <p14:tracePt t="332274" x="6867525" y="4956175"/>
          <p14:tracePt t="332288" x="6831013" y="4983163"/>
          <p14:tracePt t="332305" x="6769100" y="5010150"/>
          <p14:tracePt t="332323" x="6670675" y="5045075"/>
          <p14:tracePt t="332338" x="6653213" y="5054600"/>
          <p14:tracePt t="332355" x="6626225" y="5054600"/>
          <p14:tracePt t="332371" x="6608763" y="5054600"/>
          <p14:tracePt t="332387" x="6599238" y="5054600"/>
          <p14:tracePt t="332421" x="6589713" y="5027613"/>
          <p14:tracePt t="332437" x="6589713" y="5010150"/>
          <p14:tracePt t="332454" x="6572250" y="4973638"/>
          <p14:tracePt t="332471" x="6564313" y="4911725"/>
          <p14:tracePt t="332487" x="6564313" y="4867275"/>
          <p14:tracePt t="332504" x="6564313" y="4849813"/>
          <p14:tracePt t="332523" x="6572250" y="4813300"/>
          <p14:tracePt t="332538" x="6581775" y="4813300"/>
          <p14:tracePt t="332555" x="6608763" y="4813300"/>
          <p14:tracePt t="332572" x="6680200" y="4813300"/>
          <p14:tracePt t="332588" x="6707188" y="4813300"/>
          <p14:tracePt t="332605" x="6732588" y="4813300"/>
          <p14:tracePt t="332622" x="6759575" y="4840288"/>
          <p14:tracePt t="332638" x="6778625" y="4849813"/>
          <p14:tracePt t="332656" x="6804025" y="4894263"/>
          <p14:tracePt t="332673" x="6804025" y="4921250"/>
          <p14:tracePt t="332689" x="6804025" y="4956175"/>
          <p14:tracePt t="332705" x="6804025" y="5054600"/>
          <p14:tracePt t="332721" x="6759575" y="5091113"/>
          <p14:tracePt t="332738" x="6742113" y="5116513"/>
          <p14:tracePt t="332755" x="6670675" y="5153025"/>
          <p14:tracePt t="332771" x="6653213" y="5153025"/>
          <p14:tracePt t="332788" x="6626225" y="5153025"/>
          <p14:tracePt t="332805" x="6564313" y="5153025"/>
          <p14:tracePt t="332821" x="6554788" y="5143500"/>
          <p14:tracePt t="332838" x="6545263" y="5143500"/>
          <p14:tracePt t="332855" x="6537325" y="5135563"/>
          <p14:tracePt t="332871" x="6518275" y="5099050"/>
          <p14:tracePt t="332889" x="6510338" y="5072063"/>
          <p14:tracePt t="332906" x="6510338" y="4992688"/>
          <p14:tracePt t="332922" x="6510338" y="4973638"/>
          <p14:tracePt t="332940" x="6510338" y="4911725"/>
          <p14:tracePt t="332955" x="6537325" y="4884738"/>
          <p14:tracePt t="332971" x="6564313" y="4857750"/>
          <p14:tracePt t="332988" x="6599238" y="4849813"/>
          <p14:tracePt t="333004" x="6616700" y="4849813"/>
          <p14:tracePt t="333021" x="6643688" y="4849813"/>
          <p14:tracePt t="333037" x="6707188" y="4849813"/>
          <p14:tracePt t="333054" x="6742113" y="4857750"/>
          <p14:tracePt t="333071" x="6751638" y="4867275"/>
          <p14:tracePt t="333089" x="6786563" y="4876800"/>
          <p14:tracePt t="333105" x="6786563" y="4884738"/>
          <p14:tracePt t="333123" x="6796088" y="4911725"/>
          <p14:tracePt t="333139" x="6796088" y="4921250"/>
          <p14:tracePt t="333155" x="6796088" y="4956175"/>
          <p14:tracePt t="333173" x="6742113" y="5037138"/>
          <p14:tracePt t="333189" x="6697663" y="5072063"/>
          <p14:tracePt t="333205" x="6616700" y="5108575"/>
          <p14:tracePt t="333222" x="6537325" y="5116513"/>
          <p14:tracePt t="333239" x="6527800" y="5116513"/>
          <p14:tracePt t="333255" x="6518275" y="5116513"/>
          <p14:tracePt t="333272" x="6483350" y="5099050"/>
          <p14:tracePt t="333289" x="6446838" y="5081588"/>
          <p14:tracePt t="333306" x="6429375" y="5064125"/>
          <p14:tracePt t="333322" x="6411913" y="5037138"/>
          <p14:tracePt t="333338" x="6402388" y="5019675"/>
          <p14:tracePt t="333355" x="6402388" y="4992688"/>
          <p14:tracePt t="333372" x="6402388" y="4965700"/>
          <p14:tracePt t="333389" x="6402388" y="4921250"/>
          <p14:tracePt t="333405" x="6456363" y="4857750"/>
          <p14:tracePt t="333422" x="6500813" y="4830763"/>
          <p14:tracePt t="333440" x="6537325" y="4813300"/>
          <p14:tracePt t="333455" x="6616700" y="4805363"/>
          <p14:tracePt t="333473" x="6653213" y="4795838"/>
          <p14:tracePt t="333488" x="6688138" y="4795838"/>
          <p14:tracePt t="333504" x="6769100" y="4795838"/>
          <p14:tracePt t="333521" x="6796088" y="4795838"/>
          <p14:tracePt t="333538" x="6858000" y="4822825"/>
          <p14:tracePt t="333554" x="6875463" y="4830763"/>
          <p14:tracePt t="333571" x="6921500" y="4876800"/>
          <p14:tracePt t="333587" x="6946900" y="4938713"/>
          <p14:tracePt t="333605" x="6956425" y="4973638"/>
          <p14:tracePt t="333623" x="6956425" y="5019675"/>
          <p14:tracePt t="333638" x="6956425" y="5045075"/>
          <p14:tracePt t="333655" x="6956425" y="5081588"/>
          <p14:tracePt t="333673" x="6902450" y="5126038"/>
          <p14:tracePt t="333689" x="6867525" y="5135563"/>
          <p14:tracePt t="333706" x="6840538" y="5143500"/>
          <p14:tracePt t="333722" x="6769100" y="5143500"/>
          <p14:tracePt t="333739" x="6742113" y="5143500"/>
          <p14:tracePt t="333755" x="6707188" y="5143500"/>
          <p14:tracePt t="333772" x="6653213" y="5108575"/>
          <p14:tracePt t="333789" x="6643688" y="5099050"/>
          <p14:tracePt t="333806" x="6643688" y="5072063"/>
          <p14:tracePt t="333823" x="6643688" y="5064125"/>
          <p14:tracePt t="333838" x="6643688" y="5054600"/>
          <p14:tracePt t="333855" x="6643688" y="5019675"/>
          <p14:tracePt t="333871" x="6661150" y="4983163"/>
          <p14:tracePt t="333888" x="6707188" y="4921250"/>
          <p14:tracePt t="333905" x="6831013" y="4813300"/>
          <p14:tracePt t="333922" x="6884988" y="4795838"/>
          <p14:tracePt t="333940" x="6946900" y="4768850"/>
          <p14:tracePt t="333955" x="6973888" y="4768850"/>
          <p14:tracePt t="333975" x="6983413" y="4768850"/>
          <p14:tracePt t="333999" x="6983413" y="4778375"/>
          <p14:tracePt t="334011" x="6992938" y="4786313"/>
          <p14:tracePt t="334023" x="7000875" y="4805363"/>
          <p14:tracePt t="334038" x="7000875" y="4830763"/>
          <p14:tracePt t="334054" x="7018338" y="4849813"/>
          <p14:tracePt t="334071" x="7018338" y="4911725"/>
          <p14:tracePt t="334088" x="7018338" y="4956175"/>
          <p14:tracePt t="334105" x="6956425" y="5019675"/>
          <p14:tracePt t="334121" x="6902450" y="5064125"/>
          <p14:tracePt t="334138" x="6858000" y="5072063"/>
          <p14:tracePt t="334154" x="6786563" y="5099050"/>
          <p14:tracePt t="334171" x="6742113" y="5099050"/>
          <p14:tracePt t="334188" x="6707188" y="5099050"/>
          <p14:tracePt t="334205" x="6661150" y="5081588"/>
          <p14:tracePt t="334222" x="6616700" y="5064125"/>
          <p14:tracePt t="334239" x="6608763" y="5054600"/>
          <p14:tracePt t="334256" x="6599238" y="5037138"/>
          <p14:tracePt t="334272" x="6599238" y="5027613"/>
          <p14:tracePt t="334305" x="6599238" y="5019675"/>
          <p14:tracePt t="334322" x="6599238" y="5010150"/>
          <p14:tracePt t="334368" x="6608763" y="5010150"/>
          <p14:tracePt t="334550" x="6608763" y="4992688"/>
          <p14:tracePt t="334562" x="6608763" y="4965700"/>
          <p14:tracePt t="334574" x="6608763" y="4948238"/>
          <p14:tracePt t="334588" x="6608763" y="4921250"/>
          <p14:tracePt t="334605" x="6608763" y="4911725"/>
          <p14:tracePt t="334621" x="6608763" y="4884738"/>
          <p14:tracePt t="334638" x="6608763" y="4876800"/>
          <p14:tracePt t="334654" x="6608763" y="4867275"/>
          <p14:tracePt t="334717" x="6608763" y="4894263"/>
          <p14:tracePt t="334730" x="6608763" y="4911725"/>
          <p14:tracePt t="334742" x="6608763" y="4956175"/>
          <p14:tracePt t="334754" x="6608763" y="4965700"/>
          <p14:tracePt t="334767" x="6608763" y="4973638"/>
          <p14:tracePt t="334778" x="6616700" y="4992688"/>
          <p14:tracePt t="334814" x="6616700" y="5010150"/>
          <p14:tracePt t="334865" x="6616700" y="4992688"/>
          <p14:tracePt t="334879" x="6635750" y="4956175"/>
          <p14:tracePt t="334891" x="6643688" y="4911725"/>
          <p14:tracePt t="334903" x="6661150" y="4876800"/>
          <p14:tracePt t="334916" x="6661150" y="4840288"/>
          <p14:tracePt t="334928" x="6670675" y="4830763"/>
          <p14:tracePt t="334943" x="6670675" y="4813300"/>
          <p14:tracePt t="334955" x="6680200" y="4805363"/>
          <p14:tracePt t="335065" x="6688138" y="4805363"/>
          <p14:tracePt t="335090" x="6688138" y="4822825"/>
          <p14:tracePt t="335103" x="6688138" y="4830763"/>
          <p14:tracePt t="335115" x="6688138" y="4840288"/>
          <p14:tracePt t="335139" x="6688138" y="4849813"/>
          <p14:tracePt t="336953" x="6697663" y="4849813"/>
          <p14:tracePt t="336965" x="6715125" y="4857750"/>
          <p14:tracePt t="336978" x="6724650" y="4867275"/>
          <p14:tracePt t="336991" x="6732588" y="4867275"/>
          <p14:tracePt t="337005" x="6742113" y="4876800"/>
          <p14:tracePt t="337022" x="6751638" y="4876800"/>
          <p14:tracePt t="337039" x="6786563" y="4902200"/>
          <p14:tracePt t="337056" x="6796088" y="4911725"/>
          <p14:tracePt t="337072" x="6813550" y="4921250"/>
          <p14:tracePt t="337089" x="6850063" y="4948238"/>
          <p14:tracePt t="337106" x="6858000" y="4956175"/>
          <p14:tracePt t="337123" x="6875463" y="4956175"/>
          <p14:tracePt t="337139" x="6884988" y="4965700"/>
          <p14:tracePt t="337156" x="6884988" y="4973638"/>
          <p14:tracePt t="337172" x="6894513" y="4973638"/>
          <p14:tracePt t="337190" x="6911975" y="4992688"/>
          <p14:tracePt t="337206" x="6921500" y="4992688"/>
          <p14:tracePt t="337222" x="6929438" y="5010150"/>
          <p14:tracePt t="337240" x="6965950" y="5019675"/>
          <p14:tracePt t="337256" x="6973888" y="5027613"/>
          <p14:tracePt t="337273" x="7000875" y="5037138"/>
          <p14:tracePt t="337289" x="7037388" y="5072063"/>
          <p14:tracePt t="337306" x="7054850" y="5081588"/>
          <p14:tracePt t="337322" x="7064375" y="5099050"/>
          <p14:tracePt t="337339" x="7089775" y="5116513"/>
          <p14:tracePt t="337355" x="7099300" y="5126038"/>
          <p14:tracePt t="337389" x="7108825" y="5135563"/>
          <p14:tracePt t="337410" x="7116763" y="5143500"/>
          <p14:tracePt t="337446" x="7126288" y="5153025"/>
          <p14:tracePt t="337482" x="7135813" y="5153025"/>
          <p14:tracePt t="337494" x="7135813" y="5170488"/>
          <p14:tracePt t="337557" x="7143750" y="5170488"/>
          <p14:tracePt t="337570" x="7143750" y="5180013"/>
          <p14:tracePt t="337631" x="7153275" y="5180013"/>
          <p14:tracePt t="337644" x="7153275" y="5187950"/>
          <p14:tracePt t="337703" x="7170738" y="5187950"/>
          <p14:tracePt t="337715" x="7170738" y="5197475"/>
          <p14:tracePt t="337811" x="7170738" y="5207000"/>
          <p14:tracePt t="337823" x="7180263" y="5207000"/>
          <p14:tracePt t="337885" x="7188200" y="5214938"/>
          <p14:tracePt t="337943" x="7197725" y="5214938"/>
          <p14:tracePt t="337968" x="7207250" y="5224463"/>
          <p14:tracePt t="337992" x="7215188" y="5224463"/>
          <p14:tracePt t="338017" x="7224713" y="5241925"/>
          <p14:tracePt t="338054" x="7242175" y="5241925"/>
          <p14:tracePt t="338102" x="7242175" y="5251450"/>
          <p14:tracePt t="338128" x="7251700" y="5251450"/>
          <p14:tracePt t="348575" x="7232650" y="5259388"/>
          <p14:tracePt t="348586" x="7207250" y="5268913"/>
          <p14:tracePt t="348598" x="7197725" y="5278438"/>
          <p14:tracePt t="348610" x="7180263" y="5295900"/>
          <p14:tracePt t="348623" x="7153275" y="5313363"/>
          <p14:tracePt t="348639" x="7126288" y="5330825"/>
          <p14:tracePt t="348656" x="7099300" y="5357813"/>
          <p14:tracePt t="348673" x="7054850" y="5394325"/>
          <p14:tracePt t="348689" x="7045325" y="5402263"/>
          <p14:tracePt t="348706" x="7018338" y="5411788"/>
          <p14:tracePt t="348790" x="7018338" y="5421313"/>
          <p14:tracePt t="348813" x="7010400" y="5421313"/>
          <p14:tracePt t="348863" x="7000875" y="5421313"/>
          <p14:tracePt t="348876" x="7000875" y="5429250"/>
          <p14:tracePt t="348888" x="6992938" y="5448300"/>
          <p14:tracePt t="348900" x="6983413" y="5456238"/>
          <p14:tracePt t="348912" x="6973888" y="5465763"/>
          <p14:tracePt t="348925" x="6965950" y="5473700"/>
          <p14:tracePt t="348949" x="6946900" y="5473700"/>
          <p14:tracePt t="348960" x="6946900" y="5483225"/>
          <p14:tracePt t="349023" x="6938963" y="5492750"/>
          <p14:tracePt t="349034" x="6929438" y="5519738"/>
          <p14:tracePt t="349048" x="6921500" y="5527675"/>
          <p14:tracePt t="349062" x="6921500" y="5546725"/>
          <p14:tracePt t="349073" x="6911975" y="5554663"/>
          <p14:tracePt t="349099" x="6911975" y="5572125"/>
          <p14:tracePt t="349110" x="6902450" y="5572125"/>
          <p14:tracePt t="349124" x="6902450" y="5581650"/>
          <p14:tracePt t="349502" x="6902450" y="5591175"/>
          <p14:tracePt t="349537" x="6911975" y="5591175"/>
          <p14:tracePt t="349549" x="6911975" y="5599113"/>
          <p14:tracePt t="349561" x="6921500" y="5599113"/>
          <p14:tracePt t="349611" x="6929438" y="5599113"/>
          <p14:tracePt t="349623" x="6929438" y="5608638"/>
          <p14:tracePt t="349769" x="6929438" y="5618163"/>
          <p14:tracePt t="349793" x="6929438" y="5626100"/>
          <p14:tracePt t="349817" x="6929438" y="5643563"/>
          <p14:tracePt t="349854" x="6929438" y="5653088"/>
          <p14:tracePt t="349904" x="6929438" y="5662613"/>
          <p14:tracePt t="349976" x="6929438" y="5670550"/>
          <p14:tracePt t="350001" x="6929438" y="5680075"/>
          <p14:tracePt t="350013" x="6921500" y="5680075"/>
          <p14:tracePt t="350025" x="6921500" y="5689600"/>
          <p14:tracePt t="350037" x="6911975" y="5689600"/>
          <p14:tracePt t="350060" x="6902450" y="5697538"/>
          <p14:tracePt t="350135" x="6884988" y="5697538"/>
          <p14:tracePt t="350196" x="6875463" y="5697538"/>
          <p14:tracePt t="350356" x="6867525" y="5697538"/>
          <p14:tracePt t="350516" x="6858000" y="5697538"/>
          <p14:tracePt t="350563" x="6850063" y="5697538"/>
          <p14:tracePt t="350576" x="6840538" y="5697538"/>
          <p14:tracePt t="350587" x="6831013" y="5697538"/>
          <p14:tracePt t="350599" x="6823075" y="5707063"/>
          <p14:tracePt t="350611" x="6804025" y="5707063"/>
          <p14:tracePt t="350624" x="6786563" y="5707063"/>
          <p14:tracePt t="350640" x="6778625" y="5724525"/>
          <p14:tracePt t="350660" x="6742113" y="5724525"/>
          <p14:tracePt t="350674" x="6724650" y="5734050"/>
          <p14:tracePt t="350691" x="6697663" y="5734050"/>
          <p14:tracePt t="350708" x="6670675" y="5734050"/>
          <p14:tracePt t="350725" x="6661150" y="5741988"/>
          <p14:tracePt t="350741" x="6643688" y="5741988"/>
          <p14:tracePt t="350760" x="6626225" y="5741988"/>
          <p14:tracePt t="350794" x="6616700" y="5741988"/>
          <p14:tracePt t="350844" x="6608763" y="5741988"/>
          <p14:tracePt t="350903" x="6608763" y="5734050"/>
          <p14:tracePt t="350977" x="6608763" y="5724525"/>
          <p14:tracePt t="351210" x="6616700" y="5707063"/>
          <p14:tracePt t="351222" x="6626225" y="5697538"/>
          <p14:tracePt t="351234" x="6635750" y="5689600"/>
          <p14:tracePt t="351246" x="6661150" y="5689600"/>
          <p14:tracePt t="351261" x="6661150" y="5680075"/>
          <p14:tracePt t="351274" x="6670675" y="5670550"/>
          <p14:tracePt t="351291" x="6680200" y="5670550"/>
          <p14:tracePt t="351310" x="6680200" y="5662613"/>
          <p14:tracePt t="351324" x="6688138" y="5662613"/>
          <p14:tracePt t="351370" x="6697663" y="5662613"/>
          <p14:tracePt t="351419" x="6707188" y="5662613"/>
          <p14:tracePt t="351431" x="6732588" y="5662613"/>
          <p14:tracePt t="351443" x="6751638" y="5662613"/>
          <p14:tracePt t="351456" x="6796088" y="5662613"/>
          <p14:tracePt t="351468" x="6804025" y="5662613"/>
          <p14:tracePt t="351481" x="6823075" y="5662613"/>
          <p14:tracePt t="351493" x="6831013" y="5662613"/>
          <p14:tracePt t="351506" x="6850063" y="5662613"/>
          <p14:tracePt t="351528" x="6858000" y="5662613"/>
          <p14:tracePt t="351553" x="6867525" y="5662613"/>
          <p14:tracePt t="351564" x="6875463" y="5662613"/>
          <p14:tracePt t="351577" x="6884988" y="5662613"/>
          <p14:tracePt t="351600" x="6884988" y="5670550"/>
          <p14:tracePt t="351612" x="6894513" y="5670550"/>
          <p14:tracePt t="351625" x="6894513" y="5680075"/>
          <p14:tracePt t="351639" x="6902450" y="5689600"/>
          <p14:tracePt t="351658" x="6902450" y="5715000"/>
          <p14:tracePt t="351674" x="6902450" y="5761038"/>
          <p14:tracePt t="351691" x="6902450" y="5778500"/>
          <p14:tracePt t="351707" x="6902450" y="5786438"/>
          <p14:tracePt t="351725" x="6894513" y="5813425"/>
          <p14:tracePt t="351741" x="6884988" y="5822950"/>
          <p14:tracePt t="351758" x="6858000" y="5832475"/>
          <p14:tracePt t="351774" x="6831013" y="5832475"/>
          <p14:tracePt t="351791" x="6823075" y="5832475"/>
          <p14:tracePt t="351810" x="6796088" y="5832475"/>
          <p14:tracePt t="351824" x="6786563" y="5832475"/>
          <p14:tracePt t="351857" x="6778625" y="5832475"/>
          <p14:tracePt t="351874" x="6759575" y="5832475"/>
          <p14:tracePt t="351891" x="6751638" y="5822950"/>
          <p14:tracePt t="351908" x="6724650" y="5813425"/>
          <p14:tracePt t="351924" x="6715125" y="5795963"/>
          <p14:tracePt t="351942" x="6707188" y="5786438"/>
          <p14:tracePt t="351958" x="6697663" y="5786438"/>
          <p14:tracePt t="352528" x="6707188" y="5786438"/>
          <p14:tracePt t="352553" x="6715125" y="5786438"/>
          <p14:tracePt t="352564" x="6724650" y="5786438"/>
          <p14:tracePt t="352588" x="6742113" y="5786438"/>
          <p14:tracePt t="352612" x="6751638" y="5786438"/>
          <p14:tracePt t="352685" x="6759575" y="5786438"/>
          <p14:tracePt t="352758" x="6769100" y="5786438"/>
          <p14:tracePt t="352855" x="6769100" y="5778500"/>
          <p14:tracePt t="352879" x="6778625" y="5778500"/>
          <p14:tracePt t="352891" x="6778625" y="5768975"/>
          <p14:tracePt t="352905" x="6786563" y="5768975"/>
          <p14:tracePt t="352929" x="6796088" y="5768975"/>
          <p14:tracePt t="352941" x="6796088" y="5761038"/>
          <p14:tracePt t="352977" x="6813550" y="5761038"/>
          <p14:tracePt t="353014" x="6813550" y="5751513"/>
          <p14:tracePt t="353052" x="6823075" y="5751513"/>
          <p14:tracePt t="353088" x="6831013" y="5751513"/>
          <p14:tracePt t="353124" x="6831013" y="5741988"/>
          <p14:tracePt t="353139" x="6840538" y="5741988"/>
          <p14:tracePt t="353206" x="6850063" y="5741988"/>
          <p14:tracePt t="353279" x="6858000" y="5741988"/>
          <p14:tracePt t="353820" x="6858000" y="5724525"/>
          <p14:tracePt t="355125" x="6858000" y="5734050"/>
          <p14:tracePt t="355173" x="6858000" y="5741988"/>
          <p14:tracePt t="355187" x="6867525" y="5741988"/>
          <p14:tracePt t="355199" x="6867525" y="5751513"/>
          <p14:tracePt t="355212" x="6884988" y="5761038"/>
          <p14:tracePt t="355227" x="6894513" y="5761038"/>
          <p14:tracePt t="355241" x="6902450" y="5768975"/>
          <p14:tracePt t="355258" x="6902450" y="5778500"/>
          <p14:tracePt t="355275" x="6921500" y="5786438"/>
          <p14:tracePt t="355310" x="6929438" y="5813425"/>
          <p14:tracePt t="355324" x="6938963" y="5813425"/>
          <p14:tracePt t="355341" x="6938963" y="5822950"/>
          <p14:tracePt t="355357" x="6946900" y="5822950"/>
          <p14:tracePt t="355374" x="6946900" y="5832475"/>
          <p14:tracePt t="355390" x="6965950" y="5832475"/>
          <p14:tracePt t="355429" x="6973888" y="5840413"/>
          <p14:tracePt t="355479" x="6983413" y="5849938"/>
          <p14:tracePt t="355491" x="6983413" y="5857875"/>
          <p14:tracePt t="355503" x="6992938" y="5857875"/>
          <p14:tracePt t="355516" x="7000875" y="5876925"/>
          <p14:tracePt t="355540" x="7010400" y="5876925"/>
          <p14:tracePt t="355553" x="7010400" y="5884863"/>
          <p14:tracePt t="355577" x="7018338" y="5884863"/>
          <p14:tracePt t="355590" x="7018338" y="5894388"/>
          <p14:tracePt t="355614" x="7037388" y="5894388"/>
          <p14:tracePt t="355665" x="7037388" y="5903913"/>
          <p14:tracePt t="355678" x="7045325" y="5903913"/>
          <p14:tracePt t="355702" x="7045325" y="5911850"/>
          <p14:tracePt t="355714" x="7054850" y="5911850"/>
          <p14:tracePt t="355728" x="7054850" y="5921375"/>
          <p14:tracePt t="355741" x="7064375" y="5921375"/>
          <p14:tracePt t="355759" x="7064375" y="5929313"/>
          <p14:tracePt t="355775" x="7099300" y="5956300"/>
          <p14:tracePt t="355792" x="7108825" y="5965825"/>
          <p14:tracePt t="355807" x="7126288" y="5983288"/>
          <p14:tracePt t="355824" x="7180263" y="6027738"/>
          <p14:tracePt t="355841" x="7188200" y="6046788"/>
          <p14:tracePt t="355857" x="7224713" y="6072188"/>
          <p14:tracePt t="355874" x="7232650" y="6081713"/>
          <p14:tracePt t="355907" x="7242175" y="6091238"/>
          <p14:tracePt t="355924" x="7259638" y="6091238"/>
          <p14:tracePt t="355954" x="7269163" y="6091238"/>
          <p14:tracePt t="355966" x="7278688" y="6091238"/>
          <p14:tracePt t="355977" x="7286625" y="6091238"/>
          <p14:tracePt t="356002" x="7296150" y="6091238"/>
          <p14:tracePt t="356014" x="7304088" y="6091238"/>
          <p14:tracePt t="356063" x="7313613" y="6091238"/>
          <p14:tracePt t="356223" x="7304088" y="6091238"/>
          <p14:tracePt t="356234" x="7296150" y="6081713"/>
          <p14:tracePt t="356248" x="7286625" y="6072188"/>
          <p14:tracePt t="356260" x="7259638" y="6054725"/>
          <p14:tracePt t="356275" x="7232650" y="6037263"/>
          <p14:tracePt t="356291" x="7215188" y="6019800"/>
          <p14:tracePt t="356308" x="7180263" y="6000750"/>
          <p14:tracePt t="356325" x="7170738" y="6000750"/>
          <p14:tracePt t="356342" x="7170738" y="5992813"/>
          <p14:tracePt t="356358" x="7161213" y="5992813"/>
          <p14:tracePt t="356375" x="7143750" y="5983288"/>
          <p14:tracePt t="356394" x="7099300" y="5938838"/>
          <p14:tracePt t="356408" x="7072313" y="5929313"/>
          <p14:tracePt t="356425" x="7064375" y="5903913"/>
          <p14:tracePt t="356441" x="7037388" y="5894388"/>
          <p14:tracePt t="356458" x="7018338" y="5884863"/>
          <p14:tracePt t="356475" x="7010400" y="5876925"/>
          <p14:tracePt t="356493" x="7000875" y="5876925"/>
          <p14:tracePt t="356508" x="6992938" y="5867400"/>
          <p14:tracePt t="356525" x="6973888" y="5840413"/>
          <p14:tracePt t="356542" x="6929438" y="5786438"/>
          <p14:tracePt t="356557" x="6902450" y="5751513"/>
          <p14:tracePt t="356574" x="6875463" y="5724525"/>
          <p14:tracePt t="356590" x="6858000" y="5707063"/>
          <p14:tracePt t="356607" x="6858000" y="5697538"/>
          <p14:tracePt t="356728" x="6858000" y="5707063"/>
          <p14:tracePt t="356741" x="6867525" y="5707063"/>
          <p14:tracePt t="356753" x="6867525" y="5715000"/>
          <p14:tracePt t="356764" x="6875463" y="5724525"/>
          <p14:tracePt t="356778" x="6884988" y="5734050"/>
          <p14:tracePt t="356791" x="6911975" y="5761038"/>
          <p14:tracePt t="356808" x="6929438" y="5786438"/>
          <p14:tracePt t="356826" x="6983413" y="5849938"/>
          <p14:tracePt t="356841" x="7010400" y="5876925"/>
          <p14:tracePt t="356858" x="7037388" y="5884863"/>
          <p14:tracePt t="356875" x="7045325" y="5921375"/>
          <p14:tracePt t="356891" x="7054850" y="5929313"/>
          <p14:tracePt t="356908" x="7072313" y="5929313"/>
          <p14:tracePt t="356925" x="7089775" y="5956300"/>
          <p14:tracePt t="356941" x="7099300" y="5965825"/>
          <p14:tracePt t="356960" x="7116763" y="5992813"/>
          <p14:tracePt t="356975" x="7126288" y="6000750"/>
          <p14:tracePt t="356991" x="7143750" y="6019800"/>
          <p14:tracePt t="357009" x="7161213" y="6037263"/>
          <p14:tracePt t="357026" x="7161213" y="6046788"/>
          <p14:tracePt t="357041" x="7170738" y="6054725"/>
          <p14:tracePt t="357059" x="7188200" y="6072188"/>
          <p14:tracePt t="357075" x="7197725" y="6091238"/>
          <p14:tracePt t="357092" x="7215188" y="6099175"/>
          <p14:tracePt t="357109" x="7224713" y="6108700"/>
          <p14:tracePt t="357154" x="7232650" y="6108700"/>
          <p14:tracePt t="357277" x="7224713" y="6099175"/>
          <p14:tracePt t="357290" x="7188200" y="6072188"/>
          <p14:tracePt t="357303" x="7143750" y="6027738"/>
          <p14:tracePt t="357315" x="7081838" y="6000750"/>
          <p14:tracePt t="357327" x="7045325" y="5975350"/>
          <p14:tracePt t="357342" x="7018338" y="5965825"/>
          <p14:tracePt t="357358" x="7010400" y="5956300"/>
          <p14:tracePt t="357375" x="7000875" y="5938838"/>
          <p14:tracePt t="357391" x="6992938" y="5929313"/>
          <p14:tracePt t="357408" x="6983413" y="5929313"/>
          <p14:tracePt t="357427" x="6973888" y="5921375"/>
          <p14:tracePt t="357441" x="6956425" y="5911850"/>
          <p14:tracePt t="357458" x="6946900" y="5903913"/>
          <p14:tracePt t="357475" x="6946900" y="5894388"/>
          <p14:tracePt t="357491" x="6938963" y="5894388"/>
          <p14:tracePt t="357513" x="6938963" y="5884863"/>
          <p14:tracePt t="357598" x="6946900" y="5884863"/>
          <p14:tracePt t="357745" x="6946900" y="5867400"/>
          <p14:tracePt t="357770" x="6938963" y="5849938"/>
          <p14:tracePt t="357782" x="6929438" y="5840413"/>
          <p14:tracePt t="357794" x="6921500" y="5813425"/>
          <p14:tracePt t="357806" x="6902450" y="5805488"/>
          <p14:tracePt t="357818" x="6894513" y="5795963"/>
          <p14:tracePt t="357842" x="6884988" y="5786438"/>
          <p14:tracePt t="357866" x="6884988" y="5778500"/>
          <p14:tracePt t="357926" x="6884988" y="5768975"/>
          <p14:tracePt t="358072" x="6884988" y="5778500"/>
          <p14:tracePt t="358120" x="6884988" y="5786438"/>
          <p14:tracePt t="358195" x="6875463" y="5786438"/>
          <p14:tracePt t="358219" x="6875463" y="5778500"/>
          <p14:tracePt t="358230" x="6867525" y="5768975"/>
          <p14:tracePt t="358243" x="6858000" y="5751513"/>
          <p14:tracePt t="358258" x="6831013" y="5741988"/>
          <p14:tracePt t="358274" x="6804025" y="5715000"/>
          <p14:tracePt t="358291" x="6796088" y="5697538"/>
          <p14:tracePt t="358307" x="6786563" y="5680075"/>
          <p14:tracePt t="358324" x="6786563" y="5670550"/>
          <p14:tracePt t="358452" x="6786563" y="5689600"/>
          <p14:tracePt t="358502" x="6786563" y="5697538"/>
          <p14:tracePt t="358514" x="6796088" y="5697538"/>
          <p14:tracePt t="358574" x="6804025" y="5697538"/>
          <p14:tracePt t="358913" x="6804025" y="5662613"/>
          <p14:tracePt t="358927" x="6804025" y="5608638"/>
          <p14:tracePt t="358938" x="6804025" y="5492750"/>
          <p14:tracePt t="358951" x="6804025" y="5394325"/>
          <p14:tracePt t="358963" x="6804025" y="5278438"/>
          <p14:tracePt t="358976" x="6804025" y="5162550"/>
          <p14:tracePt t="358991" x="6804025" y="5081588"/>
          <p14:tracePt t="359008" x="6804025" y="5045075"/>
          <p14:tracePt t="359026" x="6804025" y="5010150"/>
          <p14:tracePt t="359042" x="6804025" y="5000625"/>
          <p14:tracePt t="359059" x="6804025" y="4992688"/>
          <p14:tracePt t="361916" x="6804025" y="5000625"/>
          <p14:tracePt t="364359" x="6804025" y="5010150"/>
          <p14:tracePt t="364519" x="6804025" y="5027613"/>
          <p14:tracePt t="364530" x="6813550" y="5027613"/>
          <p14:tracePt t="364592" x="6813550" y="5037138"/>
          <p14:tracePt t="364668" x="6813550" y="5045075"/>
          <p14:tracePt t="364742" x="6813550" y="5054600"/>
          <p14:tracePt t="369850" x="6813550" y="5045075"/>
          <p14:tracePt t="375801" x="6813550" y="5037138"/>
          <p14:tracePt t="376450" x="6823075" y="5037138"/>
          <p14:tracePt t="376524" x="6831013" y="5037138"/>
          <p14:tracePt t="376675" x="6840538" y="5037138"/>
          <p14:tracePt t="376687" x="6850063" y="5037138"/>
          <p14:tracePt t="376699" x="6875463" y="5037138"/>
          <p14:tracePt t="376712" x="6894513" y="5037138"/>
          <p14:tracePt t="376727" x="6938963" y="5037138"/>
          <p14:tracePt t="376744" x="6956425" y="5037138"/>
          <p14:tracePt t="376761" x="7010400" y="5045075"/>
          <p14:tracePt t="376777" x="7018338" y="5045075"/>
          <p14:tracePt t="376794" x="7037388" y="5045075"/>
          <p14:tracePt t="376810" x="7045325" y="5054600"/>
          <p14:tracePt t="376827" x="7054850" y="5054600"/>
          <p14:tracePt t="376845" x="7064375" y="5054600"/>
          <p14:tracePt t="376860" x="7081838" y="5072063"/>
          <p14:tracePt t="376879" x="7089775" y="5072063"/>
          <p14:tracePt t="376915" x="7099300" y="5072063"/>
          <p14:tracePt t="376927" x="7099300" y="5081588"/>
          <p14:tracePt t="376953" x="7108825" y="5081588"/>
          <p14:tracePt t="376990" x="7116763" y="5081588"/>
          <p14:tracePt t="377003" x="7116763" y="5091113"/>
          <p14:tracePt t="377027" x="7126288" y="5091113"/>
          <p14:tracePt t="377064" x="7135813" y="5099050"/>
          <p14:tracePt t="377088" x="7153275" y="5108575"/>
          <p14:tracePt t="377100" x="7161213" y="5108575"/>
          <p14:tracePt t="377113" x="7161213" y="5116513"/>
          <p14:tracePt t="377126" x="7170738" y="5116513"/>
          <p14:tracePt t="377139" x="7180263" y="5126038"/>
          <p14:tracePt t="377165" x="7188200" y="5126038"/>
          <p14:tracePt t="377177" x="7197725" y="5135563"/>
          <p14:tracePt t="377188" x="7207250" y="5153025"/>
          <p14:tracePt t="377201" x="7232650" y="5162550"/>
          <p14:tracePt t="377215" x="7242175" y="5187950"/>
          <p14:tracePt t="377227" x="7269163" y="5197475"/>
          <p14:tracePt t="377243" x="7278688" y="5207000"/>
          <p14:tracePt t="377260" x="7286625" y="5214938"/>
          <p14:tracePt t="377276" x="7296150" y="5241925"/>
          <p14:tracePt t="377311" x="7304088" y="5241925"/>
          <p14:tracePt t="377327" x="7304088" y="5251450"/>
          <p14:tracePt t="377431" x="7304088" y="5259388"/>
          <p14:tracePt t="377480" x="7304088" y="5268913"/>
          <p14:tracePt t="377492" x="7296150" y="5268913"/>
          <p14:tracePt t="377504" x="7286625" y="5268913"/>
          <p14:tracePt t="377516" x="7278688" y="5278438"/>
          <p14:tracePt t="377530" x="7269163" y="5278438"/>
          <p14:tracePt t="377544" x="7259638" y="5278438"/>
          <p14:tracePt t="377560" x="7251700" y="5278438"/>
          <p14:tracePt t="377576" x="7232650" y="5286375"/>
          <p14:tracePt t="377593" x="7207250" y="5295900"/>
          <p14:tracePt t="377609" x="7180263" y="5313363"/>
          <p14:tracePt t="377626" x="7153275" y="5313363"/>
          <p14:tracePt t="377643" x="7089775" y="5349875"/>
          <p14:tracePt t="377659" x="7027863" y="5411788"/>
          <p14:tracePt t="377676" x="6946900" y="5483225"/>
          <p14:tracePt t="377694" x="6786563" y="5670550"/>
          <p14:tracePt t="377709" x="6697663" y="5761038"/>
          <p14:tracePt t="377726" x="6653213" y="5822950"/>
          <p14:tracePt t="377744" x="6589713" y="5876925"/>
          <p14:tracePt t="377760" x="6572250" y="5884863"/>
          <p14:tracePt t="377778" x="6564313" y="5884863"/>
          <p14:tracePt t="377841" x="6564313" y="5876925"/>
          <p14:tracePt t="377854" x="6581775" y="5867400"/>
          <p14:tracePt t="377866" x="6589713" y="5857875"/>
          <p14:tracePt t="377880" x="6608763" y="5840413"/>
          <p14:tracePt t="377894" x="6653213" y="5805488"/>
          <p14:tracePt t="377911" x="6715125" y="5761038"/>
          <p14:tracePt t="377929" x="6840538" y="5626100"/>
          <p14:tracePt t="377944" x="6884988" y="5591175"/>
          <p14:tracePt t="377961" x="6946900" y="5519738"/>
          <p14:tracePt t="377977" x="6992938" y="5483225"/>
          <p14:tracePt t="377993" x="7045325" y="5402263"/>
          <p14:tracePt t="378010" x="7072313" y="5376863"/>
          <p14:tracePt t="378026" x="7108825" y="5330825"/>
          <p14:tracePt t="378043" x="7143750" y="5286375"/>
          <p14:tracePt t="378060" x="7161213" y="5278438"/>
          <p14:tracePt t="378076" x="7161213" y="5259388"/>
          <p14:tracePt t="378093" x="7170738" y="5251450"/>
          <p14:tracePt t="378163" x="7153275" y="5251450"/>
          <p14:tracePt t="378187" x="7143750" y="5251450"/>
          <p14:tracePt t="378200" x="7135813" y="5241925"/>
          <p14:tracePt t="378212" x="7126288" y="5241925"/>
          <p14:tracePt t="378224" x="7116763" y="5241925"/>
          <p14:tracePt t="378238" x="7089775" y="5233988"/>
          <p14:tracePt t="378262" x="7081838" y="5233988"/>
          <p14:tracePt t="378274" x="7072313" y="5224463"/>
          <p14:tracePt t="378286" x="7064375" y="5224463"/>
          <p14:tracePt t="378299" x="7054850" y="5214938"/>
          <p14:tracePt t="378312" x="7045325" y="5187950"/>
          <p14:tracePt t="378327" x="7018338" y="5162550"/>
          <p14:tracePt t="378345" x="6992938" y="5153025"/>
          <p14:tracePt t="378361" x="6938963" y="5091113"/>
          <p14:tracePt t="378377" x="6929438" y="5064125"/>
          <p14:tracePt t="378393" x="6902450" y="5037138"/>
          <p14:tracePt t="378410" x="6831013" y="4956175"/>
          <p14:tracePt t="378428" x="6786563" y="4894263"/>
          <p14:tracePt t="378446" x="6697663" y="4786313"/>
          <p14:tracePt t="378461" x="6670675" y="4759325"/>
          <p14:tracePt t="378477" x="6661150" y="4759325"/>
          <p14:tracePt t="378496" x="6653213" y="4751388"/>
          <p14:tracePt t="378560" x="6653213" y="4759325"/>
          <p14:tracePt t="378571" x="6661150" y="4759325"/>
          <p14:tracePt t="378583" x="6670675" y="4768850"/>
          <p14:tracePt t="378596" x="6680200" y="4778375"/>
          <p14:tracePt t="378610" x="6680200" y="4795838"/>
          <p14:tracePt t="378626" x="6688138" y="4805363"/>
          <p14:tracePt t="378645" x="6697663" y="4813300"/>
          <p14:tracePt t="378659" x="6715125" y="4822825"/>
          <p14:tracePt t="378676" x="6732588" y="4849813"/>
          <p14:tracePt t="378693" x="6759575" y="4857750"/>
          <p14:tracePt t="378709" x="6823075" y="4894263"/>
          <p14:tracePt t="378727" x="6850063" y="4921250"/>
          <p14:tracePt t="378746" x="6884988" y="4948238"/>
          <p14:tracePt t="378761" x="6902450" y="4956175"/>
          <p14:tracePt t="378778" x="6929438" y="4992688"/>
          <p14:tracePt t="378795" x="7010400" y="5045075"/>
          <p14:tracePt t="378811" x="7072313" y="5091113"/>
          <p14:tracePt t="378828" x="7108825" y="5135563"/>
          <p14:tracePt t="378845" x="7161213" y="5187950"/>
          <p14:tracePt t="378861" x="7188200" y="5207000"/>
          <p14:tracePt t="378878" x="7215188" y="5233988"/>
          <p14:tracePt t="378896" x="7251700" y="5268913"/>
          <p14:tracePt t="378911" x="7278688" y="5295900"/>
          <p14:tracePt t="378928" x="7304088" y="5322888"/>
          <p14:tracePt t="378946" x="7350125" y="5376863"/>
          <p14:tracePt t="378961" x="7375525" y="5384800"/>
          <p14:tracePt t="378978" x="7385050" y="5394325"/>
          <p14:tracePt t="378996" x="7394575" y="5402263"/>
          <p14:tracePt t="379011" x="7394575" y="5411788"/>
          <p14:tracePt t="379027" x="7402513" y="5411788"/>
          <p14:tracePt t="379058" x="7402513" y="5429250"/>
          <p14:tracePt t="379070" x="7394575" y="5429250"/>
          <p14:tracePt t="379083" x="7385050" y="5429250"/>
          <p14:tracePt t="379096" x="7375525" y="5429250"/>
          <p14:tracePt t="379111" x="7367588" y="5429250"/>
          <p14:tracePt t="379127" x="7340600" y="5429250"/>
          <p14:tracePt t="379143" x="7323138" y="5421313"/>
          <p14:tracePt t="379160" x="7313613" y="5421313"/>
          <p14:tracePt t="379176" x="7304088" y="5421313"/>
          <p14:tracePt t="379193" x="7269163" y="5421313"/>
          <p14:tracePt t="379210" x="7232650" y="5421313"/>
          <p14:tracePt t="379227" x="7188200" y="5429250"/>
          <p14:tracePt t="379243" x="7081838" y="5438775"/>
          <p14:tracePt t="379260" x="7045325" y="5456238"/>
          <p14:tracePt t="379277" x="6983413" y="5465763"/>
          <p14:tracePt t="379293" x="6973888" y="5483225"/>
          <p14:tracePt t="379310" x="6946900" y="5483225"/>
          <p14:tracePt t="379326" x="6902450" y="5500688"/>
          <p14:tracePt t="379343" x="6875463" y="5500688"/>
          <p14:tracePt t="379361" x="6850063" y="5519738"/>
          <p14:tracePt t="379376" x="6831013" y="5527675"/>
          <p14:tracePt t="379393" x="6823075" y="5527675"/>
          <p14:tracePt t="379410" x="6796088" y="5537200"/>
          <p14:tracePt t="379427" x="6786563" y="5537200"/>
          <p14:tracePt t="379443" x="6769100" y="5546725"/>
          <p14:tracePt t="379460" x="6751638" y="5546725"/>
          <p14:tracePt t="379477" x="6732588" y="5554663"/>
          <p14:tracePt t="379494" x="6715125" y="5554663"/>
          <p14:tracePt t="379510" x="6697663" y="5572125"/>
          <p14:tracePt t="379527" x="6688138" y="5572125"/>
          <p14:tracePt t="379544" x="6680200" y="5572125"/>
          <p14:tracePt t="379560" x="6670675" y="5581650"/>
          <p14:tracePt t="379607" x="6661150" y="5581650"/>
          <p14:tracePt t="379680" x="6661150" y="5591175"/>
          <p14:tracePt t="379694" x="6670675" y="5591175"/>
          <p14:tracePt t="379705" x="6680200" y="5591175"/>
          <p14:tracePt t="379717" x="6688138" y="5591175"/>
          <p14:tracePt t="379730" x="6697663" y="5591175"/>
          <p14:tracePt t="379743" x="6724650" y="5599113"/>
          <p14:tracePt t="379760" x="6751638" y="5608638"/>
          <p14:tracePt t="379777" x="6759575" y="5626100"/>
          <p14:tracePt t="379793" x="6813550" y="5670550"/>
          <p14:tracePt t="379810" x="6840538" y="5697538"/>
          <p14:tracePt t="379826" x="6884988" y="5741988"/>
          <p14:tracePt t="379843" x="6983413" y="5813425"/>
          <p14:tracePt t="379860" x="7027863" y="5849938"/>
          <p14:tracePt t="379876" x="7064375" y="5876925"/>
          <p14:tracePt t="379893" x="7116763" y="5929313"/>
          <p14:tracePt t="379910" x="7143750" y="5956300"/>
          <p14:tracePt t="379928" x="7207250" y="6010275"/>
          <p14:tracePt t="379944" x="7251700" y="6037263"/>
          <p14:tracePt t="379960" x="7278688" y="6072188"/>
          <p14:tracePt t="379978" x="7340600" y="6143625"/>
          <p14:tracePt t="379994" x="7385050" y="6170613"/>
          <p14:tracePt t="380011" x="7412038" y="6180138"/>
          <p14:tracePt t="380027" x="7429500" y="6197600"/>
          <p14:tracePt t="380044" x="7439025" y="6197600"/>
          <p14:tracePt t="380060" x="7439025" y="6207125"/>
          <p14:tracePt t="380078" x="7446963" y="6207125"/>
          <p14:tracePt t="380159" x="7421563" y="6207125"/>
          <p14:tracePt t="380172" x="7412038" y="6197600"/>
          <p14:tracePt t="380184" x="7402513" y="6189663"/>
          <p14:tracePt t="380197" x="7385050" y="6180138"/>
          <p14:tracePt t="380211" x="7367588" y="6153150"/>
          <p14:tracePt t="380228" x="7331075" y="6126163"/>
          <p14:tracePt t="380244" x="7207250" y="6019800"/>
          <p14:tracePt t="380260" x="7143750" y="5956300"/>
          <p14:tracePt t="380277" x="7081838" y="5894388"/>
          <p14:tracePt t="380293" x="7010400" y="5849938"/>
          <p14:tracePt t="380310" x="6992938" y="5840413"/>
          <p14:tracePt t="380326" x="6965950" y="5822950"/>
          <p14:tracePt t="380343" x="6946900" y="5805488"/>
          <p14:tracePt t="380360" x="6921500" y="5786438"/>
          <p14:tracePt t="380377" x="6884988" y="5761038"/>
          <p14:tracePt t="380393" x="6831013" y="5707063"/>
          <p14:tracePt t="380410" x="6804025" y="5697538"/>
          <p14:tracePt t="380426" x="6796088" y="5680075"/>
          <p14:tracePt t="380443" x="6778625" y="5662613"/>
          <p14:tracePt t="380478" x="6778625" y="5653088"/>
          <p14:tracePt t="380494" x="6769100" y="5653088"/>
          <p14:tracePt t="380512" x="6769100" y="5643563"/>
          <p14:tracePt t="380557" x="6769100" y="5635625"/>
          <p14:tracePt t="380582" x="6778625" y="5635625"/>
          <p14:tracePt t="380594" x="6786563" y="5626100"/>
          <p14:tracePt t="380607" x="6796088" y="5626100"/>
          <p14:tracePt t="380619" x="6823075" y="5626100"/>
          <p14:tracePt t="380631" x="6840538" y="5599113"/>
          <p14:tracePt t="380644" x="6867525" y="5572125"/>
          <p14:tracePt t="380661" x="6911975" y="5546725"/>
          <p14:tracePt t="380678" x="6946900" y="5519738"/>
          <p14:tracePt t="380694" x="7010400" y="5483225"/>
          <p14:tracePt t="380711" x="7037388" y="5456238"/>
          <p14:tracePt t="380728" x="7108825" y="5411788"/>
          <p14:tracePt t="380744" x="7126288" y="5402263"/>
          <p14:tracePt t="380762" x="7143750" y="5376863"/>
          <p14:tracePt t="380778" x="7161213" y="5367338"/>
          <p14:tracePt t="380794" x="7161213" y="5357813"/>
          <p14:tracePt t="380810" x="7170738" y="5349875"/>
          <p14:tracePt t="380827" x="7207250" y="5313363"/>
          <p14:tracePt t="380844" x="7232650" y="5286375"/>
          <p14:tracePt t="380860" x="7242175" y="5268913"/>
          <p14:tracePt t="380877" x="7269163" y="5233988"/>
          <p14:tracePt t="380893" x="7278688" y="5214938"/>
          <p14:tracePt t="380910" x="7278688" y="5207000"/>
          <p14:tracePt t="380948" x="7269163" y="5197475"/>
          <p14:tracePt t="380959" x="7259638" y="5197475"/>
          <p14:tracePt t="380976" x="7242175" y="5197475"/>
          <p14:tracePt t="380993" x="7232650" y="5197475"/>
          <p14:tracePt t="381010" x="7188200" y="5170488"/>
          <p14:tracePt t="381026" x="7135813" y="5143500"/>
          <p14:tracePt t="381043" x="7072313" y="5099050"/>
          <p14:tracePt t="381060" x="6921500" y="4983163"/>
          <p14:tracePt t="381076" x="6840538" y="4911725"/>
          <p14:tracePt t="381093" x="6778625" y="4867275"/>
          <p14:tracePt t="381110" x="6707188" y="4786313"/>
          <p14:tracePt t="381126" x="6680200" y="4759325"/>
          <p14:tracePt t="381144" x="6661150" y="4724400"/>
          <p14:tracePt t="381160" x="6653213" y="4724400"/>
          <p14:tracePt t="381176" x="6635750" y="4714875"/>
          <p14:tracePt t="381292" x="6643688" y="4714875"/>
          <p14:tracePt t="381304" x="6653213" y="4714875"/>
          <p14:tracePt t="381315" x="6653213" y="4733925"/>
          <p14:tracePt t="381330" x="6661150" y="4741863"/>
          <p14:tracePt t="381350" x="6670675" y="4751388"/>
          <p14:tracePt t="381362" x="6680200" y="4759325"/>
          <p14:tracePt t="381377" x="6688138" y="4768850"/>
          <p14:tracePt t="381393" x="6715125" y="4795838"/>
          <p14:tracePt t="381410" x="6751638" y="4805363"/>
          <p14:tracePt t="381427" x="6850063" y="4857750"/>
          <p14:tracePt t="381443" x="6894513" y="4884738"/>
          <p14:tracePt t="381461" x="6956425" y="4929188"/>
          <p14:tracePt t="381477" x="6965950" y="4938713"/>
          <p14:tracePt t="381493" x="6973888" y="4948238"/>
          <p14:tracePt t="381510" x="6973888" y="4956175"/>
          <p14:tracePt t="381528" x="6992938" y="4973638"/>
          <p14:tracePt t="381545" x="7018338" y="4992688"/>
          <p14:tracePt t="381563" x="7054850" y="5019675"/>
          <p14:tracePt t="381578" x="7064375" y="5045075"/>
          <p14:tracePt t="381595" x="7089775" y="5072063"/>
          <p14:tracePt t="381613" x="7135813" y="5126038"/>
          <p14:tracePt t="381628" x="7153275" y="5143500"/>
          <p14:tracePt t="381644" x="7161213" y="5162550"/>
          <p14:tracePt t="381661" x="7170738" y="5170488"/>
          <p14:tracePt t="381685" x="7180263" y="5170488"/>
          <p14:tracePt t="382223" x="7180263" y="5180013"/>
          <p14:tracePt t="382235" x="7188200" y="5180013"/>
          <p14:tracePt t="382260" x="7207250" y="5180013"/>
          <p14:tracePt t="382271" x="7207250" y="5187950"/>
          <p14:tracePt t="382282" x="7215188" y="5187950"/>
          <p14:tracePt t="382320" x="7224713" y="5187950"/>
          <p14:tracePt t="382344" x="7224713" y="5197475"/>
          <p14:tracePt t="382355" x="7232650" y="5197475"/>
          <p14:tracePt t="382391" x="7242175" y="5197475"/>
          <p14:tracePt t="382416" x="7242175" y="5207000"/>
          <p14:tracePt t="382440" x="7251700" y="5207000"/>
          <p14:tracePt t="382486" x="7259638" y="5214938"/>
          <p14:tracePt t="382511" x="7269163" y="5214938"/>
          <p14:tracePt t="382547" x="7286625" y="5224463"/>
          <p14:tracePt t="382623" x="7296150" y="5224463"/>
          <p14:tracePt t="382647" x="7296150" y="5241925"/>
          <p14:tracePt t="382741" x="7278688" y="5241925"/>
          <p14:tracePt t="382753" x="7269163" y="5251450"/>
          <p14:tracePt t="382765" x="7259638" y="5251450"/>
          <p14:tracePt t="382778" x="7251700" y="5251450"/>
          <p14:tracePt t="382793" x="7242175" y="5251450"/>
          <p14:tracePt t="382810" x="7224713" y="5251450"/>
          <p14:tracePt t="382827" x="7153275" y="5278438"/>
          <p14:tracePt t="382844" x="7099300" y="5286375"/>
          <p14:tracePt t="382861" x="7045325" y="5305425"/>
          <p14:tracePt t="382880" x="6929438" y="5349875"/>
          <p14:tracePt t="382895" x="6858000" y="5357813"/>
          <p14:tracePt t="382912" x="6778625" y="5394325"/>
          <p14:tracePt t="382930" x="6653213" y="5448300"/>
          <p14:tracePt t="382945" x="6572250" y="5483225"/>
          <p14:tracePt t="382961" x="6537325" y="5500688"/>
          <p14:tracePt t="382980" x="6473825" y="5519738"/>
          <p14:tracePt t="382995" x="6465888" y="5519738"/>
          <p14:tracePt t="383011" x="6465888" y="5537200"/>
          <p14:tracePt t="383028" x="6456363" y="5537200"/>
          <p14:tracePt t="383065" x="6465888" y="5537200"/>
          <p14:tracePt t="383077" x="6473825" y="5537200"/>
          <p14:tracePt t="383089" x="6483350" y="5537200"/>
          <p14:tracePt t="383101" x="6492875" y="5537200"/>
          <p14:tracePt t="383126" x="6500813" y="5537200"/>
          <p14:tracePt t="383327" x="6518275" y="5537200"/>
          <p14:tracePt t="383338" x="6527800" y="5537200"/>
          <p14:tracePt t="383350" x="6527800" y="5527675"/>
          <p14:tracePt t="383365" x="6545263" y="5519738"/>
          <p14:tracePt t="383378" x="6589713" y="5492750"/>
          <p14:tracePt t="383394" x="6643688" y="5465763"/>
          <p14:tracePt t="383410" x="6680200" y="5448300"/>
          <p14:tracePt t="383427" x="6751638" y="5411788"/>
          <p14:tracePt t="383443" x="6759575" y="5402263"/>
          <p14:tracePt t="383460" x="6778625" y="5394325"/>
          <p14:tracePt t="383477" x="6786563" y="5394325"/>
          <p14:tracePt t="383524" x="6786563" y="5384800"/>
          <p14:tracePt t="383549" x="6769100" y="5384800"/>
          <p14:tracePt t="383561" x="6742113" y="5384800"/>
          <p14:tracePt t="383574" x="6724650" y="5384800"/>
          <p14:tracePt t="383585" x="6697663" y="5384800"/>
          <p14:tracePt t="383597" x="6643688" y="5384800"/>
          <p14:tracePt t="383611" x="6589713" y="5367338"/>
          <p14:tracePt t="383627" x="6492875" y="5367338"/>
          <p14:tracePt t="383644" x="6394450" y="5349875"/>
          <p14:tracePt t="383660" x="6242050" y="5330825"/>
          <p14:tracePt t="383677" x="6180138" y="5322888"/>
          <p14:tracePt t="383694" x="6143625" y="5322888"/>
          <p14:tracePt t="383710" x="6099175" y="5322888"/>
          <p14:tracePt t="383727" x="6072188" y="5322888"/>
          <p14:tracePt t="383770" x="6072188" y="5313363"/>
          <p14:tracePt t="383807" x="6089650" y="5313363"/>
          <p14:tracePt t="383819" x="6099175" y="5313363"/>
          <p14:tracePt t="383836" x="6116638" y="5313363"/>
          <p14:tracePt t="383848" x="6170613" y="5313363"/>
          <p14:tracePt t="383861" x="6278563" y="5330825"/>
          <p14:tracePt t="383877" x="6375400" y="5367338"/>
          <p14:tracePt t="383897" x="6581775" y="5421313"/>
          <p14:tracePt t="383912" x="6616700" y="5429250"/>
          <p14:tracePt t="383928" x="6661150" y="5448300"/>
          <p14:tracePt t="383945" x="6680200" y="5448300"/>
          <p14:tracePt t="383961" x="6680200" y="5456238"/>
          <p14:tracePt t="383996" x="6688138" y="5456238"/>
          <p14:tracePt t="384032" x="6670675" y="5456238"/>
          <p14:tracePt t="384044" x="6653213" y="5456238"/>
          <p14:tracePt t="384056" x="6635750" y="5456238"/>
          <p14:tracePt t="384069" x="6626225" y="5456238"/>
          <p14:tracePt t="384081" x="6599238" y="5456238"/>
          <p14:tracePt t="384096" x="6564313" y="5456238"/>
          <p14:tracePt t="384112" x="6510338" y="5456238"/>
          <p14:tracePt t="384127" x="6421438" y="5456238"/>
          <p14:tracePt t="384144" x="6251575" y="5448300"/>
          <p14:tracePt t="384160" x="6153150" y="5448300"/>
          <p14:tracePt t="384177" x="6099175" y="5448300"/>
          <p14:tracePt t="384193" x="6018213" y="5448300"/>
          <p14:tracePt t="384210" x="6000750" y="5448300"/>
          <p14:tracePt t="384227" x="5983288" y="5448300"/>
          <p14:tracePt t="384243" x="5983288" y="5438775"/>
          <p14:tracePt t="384278" x="5992813" y="5438775"/>
          <p14:tracePt t="384290" x="6000750" y="5438775"/>
          <p14:tracePt t="384304" x="6018213" y="5438775"/>
          <p14:tracePt t="384316" x="6045200" y="5438775"/>
          <p14:tracePt t="384328" x="6081713" y="5438775"/>
          <p14:tracePt t="384343" x="6153150" y="5438775"/>
          <p14:tracePt t="384360" x="6215063" y="5473700"/>
          <p14:tracePt t="384378" x="6330950" y="5510213"/>
          <p14:tracePt t="384393" x="6384925" y="5527675"/>
          <p14:tracePt t="384410" x="6411913" y="5527675"/>
          <p14:tracePt t="384427" x="6429375" y="5537200"/>
          <p14:tracePt t="384443" x="6456363" y="5537200"/>
          <p14:tracePt t="384477" x="6465888" y="5537200"/>
          <p14:tracePt t="384505" x="6438900" y="5537200"/>
          <p14:tracePt t="384518" x="6421438" y="5537200"/>
          <p14:tracePt t="384530" x="6394450" y="5537200"/>
          <p14:tracePt t="384544" x="6357938" y="5519738"/>
          <p14:tracePt t="384560" x="6278563" y="5492750"/>
          <p14:tracePt t="384580" x="6116638" y="5448300"/>
          <p14:tracePt t="384595" x="6081713" y="5429250"/>
          <p14:tracePt t="384611" x="6054725" y="5421313"/>
          <p14:tracePt t="384628" x="6037263" y="5421313"/>
          <p14:tracePt t="384645" x="6037263" y="5411788"/>
          <p14:tracePt t="384678" x="6045200" y="5411788"/>
          <p14:tracePt t="384689" x="6054725" y="5411788"/>
          <p14:tracePt t="384701" x="6081713" y="5411788"/>
          <p14:tracePt t="384713" x="6116638" y="5421313"/>
          <p14:tracePt t="384728" x="6170613" y="5438775"/>
          <p14:tracePt t="384744" x="6278563" y="5456238"/>
          <p14:tracePt t="384761" x="6473825" y="5492750"/>
          <p14:tracePt t="384777" x="6554788" y="5500688"/>
          <p14:tracePt t="384794" x="6589713" y="5500688"/>
          <p14:tracePt t="384811" x="6608763" y="5500688"/>
          <p14:tracePt t="384827" x="6616700" y="5500688"/>
          <p14:tracePt t="384868" x="6589713" y="5500688"/>
          <p14:tracePt t="384880" x="6545263" y="5500688"/>
          <p14:tracePt t="384893" x="6483350" y="5500688"/>
          <p14:tracePt t="384910" x="6411913" y="5500688"/>
          <p14:tracePt t="384927" x="6286500" y="5465763"/>
          <p14:tracePt t="384944" x="6045200" y="5429250"/>
          <p14:tracePt t="384960" x="5965825" y="5429250"/>
          <p14:tracePt t="384977" x="5911850" y="5429250"/>
          <p14:tracePt t="384994" x="5849938" y="5429250"/>
          <p14:tracePt t="385027" x="5840413" y="5429250"/>
          <p14:tracePt t="385055" x="5867400" y="5429250"/>
          <p14:tracePt t="385068" x="5884863" y="5429250"/>
          <p14:tracePt t="385080" x="5911850" y="5429250"/>
          <p14:tracePt t="385093" x="5983288" y="5429250"/>
          <p14:tracePt t="385110" x="6135688" y="5448300"/>
          <p14:tracePt t="385127" x="6278563" y="5473700"/>
          <p14:tracePt t="385144" x="6589713" y="5527675"/>
          <p14:tracePt t="385160" x="6670675" y="5546725"/>
          <p14:tracePt t="385178" x="6724650" y="5546725"/>
          <p14:tracePt t="385195" x="6742113" y="5554663"/>
          <p14:tracePt t="385244" x="6697663" y="5546725"/>
          <p14:tracePt t="385256" x="6661150" y="5546725"/>
          <p14:tracePt t="385268" x="6564313" y="5519738"/>
          <p14:tracePt t="385281" x="6465888" y="5500688"/>
          <p14:tracePt t="385294" x="6357938" y="5465763"/>
          <p14:tracePt t="385310" x="6259513" y="5448300"/>
          <p14:tracePt t="385327" x="6180138" y="5438775"/>
          <p14:tracePt t="385344" x="6108700" y="5421313"/>
          <p14:tracePt t="385360" x="6089650" y="5421313"/>
          <p14:tracePt t="385414" x="6108700" y="5421313"/>
          <p14:tracePt t="385426" x="6126163" y="5421313"/>
          <p14:tracePt t="385440" x="6153150" y="5421313"/>
          <p14:tracePt t="385452" x="6207125" y="5438775"/>
          <p14:tracePt t="385463" x="6330950" y="5456238"/>
          <p14:tracePt t="385477" x="6473825" y="5473700"/>
          <p14:tracePt t="385494" x="6643688" y="5492750"/>
          <p14:tracePt t="385513" x="6769100" y="5492750"/>
          <p14:tracePt t="385528" x="6946900" y="5510213"/>
          <p14:tracePt t="385545" x="6983413" y="5519738"/>
          <p14:tracePt t="385562" x="6992938" y="5519738"/>
          <p14:tracePt t="385578" x="7000875" y="5519738"/>
          <p14:tracePt t="385614" x="6965950" y="5519738"/>
          <p14:tracePt t="385628" x="6929438" y="5519738"/>
          <p14:tracePt t="385645" x="6902450" y="5519738"/>
          <p14:tracePt t="385664" x="6796088" y="5510213"/>
          <p14:tracePt t="385678" x="6670675" y="5492750"/>
          <p14:tracePt t="385695" x="6599238" y="5473700"/>
          <p14:tracePt t="385712" x="6518275" y="5473700"/>
          <p14:tracePt t="385728" x="6456363" y="5448300"/>
          <p14:tracePt t="385745" x="6446838" y="5448300"/>
          <p14:tracePt t="385801" x="6456363" y="5448300"/>
          <p14:tracePt t="385814" x="6483350" y="5448300"/>
          <p14:tracePt t="385827" x="6492875" y="5448300"/>
          <p14:tracePt t="385837" x="6518275" y="5465763"/>
          <p14:tracePt t="385849" x="6537325" y="5465763"/>
          <p14:tracePt t="385862" x="6572250" y="5473700"/>
          <p14:tracePt t="385877" x="6670675" y="5473700"/>
          <p14:tracePt t="385894" x="6724650" y="5473700"/>
          <p14:tracePt t="385912" x="6850063" y="5492750"/>
          <p14:tracePt t="385927" x="6902450" y="5492750"/>
          <p14:tracePt t="385944" x="6956425" y="5492750"/>
          <p14:tracePt t="385960" x="7018338" y="5492750"/>
          <p14:tracePt t="385977" x="7054850" y="5483225"/>
          <p14:tracePt t="385995" x="7064375" y="5473700"/>
          <p14:tracePt t="386013" x="7099300" y="5465763"/>
          <p14:tracePt t="386028" x="7108825" y="5456238"/>
          <p14:tracePt t="386062" x="7116763" y="5456238"/>
          <p14:tracePt t="386146" x="7116763" y="5465763"/>
          <p14:tracePt t="386159" x="7108825" y="5465763"/>
          <p14:tracePt t="386171" x="7099300" y="5473700"/>
          <p14:tracePt t="395711" x="7064375" y="5473700"/>
          <p14:tracePt t="395723" x="6973888" y="5473700"/>
          <p14:tracePt t="395735" x="6894513" y="5473700"/>
          <p14:tracePt t="395749" x="6823075" y="5492750"/>
          <p14:tracePt t="395763" x="6769100" y="5492750"/>
          <p14:tracePt t="395779" x="6715125" y="5492750"/>
          <p14:tracePt t="395796" x="6599238" y="5492750"/>
          <p14:tracePt t="395813" x="6527800" y="5492750"/>
          <p14:tracePt t="395830" x="6473825" y="5492750"/>
          <p14:tracePt t="395846" x="6367463" y="5492750"/>
          <p14:tracePt t="395863" x="6340475" y="5492750"/>
          <p14:tracePt t="395879" x="6330950" y="5492750"/>
          <p14:tracePt t="395896" x="6323013" y="5492750"/>
          <p14:tracePt t="396002" x="6323013" y="5483225"/>
          <p14:tracePt t="396036" x="6330950" y="5483225"/>
          <p14:tracePt t="396060" x="6350000" y="5483225"/>
          <p14:tracePt t="396072" x="6357938" y="5483225"/>
          <p14:tracePt t="396096" x="6367463" y="5483225"/>
          <p14:tracePt t="396109" x="6375400" y="5483225"/>
          <p14:tracePt t="396133" x="6384925" y="5483225"/>
          <p14:tracePt t="396145" x="6411913" y="5483225"/>
          <p14:tracePt t="396157" x="6429375" y="5465763"/>
          <p14:tracePt t="396170" x="6473825" y="5456238"/>
          <p14:tracePt t="396182" x="6527800" y="5429250"/>
          <p14:tracePt t="396195" x="6581775" y="5411788"/>
          <p14:tracePt t="396212" x="6626225" y="5384800"/>
          <p14:tracePt t="396229" x="6643688" y="5376863"/>
          <p14:tracePt t="396246" x="6697663" y="5349875"/>
          <p14:tracePt t="396262" x="6732588" y="5322888"/>
          <p14:tracePt t="396279" x="6813550" y="5286375"/>
          <p14:tracePt t="396296" x="6850063" y="5259388"/>
          <p14:tracePt t="396312" x="6894513" y="5233988"/>
          <p14:tracePt t="396329" x="6911975" y="5224463"/>
          <p14:tracePt t="396346" x="6921500" y="5214938"/>
          <p14:tracePt t="396379" x="6929438" y="5207000"/>
          <p14:tracePt t="396403" x="6929438" y="5187950"/>
          <p14:tracePt t="396427" x="6921500" y="5180013"/>
          <p14:tracePt t="396440" x="6911975" y="5180013"/>
          <p14:tracePt t="396452" x="6902450" y="5170488"/>
          <p14:tracePt t="396465" x="6875463" y="5162550"/>
          <p14:tracePt t="396479" x="6850063" y="5135563"/>
          <p14:tracePt t="396496" x="6823075" y="5099050"/>
          <p14:tracePt t="396513" x="6715125" y="4965700"/>
          <p14:tracePt t="396530" x="6635750" y="4902200"/>
          <p14:tracePt t="396546" x="6572250" y="4857750"/>
          <p14:tracePt t="396562" x="6518275" y="4813300"/>
          <p14:tracePt t="396579" x="6510338" y="4813300"/>
          <p14:tracePt t="396595" x="6500813" y="4805363"/>
          <p14:tracePt t="396681" x="6510338" y="4822825"/>
          <p14:tracePt t="396693" x="6518275" y="4822825"/>
          <p14:tracePt t="396706" x="6527800" y="4830763"/>
          <p14:tracePt t="396718" x="6537325" y="4840288"/>
          <p14:tracePt t="396733" x="6564313" y="4849813"/>
          <p14:tracePt t="396746" x="6599238" y="4867275"/>
          <p14:tracePt t="396763" x="6626225" y="4884738"/>
          <p14:tracePt t="396780" x="6680200" y="4911725"/>
          <p14:tracePt t="396796" x="6697663" y="4921250"/>
          <p14:tracePt t="396815" x="6751638" y="4948238"/>
          <p14:tracePt t="396830" x="6759575" y="4956175"/>
          <p14:tracePt t="396847" x="6778625" y="4983163"/>
          <p14:tracePt t="396865" x="6831013" y="5010150"/>
          <p14:tracePt t="396879" x="6858000" y="5019675"/>
          <p14:tracePt t="396896" x="6867525" y="5027613"/>
          <p14:tracePt t="396913" x="6894513" y="5054600"/>
          <p14:tracePt t="396930" x="6921500" y="5064125"/>
          <p14:tracePt t="396946" x="6946900" y="5091113"/>
          <p14:tracePt t="396963" x="6992938" y="5126038"/>
          <p14:tracePt t="396979" x="7018338" y="5135563"/>
          <p14:tracePt t="396998" x="7054850" y="5162550"/>
          <p14:tracePt t="397013" x="7064375" y="5170488"/>
          <p14:tracePt t="397048" x="7099300" y="5187950"/>
          <p14:tracePt t="397064" x="7126288" y="5214938"/>
          <p14:tracePt t="397080" x="7153275" y="5259388"/>
          <p14:tracePt t="397097" x="7197725" y="5295900"/>
          <p14:tracePt t="397113" x="7207250" y="5295900"/>
          <p14:tracePt t="397129" x="7207250" y="5305425"/>
          <p14:tracePt t="397145" x="7215188" y="5305425"/>
          <p14:tracePt t="397179" x="7232650" y="5305425"/>
          <p14:tracePt t="397195" x="7232650" y="5313363"/>
          <p14:tracePt t="397218" x="7232650" y="5322888"/>
          <p14:tracePt t="397242" x="7232650" y="5330825"/>
          <p14:tracePt t="397254" x="7224713" y="5330825"/>
          <p14:tracePt t="397267" x="7215188" y="5340350"/>
          <p14:tracePt t="397280" x="7180263" y="5367338"/>
          <p14:tracePt t="397295" x="7126288" y="5411788"/>
          <p14:tracePt t="397312" x="7037388" y="5465763"/>
          <p14:tracePt t="397329" x="6850063" y="5581650"/>
          <p14:tracePt t="397345" x="6769100" y="5635625"/>
          <p14:tracePt t="397363" x="6715125" y="5643563"/>
          <p14:tracePt t="397381" x="6661150" y="5670550"/>
          <p14:tracePt t="397396" x="6653213" y="5680075"/>
          <p14:tracePt t="397412" x="6643688" y="5680075"/>
          <p14:tracePt t="397430" x="6626225" y="5680075"/>
          <p14:tracePt t="397465" x="6608763" y="5680075"/>
          <p14:tracePt t="397502" x="6599238" y="5689600"/>
          <p14:tracePt t="397512" x="6589713" y="5689600"/>
          <p14:tracePt t="397525" x="6581775" y="5707063"/>
          <p14:tracePt t="397551" x="6572250" y="5707063"/>
          <p14:tracePt t="397681" x="6581775" y="5707063"/>
          <p14:tracePt t="397704" x="6589713" y="5707063"/>
          <p14:tracePt t="397730" x="6599238" y="5715000"/>
          <p14:tracePt t="397741" x="6616700" y="5715000"/>
          <p14:tracePt t="397753" x="6635750" y="5734050"/>
          <p14:tracePt t="397765" x="6680200" y="5761038"/>
          <p14:tracePt t="397779" x="6715125" y="5805488"/>
          <p14:tracePt t="397795" x="6778625" y="5849938"/>
          <p14:tracePt t="397812" x="6840538" y="5876925"/>
          <p14:tracePt t="397829" x="6938963" y="5956300"/>
          <p14:tracePt t="397845" x="6983413" y="5983288"/>
          <p14:tracePt t="397862" x="7018338" y="6010275"/>
          <p14:tracePt t="397878" x="7064375" y="6019800"/>
          <p14:tracePt t="397896" x="7108825" y="6072188"/>
          <p14:tracePt t="397913" x="7135813" y="6072188"/>
          <p14:tracePt t="397930" x="7143750" y="6081713"/>
          <p14:tracePt t="397946" x="7153275" y="6091238"/>
          <p14:tracePt t="397970" x="7161213" y="6091238"/>
          <p14:tracePt t="398091" x="7153275" y="6081713"/>
          <p14:tracePt t="398104" x="7143750" y="6072188"/>
          <p14:tracePt t="398116" x="7135813" y="6046788"/>
          <p14:tracePt t="398130" x="7116763" y="6037263"/>
          <p14:tracePt t="398146" x="7108825" y="6027738"/>
          <p14:tracePt t="398164" x="7081838" y="5992813"/>
          <p14:tracePt t="398180" x="7054850" y="5965825"/>
          <p14:tracePt t="398196" x="7010400" y="5938838"/>
          <p14:tracePt t="398214" x="6929438" y="5876925"/>
          <p14:tracePt t="398230" x="6894513" y="5832475"/>
          <p14:tracePt t="398247" x="6875463" y="5805488"/>
          <p14:tracePt t="398264" x="6858000" y="5786438"/>
          <p14:tracePt t="398280" x="6858000" y="5778500"/>
          <p14:tracePt t="398324" x="6858000" y="5768975"/>
          <p14:tracePt t="398386" x="6858000" y="5761038"/>
          <p14:tracePt t="398398" x="6884988" y="5741988"/>
          <p14:tracePt t="398411" x="6894513" y="5734050"/>
          <p14:tracePt t="398423" x="6911975" y="5724525"/>
          <p14:tracePt t="398436" x="6921500" y="5715000"/>
          <p14:tracePt t="398450" x="6929438" y="5707063"/>
          <p14:tracePt t="398463" x="6956425" y="5697538"/>
          <p14:tracePt t="398480" x="6965950" y="5680075"/>
          <p14:tracePt t="398496" x="6992938" y="5680075"/>
          <p14:tracePt t="398513" x="7054850" y="5662613"/>
          <p14:tracePt t="398530" x="7072313" y="5643563"/>
          <p14:tracePt t="398549" x="7126288" y="5635625"/>
          <p14:tracePt t="398563" x="7135813" y="5626100"/>
          <p14:tracePt t="398580" x="7143750" y="5626100"/>
          <p14:tracePt t="398597" x="7161213" y="5618163"/>
          <p14:tracePt t="398613" x="7170738" y="5618163"/>
          <p14:tracePt t="398630" x="7170738" y="5599113"/>
          <p14:tracePt t="398647" x="7197725" y="5554663"/>
          <p14:tracePt t="398663" x="7224713" y="5519738"/>
          <p14:tracePt t="398680" x="7304088" y="5376863"/>
          <p14:tracePt t="398696" x="7331075" y="5322888"/>
          <p14:tracePt t="398712" x="7358063" y="5259388"/>
          <p14:tracePt t="398729" x="7375525" y="5233988"/>
          <p14:tracePt t="398745" x="7385050" y="5207000"/>
          <p14:tracePt t="398779" x="7385050" y="5197475"/>
          <p14:tracePt t="398804" x="7385050" y="5180013"/>
          <p14:tracePt t="398816" x="7367588" y="5180013"/>
          <p14:tracePt t="398829" x="7350125" y="5180013"/>
          <p14:tracePt t="398845" x="7340600" y="5180013"/>
          <p14:tracePt t="398862" x="7313613" y="5180013"/>
          <p14:tracePt t="398879" x="7296150" y="5170488"/>
          <p14:tracePt t="398895" x="7242175" y="5143500"/>
          <p14:tracePt t="398912" x="7207250" y="5135563"/>
          <p14:tracePt t="398928" x="7153275" y="5108575"/>
          <p14:tracePt t="398945" x="7143750" y="5108575"/>
          <p14:tracePt t="398962" x="7135813" y="5099050"/>
          <p14:tracePt t="398980" x="7064375" y="5072063"/>
          <p14:tracePt t="398996" x="6992938" y="5054600"/>
          <p14:tracePt t="399013" x="6911975" y="5027613"/>
          <p14:tracePt t="399031" x="6769100" y="4983163"/>
          <p14:tracePt t="399047" x="6732588" y="4956175"/>
          <p14:tracePt t="399063" x="6707188" y="4938713"/>
          <p14:tracePt t="399080" x="6670675" y="4921250"/>
          <p14:tracePt t="399113" x="6670675" y="4911725"/>
          <p14:tracePt t="399236" x="6680200" y="4921250"/>
          <p14:tracePt t="399260" x="6697663" y="4929188"/>
          <p14:tracePt t="399271" x="6697663" y="4938713"/>
          <p14:tracePt t="399284" x="6707188" y="4938713"/>
          <p14:tracePt t="399297" x="6707188" y="4948238"/>
          <p14:tracePt t="399313" x="6707188" y="4956175"/>
          <p14:tracePt t="399333" x="6715125" y="4965700"/>
          <p14:tracePt t="399347" x="6724650" y="4992688"/>
          <p14:tracePt t="399364" x="6751638" y="5027613"/>
          <p14:tracePt t="399379" x="6778625" y="5072063"/>
          <p14:tracePt t="399396" x="6831013" y="5153025"/>
          <p14:tracePt t="399412" x="6858000" y="5180013"/>
          <p14:tracePt t="399429" x="6884988" y="5187950"/>
          <p14:tracePt t="399445" x="6929438" y="5224463"/>
          <p14:tracePt t="399462" x="6956425" y="5241925"/>
          <p14:tracePt t="399479" x="6992938" y="5259388"/>
          <p14:tracePt t="399495" x="7010400" y="5268913"/>
          <p14:tracePt t="399512" x="7037388" y="5286375"/>
          <p14:tracePt t="399530" x="7054850" y="5305425"/>
          <p14:tracePt t="399547" x="7072313" y="5305425"/>
          <p14:tracePt t="399563" x="7081838" y="5313363"/>
          <p14:tracePt t="399580" x="7099300" y="5322888"/>
          <p14:tracePt t="399597" x="7116763" y="5340350"/>
          <p14:tracePt t="399615" x="7153275" y="5349875"/>
          <p14:tracePt t="399630" x="7180263" y="5376863"/>
          <p14:tracePt t="399646" x="7188200" y="5376863"/>
          <p14:tracePt t="399664" x="7207250" y="5394325"/>
          <p14:tracePt t="399680" x="7215188" y="5394325"/>
          <p14:tracePt t="399697" x="7232650" y="5402263"/>
          <p14:tracePt t="399730" x="7242175" y="5402263"/>
          <p14:tracePt t="399753" x="7242175" y="5411788"/>
          <p14:tracePt t="399778" x="7242175" y="5421313"/>
          <p14:tracePt t="399815" x="7224713" y="5438775"/>
          <p14:tracePt t="399828" x="7215188" y="5438775"/>
          <p14:tracePt t="399839" x="7197725" y="5438775"/>
          <p14:tracePt t="399850" x="7161213" y="5448300"/>
          <p14:tracePt t="399865" x="7081838" y="5465763"/>
          <p14:tracePt t="399879" x="7010400" y="5473700"/>
          <p14:tracePt t="399896" x="6902450" y="5492750"/>
          <p14:tracePt t="399914" x="6778625" y="5527675"/>
          <p14:tracePt t="399929" x="6732588" y="5537200"/>
          <p14:tracePt t="399945" x="6724650" y="5537200"/>
          <p14:tracePt t="399963" x="6688138" y="5546725"/>
          <p14:tracePt t="399995" x="6680200" y="5546725"/>
          <p14:tracePt t="400012" x="6680200" y="5554663"/>
          <p14:tracePt t="400029" x="6670675" y="5554663"/>
          <p14:tracePt t="400048" x="6670675" y="5572125"/>
          <p14:tracePt t="400171" x="6680200" y="5572125"/>
          <p14:tracePt t="400196" x="6697663" y="5572125"/>
          <p14:tracePt t="400208" x="6715125" y="5581650"/>
          <p14:tracePt t="400220" x="6742113" y="5608638"/>
          <p14:tracePt t="400232" x="6778625" y="5618163"/>
          <p14:tracePt t="400246" x="6804025" y="5643563"/>
          <p14:tracePt t="400263" x="6831013" y="5670550"/>
          <p14:tracePt t="400282" x="6884988" y="5707063"/>
          <p14:tracePt t="400297" x="6921500" y="5751513"/>
          <p14:tracePt t="400313" x="6946900" y="5768975"/>
          <p14:tracePt t="400330" x="7010400" y="5840413"/>
          <p14:tracePt t="400347" x="7054850" y="5884863"/>
          <p14:tracePt t="400363" x="7081838" y="5903913"/>
          <p14:tracePt t="400381" x="7116763" y="5921375"/>
          <p14:tracePt t="400397" x="7153275" y="5956300"/>
          <p14:tracePt t="400414" x="7170738" y="5965825"/>
          <p14:tracePt t="400432" x="7197725" y="5992813"/>
          <p14:tracePt t="400447" x="7197725" y="6000750"/>
          <p14:tracePt t="400464" x="7207250" y="6000750"/>
          <p14:tracePt t="400504" x="7207250" y="6010275"/>
          <p14:tracePt t="400647" x="7197725" y="6000750"/>
          <p14:tracePt t="400661" x="7188200" y="5983288"/>
          <p14:tracePt t="400674" x="7180263" y="5983288"/>
          <p14:tracePt t="400686" x="7153275" y="5965825"/>
          <p14:tracePt t="400698" x="7126288" y="5938838"/>
          <p14:tracePt t="400713" x="7089775" y="5911850"/>
          <p14:tracePt t="400730" x="7027863" y="5884863"/>
          <p14:tracePt t="400749" x="6929438" y="5795963"/>
          <p14:tracePt t="400763" x="6850063" y="5741988"/>
          <p14:tracePt t="400780" x="6804025" y="5715000"/>
          <p14:tracePt t="400797" x="6742113" y="5670550"/>
          <p14:tracePt t="400813" x="6697663" y="5643563"/>
          <p14:tracePt t="400831" x="6680200" y="5626100"/>
          <p14:tracePt t="400847" x="6653213" y="5599113"/>
          <p14:tracePt t="400864" x="6653213" y="5591175"/>
          <p14:tracePt t="400969" x="6661150" y="5591175"/>
          <p14:tracePt t="400980" x="6670675" y="5608638"/>
          <p14:tracePt t="401004" x="6688138" y="5618163"/>
          <p14:tracePt t="401029" x="6697663" y="5626100"/>
          <p14:tracePt t="401041" x="6697663" y="5635625"/>
          <p14:tracePt t="401053" x="6715125" y="5643563"/>
          <p14:tracePt t="401065" x="6759575" y="5670550"/>
          <p14:tracePt t="401079" x="6813550" y="5715000"/>
          <p14:tracePt t="401096" x="6884988" y="5778500"/>
          <p14:tracePt t="401112" x="6965950" y="5832475"/>
          <p14:tracePt t="401129" x="7116763" y="5965825"/>
          <p14:tracePt t="401146" x="7207250" y="6054725"/>
          <p14:tracePt t="401163" x="7286625" y="6118225"/>
          <p14:tracePt t="401179" x="7340600" y="6170613"/>
          <p14:tracePt t="401195" x="7350125" y="6180138"/>
          <p14:tracePt t="401212" x="7358063" y="6180138"/>
          <p14:tracePt t="401298" x="7350125" y="6180138"/>
          <p14:tracePt t="401310" x="7340600" y="6170613"/>
          <p14:tracePt t="401323" x="7331075" y="6162675"/>
          <p14:tracePt t="401335" x="7313613" y="6153150"/>
          <p14:tracePt t="401349" x="7296150" y="6135688"/>
          <p14:tracePt t="401364" x="7269163" y="6118225"/>
          <p14:tracePt t="401380" x="7232650" y="6091238"/>
          <p14:tracePt t="401397" x="7135813" y="6027738"/>
          <p14:tracePt t="401414" x="7108825" y="6010275"/>
          <p14:tracePt t="401432" x="7072313" y="5992813"/>
          <p14:tracePt t="401446" x="7072313" y="5983288"/>
          <p14:tracePt t="401463" x="7064375" y="5983288"/>
          <p14:tracePt t="401480" x="7064375" y="5975350"/>
          <p14:tracePt t="401496" x="7037388" y="5948363"/>
          <p14:tracePt t="401513" x="7000875" y="5911850"/>
          <p14:tracePt t="401529" x="6921500" y="5857875"/>
          <p14:tracePt t="401546" x="6911975" y="5849938"/>
          <p14:tracePt t="401563" x="6884988" y="5832475"/>
          <p14:tracePt t="401579" x="6875463" y="5822950"/>
          <p14:tracePt t="401613" x="6875463" y="5813425"/>
          <p14:tracePt t="401712" x="6884988" y="5813425"/>
          <p14:tracePt t="401725" x="6894513" y="5813425"/>
          <p14:tracePt t="401736" x="6894513" y="5822950"/>
          <p14:tracePt t="401748" x="6902450" y="5840413"/>
          <p14:tracePt t="401762" x="6929438" y="5849938"/>
          <p14:tracePt t="401779" x="6956425" y="5884863"/>
          <p14:tracePt t="401797" x="7018338" y="5929313"/>
          <p14:tracePt t="401814" x="7188200" y="6054725"/>
          <p14:tracePt t="401830" x="7224713" y="6081713"/>
          <p14:tracePt t="401847" x="7259638" y="6108700"/>
          <p14:tracePt t="401863" x="7286625" y="6126163"/>
          <p14:tracePt t="401879" x="7296150" y="6126163"/>
          <p14:tracePt t="401899" x="7296150" y="6135688"/>
          <p14:tracePt t="401914" x="7304088" y="6135688"/>
          <p14:tracePt t="401961" x="7304088" y="6126163"/>
          <p14:tracePt t="401974" x="7304088" y="6099175"/>
          <p14:tracePt t="401985" x="7278688" y="6054725"/>
          <p14:tracePt t="401999" x="7224713" y="5965825"/>
          <p14:tracePt t="402013" x="7170738" y="5832475"/>
          <p14:tracePt t="402031" x="7089775" y="5618163"/>
          <p14:tracePt t="402047" x="6938963" y="5268913"/>
          <p14:tracePt t="402064" x="6884988" y="5180013"/>
          <p14:tracePt t="402082" x="6850063" y="5099050"/>
          <p14:tracePt t="402098" x="6850063" y="5091113"/>
          <p14:tracePt t="402115" x="6840538" y="5091113"/>
          <p14:tracePt t="402325" x="6850063" y="5091113"/>
          <p14:tracePt t="402337" x="6858000" y="5091113"/>
          <p14:tracePt t="402349" x="6884988" y="5116513"/>
          <p14:tracePt t="402364" x="6921500" y="5153025"/>
          <p14:tracePt t="402380" x="6983413" y="5180013"/>
          <p14:tracePt t="402399" x="7126288" y="5278438"/>
          <p14:tracePt t="402413" x="7188200" y="5322888"/>
          <p14:tracePt t="402430" x="7224713" y="5349875"/>
          <p14:tracePt t="402447" x="7251700" y="5376863"/>
          <p14:tracePt t="402464" x="7259638" y="5384800"/>
          <p14:tracePt t="402497" x="7269163" y="5384800"/>
          <p14:tracePt t="402542" x="7242175" y="5376863"/>
          <p14:tracePt t="402555" x="7232650" y="5357813"/>
          <p14:tracePt t="402567" x="7224713" y="5349875"/>
          <p14:tracePt t="402580" x="7170738" y="5313363"/>
          <p14:tracePt t="402597" x="7108825" y="5251450"/>
          <p14:tracePt t="402616" x="6956425" y="5108575"/>
          <p14:tracePt t="402631" x="6894513" y="5045075"/>
          <p14:tracePt t="402646" x="6831013" y="5000625"/>
          <p14:tracePt t="402663" x="6778625" y="4948238"/>
          <p14:tracePt t="402680" x="6769100" y="4938713"/>
          <p14:tracePt t="402697" x="6759575" y="4938713"/>
          <p14:tracePt t="402713" x="6759575" y="4929188"/>
          <p14:tracePt t="402817" x="6769100" y="4929188"/>
          <p14:tracePt t="402830" x="6778625" y="4938713"/>
          <p14:tracePt t="402844" x="6786563" y="4948238"/>
          <p14:tracePt t="402855" x="6804025" y="4973638"/>
          <p14:tracePt t="402867" x="6831013" y="5000625"/>
          <p14:tracePt t="402881" x="6884988" y="5064125"/>
          <p14:tracePt t="402896" x="6956425" y="5126038"/>
          <p14:tracePt t="402912" x="7037388" y="5170488"/>
          <p14:tracePt t="402929" x="7126288" y="5259388"/>
          <p14:tracePt t="402947" x="7153275" y="5286375"/>
          <p14:tracePt t="402965" x="7161213" y="5295900"/>
          <p14:tracePt t="402980" x="7170738" y="5295900"/>
          <p14:tracePt t="402997" x="7180263" y="5313363"/>
          <p14:tracePt t="403076" x="7180263" y="5305425"/>
          <p14:tracePt t="403089" x="7170738" y="5295900"/>
          <p14:tracePt t="403100" x="7143750" y="5286375"/>
          <p14:tracePt t="403114" x="7135813" y="5259388"/>
          <p14:tracePt t="403131" x="7108825" y="5251450"/>
          <p14:tracePt t="403149" x="7000875" y="5126038"/>
          <p14:tracePt t="403164" x="6867525" y="5010150"/>
          <p14:tracePt t="403181" x="6778625" y="4921250"/>
          <p14:tracePt t="403198" x="6680200" y="4830763"/>
          <p14:tracePt t="403214" x="6670675" y="4822825"/>
          <p14:tracePt t="403230" x="6653213" y="4813300"/>
          <p14:tracePt t="403247" x="6653213" y="4805363"/>
          <p14:tracePt t="403293" x="6661150" y="4805363"/>
          <p14:tracePt t="403304" x="6661150" y="4813300"/>
          <p14:tracePt t="403316" x="6670675" y="4822825"/>
          <p14:tracePt t="403330" x="6680200" y="4830763"/>
          <p14:tracePt t="403347" x="6697663" y="4857750"/>
          <p14:tracePt t="403364" x="6850063" y="4983163"/>
          <p14:tracePt t="403379" x="6911975" y="5045075"/>
          <p14:tracePt t="403396" x="7000875" y="5116513"/>
          <p14:tracePt t="403412" x="7064375" y="5197475"/>
          <p14:tracePt t="403429" x="7108825" y="5224463"/>
          <p14:tracePt t="403446" x="7116763" y="5233988"/>
          <p14:tracePt t="403464" x="7135813" y="5259388"/>
          <p14:tracePt t="403480" x="7143750" y="5268913"/>
          <p14:tracePt t="403498" x="7153275" y="5268913"/>
          <p14:tracePt t="403593" x="7143750" y="5268913"/>
          <p14:tracePt t="403605" x="7135813" y="5251450"/>
          <p14:tracePt t="403618" x="7108825" y="5214938"/>
          <p14:tracePt t="403632" x="7054850" y="5180013"/>
          <p14:tracePt t="403647" x="6983413" y="5108575"/>
          <p14:tracePt t="403664" x="6938963" y="5045075"/>
          <p14:tracePt t="403680" x="6813550" y="4938713"/>
          <p14:tracePt t="403697" x="6778625" y="4911725"/>
          <p14:tracePt t="403716" x="6742113" y="4884738"/>
          <p14:tracePt t="403730" x="6732588" y="4884738"/>
          <p14:tracePt t="403747" x="6732588" y="4876800"/>
          <p14:tracePt t="403825" x="6742113" y="4894263"/>
          <p14:tracePt t="403837" x="6751638" y="4902200"/>
          <p14:tracePt t="403850" x="6778625" y="4921250"/>
          <p14:tracePt t="403864" x="6823075" y="4983163"/>
          <p14:tracePt t="403880" x="6884988" y="5064125"/>
          <p14:tracePt t="403896" x="7045325" y="5241925"/>
          <p14:tracePt t="403913" x="7108825" y="5305425"/>
          <p14:tracePt t="403929" x="7153275" y="5367338"/>
          <p14:tracePt t="403946" x="7207250" y="5448300"/>
          <p14:tracePt t="403963" x="7224713" y="5483225"/>
          <p14:tracePt t="403979" x="7232650" y="5527675"/>
          <p14:tracePt t="403981" x="7242175" y="5554663"/>
          <p14:tracePt t="403996" x="7242175" y="5572125"/>
          <p14:tracePt t="404012" x="7242175" y="5581650"/>
          <p14:tracePt t="404030" x="7242175" y="5591175"/>
          <p14:tracePt t="404054" x="7224713" y="5608638"/>
          <p14:tracePt t="404066" x="7170738" y="5618163"/>
          <p14:tracePt t="404081" x="7089775" y="5635625"/>
          <p14:tracePt t="404096" x="6992938" y="5653088"/>
          <p14:tracePt t="404113" x="6921500" y="5653088"/>
          <p14:tracePt t="404130" x="6823075" y="5653088"/>
          <p14:tracePt t="404146" x="6804025" y="5653088"/>
          <p14:tracePt t="404163" x="6778625" y="5643563"/>
          <p14:tracePt t="404180" x="6732588" y="5626100"/>
          <p14:tracePt t="404197" x="6670675" y="5581650"/>
          <p14:tracePt t="404214" x="6616700" y="5554663"/>
          <p14:tracePt t="404231" x="6545263" y="5500688"/>
          <p14:tracePt t="404247" x="6537325" y="5483225"/>
          <p14:tracePt t="404265" x="6527800" y="5473700"/>
          <p14:tracePt t="404281" x="6518275" y="5473700"/>
          <p14:tracePt t="404367" x="6527800" y="5473700"/>
          <p14:tracePt t="404380" x="6554788" y="5492750"/>
          <p14:tracePt t="404392" x="6589713" y="5519738"/>
          <p14:tracePt t="404403" x="6616700" y="5546725"/>
          <p14:tracePt t="404415" x="6661150" y="5564188"/>
          <p14:tracePt t="404430" x="6697663" y="5591175"/>
          <p14:tracePt t="404446" x="6742113" y="5618163"/>
          <p14:tracePt t="404463" x="6804025" y="5689600"/>
          <p14:tracePt t="404479" x="6831013" y="5715000"/>
          <p14:tracePt t="404496" x="6858000" y="5751513"/>
          <p14:tracePt t="404513" x="6911975" y="5822950"/>
          <p14:tracePt t="404529" x="6921500" y="5857875"/>
          <p14:tracePt t="404546" x="6929438" y="5867400"/>
          <p14:tracePt t="404563" x="6956425" y="5903913"/>
          <p14:tracePt t="404596" x="6965950" y="5911850"/>
          <p14:tracePt t="404629" x="6965950" y="5921375"/>
          <p14:tracePt t="404646" x="7000875" y="5965825"/>
          <p14:tracePt t="404663" x="7010400" y="5992813"/>
          <p14:tracePt t="404680" x="7037388" y="6010275"/>
          <p14:tracePt t="404696" x="7037388" y="6027738"/>
          <p14:tracePt t="404713" x="7045325" y="6027738"/>
          <p14:tracePt t="404729" x="7045325" y="6037263"/>
          <p14:tracePt t="404814" x="7045325" y="6046788"/>
          <p14:tracePt t="404923" x="7045325" y="6037263"/>
          <p14:tracePt t="404935" x="7027863" y="6019800"/>
          <p14:tracePt t="404948" x="7018338" y="6010275"/>
          <p14:tracePt t="404961" x="7010400" y="6000750"/>
          <p14:tracePt t="404973" x="6992938" y="5983288"/>
          <p14:tracePt t="404987" x="6965950" y="5938838"/>
          <p14:tracePt t="404998" x="6902450" y="5857875"/>
          <p14:tracePt t="405013" x="6813550" y="5795963"/>
          <p14:tracePt t="405029" x="6751638" y="5724525"/>
          <p14:tracePt t="405046" x="6707188" y="5689600"/>
          <p14:tracePt t="405063" x="6661150" y="5653088"/>
          <p14:tracePt t="405079" x="6661150" y="5635625"/>
          <p14:tracePt t="405096" x="6643688" y="5635625"/>
          <p14:tracePt t="405218" x="6653213" y="5635625"/>
          <p14:tracePt t="405230" x="6661150" y="5635625"/>
          <p14:tracePt t="405255" x="6670675" y="5643563"/>
          <p14:tracePt t="405268" x="6680200" y="5653088"/>
          <p14:tracePt t="405279" x="6697663" y="5662613"/>
          <p14:tracePt t="405291" x="6742113" y="5689600"/>
          <p14:tracePt t="405302" x="6796088" y="5715000"/>
          <p14:tracePt t="405317" x="6858000" y="5741988"/>
          <p14:tracePt t="405331" x="6921500" y="5795963"/>
          <p14:tracePt t="405348" x="6973888" y="5822950"/>
          <p14:tracePt t="405364" x="7027863" y="5849938"/>
          <p14:tracePt t="405380" x="7037388" y="5857875"/>
          <p14:tracePt t="405397" x="7045325" y="5857875"/>
          <p14:tracePt t="405413" x="7054850" y="5867400"/>
          <p14:tracePt t="405430" x="7064375" y="5876925"/>
          <p14:tracePt t="405462" x="7064375" y="5884863"/>
          <p14:tracePt t="405476" x="7081838" y="5884863"/>
          <p14:tracePt t="405512" x="7081838" y="5894388"/>
          <p14:tracePt t="405523" x="7089775" y="5894388"/>
          <p14:tracePt t="405536" x="7089775" y="5911850"/>
          <p14:tracePt t="405548" x="7099300" y="5911850"/>
          <p14:tracePt t="405563" x="7108825" y="5921375"/>
          <p14:tracePt t="405580" x="7116763" y="5929313"/>
          <p14:tracePt t="405596" x="7126288" y="5938838"/>
          <p14:tracePt t="405613" x="7135813" y="5948363"/>
          <p14:tracePt t="405646" x="7153275" y="5956300"/>
          <p14:tracePt t="405679" x="7161213" y="5956300"/>
          <p14:tracePt t="405845" x="7170738" y="5965825"/>
          <p14:tracePt t="405882" x="7180263" y="5965825"/>
          <p14:tracePt t="405907" x="7180263" y="5975350"/>
          <p14:tracePt t="405956" x="7188200" y="5975350"/>
          <p14:tracePt t="412133" x="7116763" y="5948363"/>
          <p14:tracePt t="412145" x="7027863" y="5876925"/>
          <p14:tracePt t="412158" x="6875463" y="5761038"/>
          <p14:tracePt t="412171" x="6742113" y="5643563"/>
          <p14:tracePt t="412184" x="6608763" y="5554663"/>
          <p14:tracePt t="412199" x="6527800" y="5483225"/>
          <p14:tracePt t="412214" x="6500813" y="5448300"/>
          <p14:tracePt t="412231" x="6473825" y="5421313"/>
          <p14:tracePt t="412247" x="6473825" y="5411788"/>
          <p14:tracePt t="412264" x="6465888" y="5402263"/>
          <p14:tracePt t="412280" x="6465888" y="5384800"/>
          <p14:tracePt t="412297" x="6465888" y="5376863"/>
          <p14:tracePt t="412314" x="6465888" y="5330825"/>
          <p14:tracePt t="412330" x="6518275" y="5162550"/>
          <p14:tracePt t="412347" x="6635750" y="4857750"/>
          <p14:tracePt t="412364" x="6688138" y="4733925"/>
          <p14:tracePt t="412382" x="6823075" y="4598988"/>
          <p14:tracePt t="412397" x="6875463" y="4581525"/>
          <p14:tracePt t="412414" x="6929438" y="4581525"/>
          <p14:tracePt t="412430" x="7000875" y="4581525"/>
          <p14:tracePt t="412447" x="7018338" y="4581525"/>
          <p14:tracePt t="412464" x="7027863" y="4598988"/>
          <p14:tracePt t="412480" x="7037388" y="4608513"/>
          <p14:tracePt t="412497" x="7037388" y="4616450"/>
          <p14:tracePt t="412514" x="7037388" y="4625975"/>
          <p14:tracePt t="412539" x="7010400" y="4635500"/>
          <p14:tracePt t="412550" x="7000875" y="4635500"/>
          <p14:tracePt t="412564" x="6992938" y="4635500"/>
          <p14:tracePt t="412580" x="6956425" y="4635500"/>
          <p14:tracePt t="412597" x="6938963" y="4635500"/>
          <p14:tracePt t="412614" x="6858000" y="4635500"/>
          <p14:tracePt t="412630" x="6804025" y="4635500"/>
          <p14:tracePt t="412647" x="6751638" y="4635500"/>
          <p14:tracePt t="412664" x="6680200" y="4635500"/>
          <p14:tracePt t="412680" x="6653213" y="4635500"/>
          <p14:tracePt t="412697" x="6643688" y="4635500"/>
          <p14:tracePt t="412732" x="6635750" y="4635500"/>
          <p14:tracePt t="412770" x="6635750" y="4643438"/>
          <p14:tracePt t="412794" x="6635750" y="4662488"/>
          <p14:tracePt t="412817" x="6643688" y="4670425"/>
          <p14:tracePt t="412842" x="6653213" y="4670425"/>
          <p14:tracePt t="412854" x="6653213" y="4679950"/>
          <p14:tracePt t="412866" x="6661150" y="4679950"/>
          <p14:tracePt t="412879" x="6661150" y="4687888"/>
          <p14:tracePt t="412891" x="6661150" y="4697413"/>
          <p14:tracePt t="412904" x="6661150" y="4706938"/>
          <p14:tracePt t="412916" x="6661150" y="4714875"/>
          <p14:tracePt t="412930" x="6661150" y="4733925"/>
          <p14:tracePt t="412947" x="6661150" y="4741863"/>
          <p14:tracePt t="412965" x="6661150" y="4751388"/>
          <p14:tracePt t="412988" x="6653213" y="4751388"/>
          <p14:tracePt t="413024" x="6643688" y="4751388"/>
          <p14:tracePt t="413049" x="6635750" y="4751388"/>
          <p14:tracePt t="413061" x="6626225" y="4751388"/>
          <p14:tracePt t="413085" x="6599238" y="4751388"/>
          <p14:tracePt t="413098" x="6589713" y="4751388"/>
          <p14:tracePt t="413112" x="6581775" y="4751388"/>
          <p14:tracePt t="413123" x="6554788" y="4751388"/>
          <p14:tracePt t="413135" x="6537325" y="4751388"/>
          <p14:tracePt t="413149" x="6510338" y="4751388"/>
          <p14:tracePt t="413165" x="6500813" y="4733925"/>
          <p14:tracePt t="413181" x="6492875" y="4733925"/>
          <p14:tracePt t="413198" x="6483350" y="4724400"/>
          <p14:tracePt t="413215" x="6483350" y="4714875"/>
          <p14:tracePt t="413235" x="6483350" y="4706938"/>
          <p14:tracePt t="413263" x="6483350" y="4697413"/>
          <p14:tracePt t="413289" x="6483350" y="4687888"/>
          <p14:tracePt t="413324" x="6483350" y="4679950"/>
          <p14:tracePt t="413348" x="6492875" y="4679950"/>
          <p14:tracePt t="413386" x="6500813" y="4679950"/>
          <p14:tracePt t="413398" x="6500813" y="4662488"/>
          <p14:tracePt t="413410" x="6510338" y="4662488"/>
          <p14:tracePt t="413422" x="6527800" y="4662488"/>
          <p14:tracePt t="413448" x="6545263" y="4662488"/>
          <p14:tracePt t="413461" x="6554788" y="4662488"/>
          <p14:tracePt t="413473" x="6581775" y="4652963"/>
          <p14:tracePt t="413485" x="6599238" y="4652963"/>
          <p14:tracePt t="413498" x="6626225" y="4643438"/>
          <p14:tracePt t="413516" x="6643688" y="4643438"/>
          <p14:tracePt t="413531" x="6661150" y="4643438"/>
          <p14:tracePt t="413548" x="6670675" y="4643438"/>
          <p14:tracePt t="413565" x="6680200" y="4643438"/>
          <p14:tracePt t="413583" x="6688138" y="4643438"/>
          <p14:tracePt t="413598" x="6697663" y="4643438"/>
          <p14:tracePt t="413618" x="6707188" y="4643438"/>
          <p14:tracePt t="413632" x="6715125" y="4643438"/>
          <p14:tracePt t="413648" x="6742113" y="4643438"/>
          <p14:tracePt t="413666" x="6786563" y="4643438"/>
          <p14:tracePt t="413682" x="6823075" y="4643438"/>
          <p14:tracePt t="413698" x="6831013" y="4643438"/>
          <p14:tracePt t="413715" x="6867525" y="4643438"/>
          <p14:tracePt t="413731" x="6875463" y="4643438"/>
          <p14:tracePt t="413748" x="6884988" y="4643438"/>
          <p14:tracePt t="413765" x="6902450" y="4643438"/>
          <p14:tracePt t="413782" x="6921500" y="4643438"/>
          <p14:tracePt t="413799" x="6938963" y="4643438"/>
          <p14:tracePt t="413815" x="6946900" y="4643438"/>
          <p14:tracePt t="413848" x="6965950" y="4643438"/>
          <p14:tracePt t="413864" x="6973888" y="4652963"/>
          <p14:tracePt t="413881" x="6992938" y="4662488"/>
          <p14:tracePt t="413897" x="7018338" y="4697413"/>
          <p14:tracePt t="413914" x="7027863" y="4706938"/>
          <p14:tracePt t="413931" x="7027863" y="4714875"/>
          <p14:tracePt t="413947" x="7054850" y="4724400"/>
          <p14:tracePt t="413964" x="7054850" y="4751388"/>
          <p14:tracePt t="413980" x="7064375" y="4759325"/>
          <p14:tracePt t="413982" x="7072313" y="4778375"/>
          <p14:tracePt t="413997" x="7081838" y="4805363"/>
          <p14:tracePt t="414014" x="7081838" y="4830763"/>
          <p14:tracePt t="414030" x="7081838" y="4840288"/>
          <p14:tracePt t="414047" x="7081838" y="4884738"/>
          <p14:tracePt t="414064" x="7081838" y="4894263"/>
          <p14:tracePt t="414080" x="7081838" y="4911725"/>
          <p14:tracePt t="414097" x="7081838" y="4938713"/>
          <p14:tracePt t="414114" x="7081838" y="4948238"/>
          <p14:tracePt t="414130" x="7081838" y="4956175"/>
          <p14:tracePt t="414164" x="7081838" y="4965700"/>
          <p14:tracePt t="414192" x="7072313" y="4973638"/>
          <p14:tracePt t="414229" x="7064375" y="4973638"/>
          <p14:tracePt t="414266" x="7054850" y="4983163"/>
          <p14:tracePt t="414279" x="7045325" y="4983163"/>
          <p14:tracePt t="414291" x="7037388" y="4983163"/>
          <p14:tracePt t="414303" x="7018338" y="4992688"/>
          <p14:tracePt t="414317" x="7010400" y="5010150"/>
          <p14:tracePt t="414332" x="6992938" y="5010150"/>
          <p14:tracePt t="414349" x="6983413" y="5010150"/>
          <p14:tracePt t="414366" x="6956425" y="5019675"/>
          <p14:tracePt t="414381" x="6946900" y="5019675"/>
          <p14:tracePt t="414399" x="6929438" y="5027613"/>
          <p14:tracePt t="414415" x="6921500" y="5027613"/>
          <p14:tracePt t="414431" x="6911975" y="5027613"/>
          <p14:tracePt t="414449" x="6894513" y="5027613"/>
          <p14:tracePt t="414464" x="6875463" y="5027613"/>
          <p14:tracePt t="414481" x="6858000" y="5027613"/>
          <p14:tracePt t="414497" x="6813550" y="5037138"/>
          <p14:tracePt t="414514" x="6804025" y="5037138"/>
          <p14:tracePt t="414533" x="6769100" y="5045075"/>
          <p14:tracePt t="414548" x="6759575" y="5045075"/>
          <p14:tracePt t="414564" x="6751638" y="5045075"/>
          <p14:tracePt t="414581" x="6742113" y="5045075"/>
          <p14:tracePt t="414598" x="6715125" y="5045075"/>
          <p14:tracePt t="414614" x="6707188" y="5045075"/>
          <p14:tracePt t="414632" x="6688138" y="5045075"/>
          <p14:tracePt t="414648" x="6680200" y="5045075"/>
          <p14:tracePt t="414664" x="6670675" y="5045075"/>
          <p14:tracePt t="414681" x="6643688" y="5045075"/>
          <p14:tracePt t="414698" x="6635750" y="5045075"/>
          <p14:tracePt t="414717" x="6616700" y="5045075"/>
          <p14:tracePt t="414732" x="6608763" y="5045075"/>
          <p14:tracePt t="414765" x="6599238" y="5045075"/>
          <p14:tracePt t="414782" x="6581775" y="5045075"/>
          <p14:tracePt t="414798" x="6572250" y="5045075"/>
          <p14:tracePt t="414815" x="6554788" y="5045075"/>
          <p14:tracePt t="414832" x="6518275" y="5037138"/>
          <p14:tracePt t="414850" x="6500813" y="5027613"/>
          <p14:tracePt t="414866" x="6465888" y="5000625"/>
          <p14:tracePt t="414881" x="6456363" y="4992688"/>
          <p14:tracePt t="414898" x="6438900" y="4983163"/>
          <p14:tracePt t="414914" x="6429375" y="4973638"/>
          <p14:tracePt t="414930" x="6429375" y="4965700"/>
          <p14:tracePt t="414947" x="6421438" y="4965700"/>
          <p14:tracePt t="414964" x="6421438" y="4948238"/>
          <p14:tracePt t="414981" x="6421438" y="4938713"/>
          <p14:tracePt t="414999" x="6421438" y="4929188"/>
          <p14:tracePt t="415023" x="6421438" y="4921250"/>
          <p14:tracePt t="415036" x="6421438" y="4911725"/>
          <p14:tracePt t="415048" x="6421438" y="4902200"/>
          <p14:tracePt t="415065" x="6421438" y="4894263"/>
          <p14:tracePt t="415083" x="6421438" y="4876800"/>
          <p14:tracePt t="415098" x="6421438" y="4867275"/>
          <p14:tracePt t="415115" x="6421438" y="4857750"/>
          <p14:tracePt t="415134" x="6421438" y="4849813"/>
          <p14:tracePt t="415148" x="6421438" y="4840288"/>
          <p14:tracePt t="415170" x="6421438" y="4830763"/>
          <p14:tracePt t="415207" x="6421438" y="4822825"/>
          <p14:tracePt t="415244" x="6429375" y="4813300"/>
          <p14:tracePt t="415269" x="6446838" y="4813300"/>
          <p14:tracePt t="415292" x="6456363" y="4813300"/>
          <p14:tracePt t="415304" x="6456363" y="4795838"/>
          <p14:tracePt t="415317" x="6465888" y="4795838"/>
          <p14:tracePt t="415353" x="6473825" y="4795838"/>
          <p14:tracePt t="415374" x="6483350" y="4786313"/>
          <p14:tracePt t="415411" x="6492875" y="4786313"/>
          <p14:tracePt t="415434" x="6500813" y="4786313"/>
          <p14:tracePt t="415460" x="6518275" y="4786313"/>
          <p14:tracePt t="415472" x="6518275" y="4778375"/>
          <p14:tracePt t="415484" x="6527800" y="4778375"/>
          <p14:tracePt t="415521" x="6537325" y="4778375"/>
          <p14:tracePt t="415546" x="6537325" y="4768850"/>
          <p14:tracePt t="415558" x="6545263" y="4768850"/>
          <p14:tracePt t="415596" x="6554788" y="4768850"/>
          <p14:tracePt t="415622" x="6554788" y="4759325"/>
          <p14:tracePt t="415634" x="6564313" y="4759325"/>
          <p14:tracePt t="415646" x="6572250" y="4759325"/>
          <p14:tracePt t="415659" x="6581775" y="4751388"/>
          <p14:tracePt t="415670" x="6608763" y="4751388"/>
          <p14:tracePt t="415684" x="6635750" y="4733925"/>
          <p14:tracePt t="415698" x="6643688" y="4724400"/>
          <p14:tracePt t="415715" x="6661150" y="4724400"/>
          <p14:tracePt t="415732" x="6670675" y="4724400"/>
          <p14:tracePt t="415749" x="6680200" y="4714875"/>
          <p14:tracePt t="415765" x="6707188" y="4714875"/>
          <p14:tracePt t="415782" x="6715125" y="4714875"/>
          <p14:tracePt t="415798" x="6732588" y="4714875"/>
          <p14:tracePt t="415834" x="6769100" y="4714875"/>
          <p14:tracePt t="415848" x="6778625" y="4714875"/>
          <p14:tracePt t="415865" x="6786563" y="4714875"/>
          <p14:tracePt t="415882" x="6823075" y="4714875"/>
          <p14:tracePt t="415899" x="6831013" y="4714875"/>
          <p14:tracePt t="415915" x="6840538" y="4714875"/>
          <p14:tracePt t="415933" x="6875463" y="4714875"/>
          <p14:tracePt t="415949" x="6884988" y="4714875"/>
          <p14:tracePt t="415965" x="6894513" y="4714875"/>
          <p14:tracePt t="415981" x="6921500" y="4714875"/>
          <p14:tracePt t="415997" x="6929438" y="4714875"/>
          <p14:tracePt t="416014" x="6946900" y="4714875"/>
          <p14:tracePt t="416031" x="6965950" y="4714875"/>
          <p14:tracePt t="416047" x="6973888" y="4714875"/>
          <p14:tracePt t="416064" x="6973888" y="4724400"/>
          <p14:tracePt t="416081" x="6983413" y="4724400"/>
          <p14:tracePt t="416098" x="6983413" y="4733925"/>
          <p14:tracePt t="416114" x="6992938" y="4751388"/>
          <p14:tracePt t="416131" x="7000875" y="4751388"/>
          <p14:tracePt t="416147" x="7018338" y="4759325"/>
          <p14:tracePt t="416164" x="7027863" y="4778375"/>
          <p14:tracePt t="416181" x="7027863" y="4786313"/>
          <p14:tracePt t="416197" x="7037388" y="4805363"/>
          <p14:tracePt t="416231" x="7037388" y="4822825"/>
          <p14:tracePt t="416247" x="7037388" y="4867275"/>
          <p14:tracePt t="416264" x="7037388" y="4876800"/>
          <p14:tracePt t="416281" x="7037388" y="4894263"/>
          <p14:tracePt t="416298" x="7037388" y="4929188"/>
          <p14:tracePt t="416315" x="7037388" y="4938713"/>
          <p14:tracePt t="416332" x="7037388" y="4948238"/>
          <p14:tracePt t="416349" x="7037388" y="4956175"/>
          <p14:tracePt t="416365" x="7037388" y="4965700"/>
          <p14:tracePt t="416382" x="7037388" y="4983163"/>
          <p14:tracePt t="416398" x="7027863" y="4983163"/>
          <p14:tracePt t="416415" x="7027863" y="5000625"/>
          <p14:tracePt t="416432" x="7000875" y="5019675"/>
          <p14:tracePt t="416448" x="6992938" y="5027613"/>
          <p14:tracePt t="416467" x="6973888" y="5045075"/>
          <p14:tracePt t="416482" x="6965950" y="5054600"/>
          <p14:tracePt t="416498" x="6938963" y="5072063"/>
          <p14:tracePt t="416517" x="6884988" y="5108575"/>
          <p14:tracePt t="416532" x="6850063" y="5135563"/>
          <p14:tracePt t="416549" x="6813550" y="5143500"/>
          <p14:tracePt t="416567" x="6653213" y="5180013"/>
          <p14:tracePt t="416582" x="6599238" y="5187950"/>
          <p14:tracePt t="416598" x="6545263" y="5187950"/>
          <p14:tracePt t="416615" x="6510338" y="5187950"/>
          <p14:tracePt t="416632" x="6456363" y="5162550"/>
          <p14:tracePt t="416648" x="6446838" y="5153025"/>
          <p14:tracePt t="416665" x="6438900" y="5143500"/>
          <p14:tracePt t="416682" x="6438900" y="5116513"/>
          <p14:tracePt t="416716" x="6438900" y="5108575"/>
          <p14:tracePt t="418638" x="6438900" y="5099050"/>
          <p14:tracePt t="418650" x="6446838" y="5091113"/>
          <p14:tracePt t="418663" x="6456363" y="5091113"/>
          <p14:tracePt t="418675" x="6473825" y="5064125"/>
          <p14:tracePt t="418687" x="6510338" y="5037138"/>
          <p14:tracePt t="418700" x="6554788" y="5000625"/>
          <p14:tracePt t="418716" x="6608763" y="4973638"/>
          <p14:tracePt t="418732" x="6653213" y="4948238"/>
          <p14:tracePt t="418749" x="6715125" y="4921250"/>
          <p14:tracePt t="418766" x="6724650" y="4921250"/>
          <p14:tracePt t="418782" x="6732588" y="4921250"/>
          <p14:tracePt t="418799" x="6742113" y="4921250"/>
          <p14:tracePt t="418816" x="6742113" y="4911725"/>
          <p14:tracePt t="418849" x="6751638" y="4911725"/>
          <p14:tracePt t="418870" x="6769100" y="4894263"/>
          <p14:tracePt t="418906" x="6778625" y="4894263"/>
          <p14:tracePt t="418979" x="6786563" y="4902200"/>
          <p14:tracePt t="418991" x="6804025" y="4911725"/>
          <p14:tracePt t="419003" x="6813550" y="4921250"/>
          <p14:tracePt t="419016" x="6831013" y="4929188"/>
          <p14:tracePt t="419031" x="6840538" y="4938713"/>
          <p14:tracePt t="419048" x="6840538" y="4948238"/>
          <p14:tracePt t="419066" x="6840538" y="4965700"/>
          <p14:tracePt t="419101" x="6840538" y="4973638"/>
          <p14:tracePt t="419126" x="6840538" y="4983163"/>
          <p14:tracePt t="419139" x="6823075" y="4983163"/>
          <p14:tracePt t="419151" x="6813550" y="4992688"/>
          <p14:tracePt t="419166" x="6804025" y="4992688"/>
          <p14:tracePt t="419179" x="6796088" y="4992688"/>
          <p14:tracePt t="419190" x="6786563" y="4992688"/>
          <p14:tracePt t="419203" x="6778625" y="4992688"/>
          <p14:tracePt t="419228" x="6697663" y="4992688"/>
          <p14:tracePt t="419240" x="6661150" y="4992688"/>
          <p14:tracePt t="419252" x="6616700" y="4992688"/>
          <p14:tracePt t="419265" x="6581775" y="4992688"/>
          <p14:tracePt t="419282" x="6564313" y="4992688"/>
          <p14:tracePt t="419301" x="6527800" y="4992688"/>
          <p14:tracePt t="419316" x="6518275" y="4992688"/>
          <p14:tracePt t="419332" x="6510338" y="4992688"/>
          <p14:tracePt t="419350" x="6492875" y="4983163"/>
          <p14:tracePt t="419366" x="6492875" y="4973638"/>
          <p14:tracePt t="419382" x="6492875" y="4956175"/>
          <p14:tracePt t="419399" x="6492875" y="4948238"/>
          <p14:tracePt t="419415" x="6492875" y="4938713"/>
          <p14:tracePt t="419434" x="6492875" y="4929188"/>
          <p14:tracePt t="419449" x="6492875" y="4921250"/>
          <p14:tracePt t="419482" x="6492875" y="4911725"/>
          <p14:tracePt t="419499" x="6500813" y="4902200"/>
          <p14:tracePt t="419520" x="6510338" y="4902200"/>
          <p14:tracePt t="419542" x="6518275" y="4902200"/>
          <p14:tracePt t="419580" x="6527800" y="4902200"/>
          <p14:tracePt t="419617" x="6537325" y="4902200"/>
          <p14:tracePt t="419654" x="6545263" y="4902200"/>
          <p14:tracePt t="419666" x="6545263" y="4884738"/>
          <p14:tracePt t="419689" x="6554788" y="4884738"/>
          <p14:tracePt t="419742" x="6572250" y="4876800"/>
          <p14:tracePt t="419754" x="6581775" y="4867275"/>
          <p14:tracePt t="419765" x="6589713" y="4857750"/>
          <p14:tracePt t="419777" x="6599238" y="4830763"/>
          <p14:tracePt t="419790" x="6626225" y="4795838"/>
          <p14:tracePt t="419802" x="6635750" y="4786313"/>
          <p14:tracePt t="419816" x="6661150" y="4759325"/>
          <p14:tracePt t="419833" x="6661150" y="4751388"/>
          <p14:tracePt t="419850" x="6680200" y="4741863"/>
          <p14:tracePt t="419866" x="6680200" y="4733925"/>
          <p14:tracePt t="419882" x="6688138" y="4733925"/>
          <p14:tracePt t="419916" x="6697663" y="4733925"/>
          <p14:tracePt t="419935" x="6707188" y="4733925"/>
          <p14:tracePt t="419949" x="6732588" y="4733925"/>
          <p14:tracePt t="419966" x="6742113" y="4733925"/>
          <p14:tracePt t="419984" x="6786563" y="4733925"/>
          <p14:tracePt t="419999" x="6813550" y="4733925"/>
          <p14:tracePt t="420016" x="6823075" y="4733925"/>
          <p14:tracePt t="420034" x="6840538" y="4741863"/>
          <p14:tracePt t="420048" x="6850063" y="4741863"/>
          <p14:tracePt t="420065" x="6850063" y="4751388"/>
          <p14:tracePt t="420082" x="6858000" y="4759325"/>
          <p14:tracePt t="420115" x="6858000" y="4778375"/>
          <p14:tracePt t="420131" x="6858000" y="4786313"/>
          <p14:tracePt t="420154" x="6858000" y="4795838"/>
          <p14:tracePt t="420179" x="6850063" y="4805363"/>
          <p14:tracePt t="420205" x="6840538" y="4805363"/>
          <p14:tracePt t="420217" x="6831013" y="4805363"/>
          <p14:tracePt t="420242" x="6823075" y="4805363"/>
          <p14:tracePt t="420253" x="6804025" y="4805363"/>
          <p14:tracePt t="420280" x="6796088" y="4805363"/>
          <p14:tracePt t="420292" x="6786563" y="4805363"/>
          <p14:tracePt t="420317" x="6778625" y="4805363"/>
          <p14:tracePt t="420341" x="6769100" y="4805363"/>
          <p14:tracePt t="420450" x="6769100" y="4795838"/>
          <p14:tracePt t="420523" x="6769100" y="4786313"/>
          <p14:tracePt t="420561" x="6778625" y="4786313"/>
          <p14:tracePt t="420632" x="6786563" y="4786313"/>
          <p14:tracePt t="420645" x="6786563" y="4768850"/>
          <p14:tracePt t="420758" x="6786563" y="4759325"/>
          <p14:tracePt t="420832" x="6786563" y="4751388"/>
          <p14:tracePt t="421076" x="6796088" y="4751388"/>
          <p14:tracePt t="421088" x="6796088" y="4741863"/>
          <p14:tracePt t="421148" x="6813550" y="4741863"/>
          <p14:tracePt t="421161" x="6813550" y="4733925"/>
          <p14:tracePt t="421197" x="6813550" y="4724400"/>
          <p14:tracePt t="421209" x="6823075" y="4724400"/>
          <p14:tracePt t="421258" x="6831013" y="4724400"/>
          <p14:tracePt t="421270" x="6840538" y="4714875"/>
          <p14:tracePt t="421295" x="6850063" y="4714875"/>
          <p14:tracePt t="421308" x="6858000" y="4714875"/>
          <p14:tracePt t="421320" x="6867525" y="4714875"/>
          <p14:tracePt t="421334" x="6884988" y="4714875"/>
          <p14:tracePt t="421349" x="6894513" y="4714875"/>
          <p14:tracePt t="421366" x="6902450" y="4714875"/>
          <p14:tracePt t="421382" x="6911975" y="4714875"/>
          <p14:tracePt t="421399" x="6921500" y="4714875"/>
          <p14:tracePt t="421417" x="6929438" y="4724400"/>
          <p14:tracePt t="421432" x="6929438" y="4733925"/>
          <p14:tracePt t="421466" x="6938963" y="4741863"/>
          <p14:tracePt t="421483" x="6938963" y="4751388"/>
          <p14:tracePt t="421500" x="6938963" y="4759325"/>
          <p14:tracePt t="421516" x="6938963" y="4805363"/>
          <p14:tracePt t="421533" x="6938963" y="4830763"/>
          <p14:tracePt t="421549" x="6929438" y="4849813"/>
          <p14:tracePt t="421565" x="6921500" y="4849813"/>
          <p14:tracePt t="421583" x="6911975" y="4867275"/>
          <p14:tracePt t="421599" x="6875463" y="4867275"/>
          <p14:tracePt t="421615" x="6867525" y="4867275"/>
          <p14:tracePt t="421632" x="6858000" y="4867275"/>
          <p14:tracePt t="421649" x="6823075" y="4849813"/>
          <p14:tracePt t="421665" x="6813550" y="4849813"/>
          <p14:tracePt t="421683" x="6796088" y="4830763"/>
          <p14:tracePt t="421699" x="6786563" y="4822825"/>
          <p14:tracePt t="421732" x="6769100" y="4813300"/>
          <p14:tracePt t="421748" x="6769100" y="4795838"/>
          <p14:tracePt t="421766" x="6759575" y="4786313"/>
          <p14:tracePt t="421782" x="6759575" y="4778375"/>
          <p14:tracePt t="421816" x="6759575" y="4768850"/>
          <p14:tracePt t="421842" x="6759575" y="4759325"/>
          <p14:tracePt t="421867" x="6759575" y="4751388"/>
          <p14:tracePt t="421892" x="6759575" y="4741863"/>
          <p14:tracePt t="421905" x="6759575" y="4724400"/>
          <p14:tracePt t="421931" x="6759575" y="4714875"/>
          <p14:tracePt t="421944" x="6778625" y="4706938"/>
          <p14:tracePt t="421967" x="6786563" y="4697413"/>
          <p14:tracePt t="421992" x="6796088" y="4687888"/>
          <p14:tracePt t="422029" x="6804025" y="4687888"/>
          <p14:tracePt t="422041" x="6804025" y="4679950"/>
          <p14:tracePt t="422053" x="6813550" y="4679950"/>
          <p14:tracePt t="422066" x="6823075" y="4679950"/>
          <p14:tracePt t="422083" x="6831013" y="4670425"/>
          <p14:tracePt t="422101" x="6867525" y="4652963"/>
          <p14:tracePt t="422116" x="6894513" y="4643438"/>
          <p14:tracePt t="422133" x="6911975" y="4643438"/>
          <p14:tracePt t="422149" x="6938963" y="4635500"/>
          <p14:tracePt t="422166" x="6973888" y="4625975"/>
          <p14:tracePt t="422182" x="6983413" y="4625975"/>
          <p14:tracePt t="422199" x="6992938" y="4625975"/>
          <p14:tracePt t="422216" x="7000875" y="4625975"/>
          <p14:tracePt t="422232" x="7010400" y="4625975"/>
          <p14:tracePt t="422263" x="7018338" y="4625975"/>
          <p14:tracePt t="422422" x="7037388" y="4635500"/>
          <p14:tracePt t="422434" x="7037388" y="4643438"/>
          <p14:tracePt t="422447" x="7054850" y="4652963"/>
          <p14:tracePt t="422459" x="7064375" y="4662488"/>
          <p14:tracePt t="422470" x="7064375" y="4670425"/>
          <p14:tracePt t="422483" x="7072313" y="4687888"/>
          <p14:tracePt t="422498" x="7072313" y="4697413"/>
          <p14:tracePt t="422515" x="7081838" y="4697413"/>
          <p14:tracePt t="422531" x="7081838" y="4706938"/>
          <p14:tracePt t="422548" x="7081838" y="4714875"/>
          <p14:tracePt t="422571" x="7081838" y="4724400"/>
          <p14:tracePt t="422596" x="7081838" y="4733925"/>
          <p14:tracePt t="422619" x="7081838" y="4741863"/>
          <p14:tracePt t="422645" x="7072313" y="4759325"/>
          <p14:tracePt t="422669" x="7064375" y="4759325"/>
          <p14:tracePt t="422683" x="7054850" y="4759325"/>
          <p14:tracePt t="422709" x="7045325" y="4759325"/>
          <p14:tracePt t="422719" x="7018338" y="4759325"/>
          <p14:tracePt t="422731" x="7010400" y="4759325"/>
          <p14:tracePt t="422743" x="7000875" y="4759325"/>
          <p14:tracePt t="422755" x="6983413" y="4759325"/>
          <p14:tracePt t="422767" x="6973888" y="4759325"/>
          <p14:tracePt t="422782" x="6956425" y="4759325"/>
          <p14:tracePt t="422799" x="6946900" y="4759325"/>
          <p14:tracePt t="422815" x="6929438" y="4759325"/>
          <p14:tracePt t="422851" x="6921500" y="4759325"/>
          <p14:tracePt t="422865" x="6911975" y="4751388"/>
          <p14:tracePt t="422898" x="6902450" y="4741863"/>
          <p14:tracePt t="422915" x="6875463" y="4733925"/>
          <p14:tracePt t="422948" x="6858000" y="4724400"/>
          <p14:tracePt t="422965" x="6858000" y="4714875"/>
          <p14:tracePt t="422982" x="6850063" y="4714875"/>
          <p14:tracePt t="422983" x="6850063" y="4706938"/>
          <p14:tracePt t="422998" x="6850063" y="4697413"/>
          <p14:tracePt t="423015" x="6840538" y="4697413"/>
          <p14:tracePt t="423031" x="6840538" y="4679950"/>
          <p14:tracePt t="423050" x="6840538" y="4662488"/>
          <p14:tracePt t="423083" x="6840538" y="4643438"/>
          <p14:tracePt t="423100" x="6840538" y="4635500"/>
          <p14:tracePt t="423118" x="6840538" y="4625975"/>
          <p14:tracePt t="423133" x="6840538" y="4608513"/>
          <p14:tracePt t="423166" x="6840538" y="4598988"/>
          <p14:tracePt t="423183" x="6850063" y="4591050"/>
          <p14:tracePt t="423208" x="6858000" y="4591050"/>
          <p14:tracePt t="423231" x="6858000" y="4581525"/>
          <p14:tracePt t="423243" x="6867525" y="4581525"/>
          <p14:tracePt t="423255" x="6875463" y="4581525"/>
          <p14:tracePt t="423292" x="6894513" y="4581525"/>
          <p14:tracePt t="423329" x="6902450" y="4581525"/>
          <p14:tracePt t="423366" x="6911975" y="4581525"/>
          <p14:tracePt t="423401" x="6921500" y="4581525"/>
          <p14:tracePt t="423413" x="6921500" y="4591050"/>
          <p14:tracePt t="423425" x="6929438" y="4598988"/>
          <p14:tracePt t="423436" x="6929438" y="4616450"/>
          <p14:tracePt t="423449" x="6938963" y="4625975"/>
          <p14:tracePt t="423465" x="6946900" y="4635500"/>
          <p14:tracePt t="423482" x="6946900" y="4643438"/>
          <p14:tracePt t="423498" x="6965950" y="4670425"/>
          <p14:tracePt t="423515" x="6965950" y="4679950"/>
          <p14:tracePt t="423532" x="6973888" y="4687888"/>
          <p14:tracePt t="423548" x="6973888" y="4714875"/>
          <p14:tracePt t="423565" x="6973888" y="4759325"/>
          <p14:tracePt t="423583" x="6973888" y="4805363"/>
          <p14:tracePt t="423599" x="6973888" y="4813300"/>
          <p14:tracePt t="423617" x="6973888" y="4830763"/>
          <p14:tracePt t="423633" x="6973888" y="4840288"/>
          <p14:tracePt t="423649" x="6973888" y="4857750"/>
          <p14:tracePt t="423666" x="6965950" y="4867275"/>
          <p14:tracePt t="423682" x="6946900" y="4867275"/>
          <p14:tracePt t="423699" x="6946900" y="4876800"/>
          <p14:tracePt t="423717" x="6929438" y="4876800"/>
          <p14:tracePt t="423749" x="6921500" y="4876800"/>
          <p14:tracePt t="423765" x="6902450" y="4884738"/>
          <p14:tracePt t="423782" x="6875463" y="4884738"/>
          <p14:tracePt t="423799" x="6840538" y="4894263"/>
          <p14:tracePt t="423815" x="6759575" y="4921250"/>
          <p14:tracePt t="423832" x="6724650" y="4921250"/>
          <p14:tracePt t="423849" x="6680200" y="4938713"/>
          <p14:tracePt t="423866" x="6608763" y="4938713"/>
          <p14:tracePt t="423883" x="6572250" y="4938713"/>
          <p14:tracePt t="423900" x="6510338" y="4938713"/>
          <p14:tracePt t="423916" x="6483350" y="4938713"/>
          <p14:tracePt t="423935" x="6456363" y="4938713"/>
          <p14:tracePt t="423950" x="6429375" y="4938713"/>
          <p14:tracePt t="423984" x="6421438" y="4921250"/>
          <p14:tracePt t="424009" x="6421438" y="4911725"/>
          <p14:tracePt t="424020" x="6421438" y="4902200"/>
          <p14:tracePt t="424044" x="6421438" y="4894263"/>
          <p14:tracePt t="424055" x="6421438" y="4884738"/>
          <p14:tracePt t="424080" x="6421438" y="4876800"/>
          <p14:tracePt t="424092" x="6421438" y="4867275"/>
          <p14:tracePt t="424116" x="6421438" y="4857750"/>
          <p14:tracePt t="424128" x="6421438" y="4840288"/>
          <p14:tracePt t="424153" x="6421438" y="4830763"/>
          <p14:tracePt t="424177" x="6429375" y="4822825"/>
          <p14:tracePt t="424189" x="6438900" y="4822825"/>
          <p14:tracePt t="424200" x="6446838" y="4813300"/>
          <p14:tracePt t="424213" x="6473825" y="4805363"/>
          <p14:tracePt t="424225" x="6483350" y="4805363"/>
          <p14:tracePt t="424237" x="6510338" y="4786313"/>
          <p14:tracePt t="424250" x="6518275" y="4786313"/>
          <p14:tracePt t="424265" x="6527800" y="4778375"/>
          <p14:tracePt t="424282" x="6545263" y="4778375"/>
          <p14:tracePt t="424298" x="6599238" y="4768850"/>
          <p14:tracePt t="424315" x="6608763" y="4759325"/>
          <p14:tracePt t="424332" x="6626225" y="4759325"/>
          <p14:tracePt t="424348" x="6635750" y="4759325"/>
          <p14:tracePt t="424366" x="6643688" y="4759325"/>
          <p14:tracePt t="424385" x="6661150" y="4759325"/>
          <p14:tracePt t="424431" x="6670675" y="4759325"/>
          <p14:tracePt t="424456" x="6680200" y="4759325"/>
          <p14:tracePt t="424467" x="6688138" y="4759325"/>
          <p14:tracePt t="424480" x="6707188" y="4768850"/>
          <p14:tracePt t="424492" x="6724650" y="4768850"/>
          <p14:tracePt t="424505" x="6742113" y="4778375"/>
          <p14:tracePt t="424518" x="6751638" y="4795838"/>
          <p14:tracePt t="424532" x="6778625" y="4805363"/>
          <p14:tracePt t="424549" x="6796088" y="4813300"/>
          <p14:tracePt t="424566" x="6813550" y="4822825"/>
          <p14:tracePt t="424584" x="6823075" y="4830763"/>
          <p14:tracePt t="424599" x="6831013" y="4849813"/>
          <p14:tracePt t="424632" x="6831013" y="4867275"/>
          <p14:tracePt t="424649" x="6831013" y="4876800"/>
          <p14:tracePt t="424668" x="6831013" y="4884738"/>
          <p14:tracePt t="424683" x="6831013" y="4894263"/>
          <p14:tracePt t="424716" x="6823075" y="4902200"/>
          <p14:tracePt t="424733" x="6804025" y="4921250"/>
          <p14:tracePt t="424749" x="6796088" y="4921250"/>
          <p14:tracePt t="424766" x="6786563" y="4921250"/>
          <p14:tracePt t="424783" x="6778625" y="4921250"/>
          <p14:tracePt t="424799" x="6769100" y="4921250"/>
          <p14:tracePt t="424818" x="6759575" y="4921250"/>
          <p14:tracePt t="424833" x="6751638" y="4921250"/>
          <p14:tracePt t="424850" x="6742113" y="4921250"/>
          <p14:tracePt t="424866" x="6715125" y="4921250"/>
          <p14:tracePt t="424901" x="6697663" y="4921250"/>
          <p14:tracePt t="424916" x="6688138" y="4921250"/>
          <p14:tracePt t="424933" x="6680200" y="4921250"/>
          <p14:tracePt t="424950" x="6643688" y="4921250"/>
          <p14:tracePt t="424966" x="6626225" y="4921250"/>
          <p14:tracePt t="424985" x="6572250" y="4921250"/>
          <p14:tracePt t="424999" x="6554788" y="4921250"/>
          <p14:tracePt t="425016" x="6518275" y="4921250"/>
          <p14:tracePt t="425032" x="6492875" y="4921250"/>
          <p14:tracePt t="425048" x="6456363" y="4921250"/>
          <p14:tracePt t="425065" x="6438900" y="4921250"/>
          <p14:tracePt t="425082" x="6429375" y="4911725"/>
          <p14:tracePt t="425115" x="6421438" y="4902200"/>
          <p14:tracePt t="425131" x="6421438" y="4894263"/>
          <p14:tracePt t="425148" x="6421438" y="4884738"/>
          <p14:tracePt t="425165" x="6421438" y="4876800"/>
          <p14:tracePt t="425182" x="6421438" y="4867275"/>
          <p14:tracePt t="425199" x="6421438" y="4857750"/>
          <p14:tracePt t="425215" x="6421438" y="4840288"/>
          <p14:tracePt t="425233" x="6421438" y="4822825"/>
          <p14:tracePt t="425250" x="6429375" y="4822825"/>
          <p14:tracePt t="425267" x="6438900" y="4813300"/>
          <p14:tracePt t="425283" x="6446838" y="4805363"/>
          <p14:tracePt t="425316" x="6465888" y="4805363"/>
          <p14:tracePt t="425352" x="6492875" y="4795838"/>
          <p14:tracePt t="425367" x="6500813" y="4795838"/>
          <p14:tracePt t="425383" x="6518275" y="4795838"/>
          <p14:tracePt t="425400" x="6564313" y="4795838"/>
          <p14:tracePt t="425416" x="6581775" y="4786313"/>
          <p14:tracePt t="425433" x="6599238" y="4786313"/>
          <p14:tracePt t="425450" x="6635750" y="4786313"/>
          <p14:tracePt t="425466" x="6643688" y="4786313"/>
          <p14:tracePt t="425483" x="6653213" y="4786313"/>
          <p14:tracePt t="425486" x="6661150" y="4786313"/>
          <p14:tracePt t="425500" x="6670675" y="4786313"/>
          <p14:tracePt t="425522" x="6680200" y="4786313"/>
          <p14:tracePt t="425534" x="6697663" y="4786313"/>
          <p14:tracePt t="425559" x="6707188" y="4786313"/>
          <p14:tracePt t="425596" x="6715125" y="4786313"/>
          <p14:tracePt t="425634" x="6724650" y="4786313"/>
          <p14:tracePt t="425673" x="6732588" y="4786313"/>
          <p14:tracePt t="425734" x="6742113" y="4786313"/>
          <p14:tracePt t="425809" x="6742113" y="4778375"/>
          <p14:tracePt t="425920" x="6732588" y="4778375"/>
          <p14:tracePt t="425991" x="6724650" y="4778375"/>
          <p14:tracePt t="430027" x="6732588" y="4778375"/>
          <p14:tracePt t="430041" x="6778625" y="4805363"/>
          <p14:tracePt t="430053" x="6813550" y="4813300"/>
          <p14:tracePt t="430067" x="6840538" y="4840288"/>
          <p14:tracePt t="430084" x="6867525" y="4849813"/>
          <p14:tracePt t="430102" x="6911975" y="4894263"/>
          <p14:tracePt t="430118" x="6938963" y="4921250"/>
          <p14:tracePt t="430133" x="6965950" y="4929188"/>
          <p14:tracePt t="430149" x="6973888" y="4938713"/>
          <p14:tracePt t="430183" x="6983413" y="4948238"/>
          <p14:tracePt t="430253" x="6983413" y="4956175"/>
          <p14:tracePt t="430363" x="6973888" y="4956175"/>
          <p14:tracePt t="430376" x="6965950" y="4948238"/>
          <p14:tracePt t="430387" x="6956425" y="4948238"/>
          <p14:tracePt t="430402" x="6938963" y="4929188"/>
          <p14:tracePt t="430417" x="6929438" y="4911725"/>
          <p14:tracePt t="430434" x="6911975" y="4894263"/>
          <p14:tracePt t="430450" x="6804025" y="4805363"/>
          <p14:tracePt t="430467" x="6751638" y="4778375"/>
          <p14:tracePt t="430502" x="6680200" y="4724400"/>
          <p14:tracePt t="430517" x="6670675" y="4724400"/>
          <p14:tracePt t="430664" x="6670675" y="4733925"/>
          <p14:tracePt t="430702" x="6670675" y="4741863"/>
          <p14:tracePt t="430727" x="6680200" y="4741863"/>
          <p14:tracePt t="430739" x="6688138" y="4741863"/>
          <p14:tracePt t="437223" x="6778625" y="4840288"/>
          <p14:tracePt t="437236" x="6894513" y="5000625"/>
          <p14:tracePt t="437248" x="6983413" y="5108575"/>
          <p14:tracePt t="437261" x="7037388" y="5214938"/>
          <p14:tracePt t="437274" x="7064375" y="5268913"/>
          <p14:tracePt t="437286" x="7081838" y="5295900"/>
          <p14:tracePt t="437301" x="7081838" y="5305425"/>
          <p14:tracePt t="437318" x="7064375" y="5340350"/>
          <p14:tracePt t="437335" x="6884988" y="5384800"/>
          <p14:tracePt t="437352" x="6813550" y="5402263"/>
          <p14:tracePt t="437370" x="6680200" y="5402263"/>
          <p14:tracePt t="437384" x="6643688" y="5402263"/>
          <p14:tracePt t="437401" x="6626225" y="5402263"/>
          <p14:tracePt t="437435" x="6626225" y="5394325"/>
          <p14:tracePt t="437471" x="6643688" y="5394325"/>
          <p14:tracePt t="437483" x="6653213" y="5394325"/>
          <p14:tracePt t="437495" x="6661150" y="5394325"/>
          <p14:tracePt t="437523" x="6680200" y="5394325"/>
          <p14:tracePt t="437534" x="6688138" y="5394325"/>
          <p14:tracePt t="437559" x="6688138" y="5402263"/>
          <p14:tracePt t="437571" x="6688138" y="5411788"/>
          <p14:tracePt t="437586" x="6670675" y="5438775"/>
          <p14:tracePt t="437597" x="6635750" y="5465763"/>
          <p14:tracePt t="437608" x="6589713" y="5473700"/>
          <p14:tracePt t="437621" x="6572250" y="5492750"/>
          <p14:tracePt t="437634" x="6554788" y="5492750"/>
          <p14:tracePt t="437651" x="6545263" y="5492750"/>
          <p14:tracePt t="437704" x="6564313" y="5492750"/>
          <p14:tracePt t="437717" x="6589713" y="5492750"/>
          <p14:tracePt t="437730" x="6707188" y="5492750"/>
          <p14:tracePt t="437743" x="6823075" y="5510213"/>
          <p14:tracePt t="437754" x="6973888" y="5527675"/>
          <p14:tracePt t="437768" x="7045325" y="5527675"/>
          <p14:tracePt t="437784" x="7099300" y="5537200"/>
          <p14:tracePt t="437800" x="7126288" y="5554663"/>
          <p14:tracePt t="437819" x="7143750" y="5564188"/>
          <p14:tracePt t="437867" x="7135813" y="5564188"/>
          <p14:tracePt t="437879" x="7116763" y="5564188"/>
          <p14:tracePt t="437890" x="7037388" y="5572125"/>
          <p14:tracePt t="437903" x="7000875" y="5572125"/>
          <p14:tracePt t="437917" x="6911975" y="5572125"/>
          <p14:tracePt t="437934" x="6858000" y="5572125"/>
          <p14:tracePt t="437952" x="6796088" y="5572125"/>
          <p14:tracePt t="437967" x="6769100" y="5564188"/>
          <p14:tracePt t="437984" x="6751638" y="5564188"/>
          <p14:tracePt t="438002" x="6751638" y="5546725"/>
          <p14:tracePt t="438052" x="6759575" y="5546725"/>
          <p14:tracePt t="438064" x="6769100" y="5546725"/>
          <p14:tracePt t="438079" x="6850063" y="5546725"/>
          <p14:tracePt t="438092" x="6973888" y="5554663"/>
          <p14:tracePt t="438104" x="7089775" y="5572125"/>
          <p14:tracePt t="438118" x="7143750" y="5572125"/>
          <p14:tracePt t="438133" x="7188200" y="5591175"/>
          <p14:tracePt t="438150" x="7197725" y="5591175"/>
          <p14:tracePt t="438170" x="7207250" y="5599113"/>
          <p14:tracePt t="438184" x="7215188" y="5599113"/>
          <p14:tracePt t="438201" x="7215188" y="5608638"/>
          <p14:tracePt t="438234" x="7197725" y="5608638"/>
          <p14:tracePt t="438251" x="7170738" y="5608638"/>
          <p14:tracePt t="438269" x="7143750" y="5608638"/>
          <p14:tracePt t="438285" x="7089775" y="5608638"/>
          <p14:tracePt t="438301" x="7018338" y="5608638"/>
          <p14:tracePt t="438318" x="6850063" y="5608638"/>
          <p14:tracePt t="438336" x="6769100" y="5608638"/>
          <p14:tracePt t="438352" x="6732588" y="5608638"/>
          <p14:tracePt t="438368" x="6707188" y="5608638"/>
          <p14:tracePt t="438418" x="6732588" y="5608638"/>
          <p14:tracePt t="438430" x="6769100" y="5608638"/>
          <p14:tracePt t="438442" x="6840538" y="5608638"/>
          <p14:tracePt t="438454" x="6938963" y="5618163"/>
          <p14:tracePt t="438468" x="7064375" y="5618163"/>
          <p14:tracePt t="438484" x="7116763" y="5626100"/>
          <p14:tracePt t="438503" x="7180263" y="5643563"/>
          <p14:tracePt t="438518" x="7188200" y="5643563"/>
          <p14:tracePt t="438579" x="7153275" y="5643563"/>
          <p14:tracePt t="438591" x="7126288" y="5643563"/>
          <p14:tracePt t="438604" x="7037388" y="5643563"/>
          <p14:tracePt t="438618" x="6894513" y="5643563"/>
          <p14:tracePt t="438635" x="6751638" y="5643563"/>
          <p14:tracePt t="438652" x="6537325" y="5635625"/>
          <p14:tracePt t="438669" x="6492875" y="5635625"/>
          <p14:tracePt t="438685" x="6483350" y="5635625"/>
          <p14:tracePt t="438702" x="6483350" y="5618163"/>
          <p14:tracePt t="438735" x="6500813" y="5618163"/>
          <p14:tracePt t="438747" x="6510338" y="5618163"/>
          <p14:tracePt t="438759" x="6554788" y="5618163"/>
          <p14:tracePt t="438771" x="6626225" y="5618163"/>
          <p14:tracePt t="438784" x="6751638" y="5618163"/>
          <p14:tracePt t="438800" x="6840538" y="5618163"/>
          <p14:tracePt t="438817" x="6921500" y="5626100"/>
          <p14:tracePt t="438834" x="6965950" y="5626100"/>
          <p14:tracePt t="438850" x="6973888" y="5626100"/>
          <p14:tracePt t="438867" x="6983413" y="5626100"/>
          <p14:tracePt t="438918" x="6973888" y="5626100"/>
          <p14:tracePt t="438929" x="6946900" y="5626100"/>
          <p14:tracePt t="438943" x="6929438" y="5626100"/>
          <p14:tracePt t="438956" x="6894513" y="5626100"/>
          <p14:tracePt t="438968" x="6813550" y="5618163"/>
          <p14:tracePt t="438984" x="6715125" y="5608638"/>
          <p14:tracePt t="439001" x="6643688" y="5591175"/>
          <p14:tracePt t="439017" x="6564313" y="5572125"/>
          <p14:tracePt t="439034" x="6510338" y="5572125"/>
          <p14:tracePt t="439051" x="6500813" y="5572125"/>
          <p14:tracePt t="439094" x="6537325" y="5572125"/>
          <p14:tracePt t="439106" x="6608763" y="5581650"/>
          <p14:tracePt t="439119" x="6688138" y="5599113"/>
          <p14:tracePt t="439134" x="6786563" y="5608638"/>
          <p14:tracePt t="439151" x="6867525" y="5626100"/>
          <p14:tracePt t="439169" x="6929438" y="5643563"/>
          <p14:tracePt t="439184" x="6938963" y="5643563"/>
          <p14:tracePt t="439201" x="6946900" y="5643563"/>
          <p14:tracePt t="439241" x="6946900" y="5653088"/>
          <p14:tracePt t="439291" x="6938963" y="5653088"/>
          <p14:tracePt t="439303" x="6929438" y="5653088"/>
          <p14:tracePt t="439315" x="6902450" y="5653088"/>
          <p14:tracePt t="439327" x="6894513" y="5653088"/>
          <p14:tracePt t="439338" x="6884988" y="5653088"/>
          <p14:tracePt t="439351" x="6875463" y="5653088"/>
          <p14:tracePt t="439367" x="6867525" y="5653088"/>
          <p14:tracePt t="439384" x="6858000" y="5653088"/>
          <p14:tracePt t="439400" x="6850063" y="5653088"/>
          <p14:tracePt t="439417" x="6831013" y="5653088"/>
          <p14:tracePt t="439448" x="6831013" y="5635625"/>
          <p14:tracePt t="439486" x="6831013" y="5626100"/>
          <p14:tracePt t="439509" x="6831013" y="5618163"/>
          <p14:tracePt t="439533" x="6831013" y="5608638"/>
          <p14:tracePt t="439546" x="6840538" y="5608638"/>
          <p14:tracePt t="439557" x="6840538" y="5599113"/>
          <p14:tracePt t="439571" x="6850063" y="5591175"/>
          <p14:tracePt t="439586" x="6858000" y="5591175"/>
          <p14:tracePt t="439608" x="6867525" y="5591175"/>
          <p14:tracePt t="439620" x="6875463" y="5591175"/>
          <p14:tracePt t="439635" x="6884988" y="5591175"/>
          <p14:tracePt t="439651" x="6911975" y="5591175"/>
          <p14:tracePt t="439668" x="6956425" y="5591175"/>
          <p14:tracePt t="439685" x="6973888" y="5591175"/>
          <p14:tracePt t="439703" x="7000875" y="5591175"/>
          <p14:tracePt t="439718" x="7037388" y="5591175"/>
          <p14:tracePt t="439753" x="7045325" y="5591175"/>
          <p14:tracePt t="439779" x="7054850" y="5591175"/>
          <p14:tracePt t="439816" x="7054850" y="5599113"/>
          <p14:tracePt t="439827" x="7054850" y="5608638"/>
          <p14:tracePt t="439839" x="7027863" y="5618163"/>
          <p14:tracePt t="439853" x="7018338" y="5635625"/>
          <p14:tracePt t="439869" x="7000875" y="5643563"/>
          <p14:tracePt t="439884" x="6973888" y="5643563"/>
          <p14:tracePt t="439900" x="6911975" y="5670550"/>
          <p14:tracePt t="439917" x="6884988" y="5670550"/>
          <p14:tracePt t="439935" x="6823075" y="5670550"/>
          <p14:tracePt t="439950" x="6786563" y="5680075"/>
          <p14:tracePt t="439967" x="6751638" y="5680075"/>
          <p14:tracePt t="439984" x="6670675" y="5680075"/>
          <p14:tracePt t="440000" x="6653213" y="5680075"/>
          <p14:tracePt t="440017" x="6599238" y="5680075"/>
          <p14:tracePt t="440033" x="6545263" y="5653088"/>
          <p14:tracePt t="440050" x="6537325" y="5643563"/>
          <p14:tracePt t="440084" x="6537325" y="5618163"/>
          <p14:tracePt t="440101" x="6537325" y="5608638"/>
          <p14:tracePt t="440133" x="6545263" y="5591175"/>
          <p14:tracePt t="440150" x="6545263" y="5581650"/>
          <p14:tracePt t="440167" x="6554788" y="5581650"/>
          <p14:tracePt t="440183" x="6572250" y="5572125"/>
          <p14:tracePt t="440217" x="6581775" y="5564188"/>
          <p14:tracePt t="440234" x="6589713" y="5564188"/>
          <p14:tracePt t="440250" x="6599238" y="5564188"/>
          <p14:tracePt t="440267" x="6643688" y="5546725"/>
          <p14:tracePt t="440284" x="6670675" y="5537200"/>
          <p14:tracePt t="440301" x="6732588" y="5527675"/>
          <p14:tracePt t="440318" x="6751638" y="5510213"/>
          <p14:tracePt t="440337" x="6813550" y="5510213"/>
          <p14:tracePt t="440351" x="6823075" y="5510213"/>
          <p14:tracePt t="440368" x="6850063" y="5510213"/>
          <p14:tracePt t="440387" x="6867525" y="5510213"/>
          <p14:tracePt t="440424" x="6875463" y="5510213"/>
          <p14:tracePt t="440438" x="6875463" y="5527675"/>
          <p14:tracePt t="440451" x="6884988" y="5537200"/>
          <p14:tracePt t="440473" x="6902450" y="5546725"/>
          <p14:tracePt t="440486" x="6902450" y="5554663"/>
          <p14:tracePt t="440510" x="6911975" y="5564188"/>
          <p14:tracePt t="440523" x="6911975" y="5572125"/>
          <p14:tracePt t="440546" x="6911975" y="5581650"/>
          <p14:tracePt t="440561" x="6911975" y="5599113"/>
          <p14:tracePt t="440573" x="6911975" y="5608638"/>
          <p14:tracePt t="440598" x="6911975" y="5618163"/>
          <p14:tracePt t="440611" x="6911975" y="5626100"/>
          <p14:tracePt t="440624" x="6894513" y="5643563"/>
          <p14:tracePt t="440638" x="6884988" y="5670550"/>
          <p14:tracePt t="440651" x="6875463" y="5680075"/>
          <p14:tracePt t="440668" x="6850063" y="5697538"/>
          <p14:tracePt t="440685" x="6813550" y="5707063"/>
          <p14:tracePt t="440701" x="6796088" y="5707063"/>
          <p14:tracePt t="440718" x="6759575" y="5715000"/>
          <p14:tracePt t="440735" x="6697663" y="5715000"/>
          <p14:tracePt t="440751" x="6653213" y="5715000"/>
          <p14:tracePt t="440769" x="6635750" y="5697538"/>
          <p14:tracePt t="440787" x="6581775" y="5662613"/>
          <p14:tracePt t="442535" x="6554788" y="5680075"/>
          <p14:tracePt t="442548" x="6545263" y="5689600"/>
          <p14:tracePt t="442560" x="6537325" y="5697538"/>
          <p14:tracePt t="442572" x="6527800" y="5697538"/>
          <p14:tracePt t="442587" x="6527800" y="5707063"/>
          <p14:tracePt t="442609" x="6518275" y="5707063"/>
          <p14:tracePt t="442634" x="6518275" y="5715000"/>
          <p14:tracePt t="442646" x="6510338" y="5741988"/>
          <p14:tracePt t="442658" x="6465888" y="5768975"/>
          <p14:tracePt t="442671" x="6456363" y="5795963"/>
          <p14:tracePt t="442684" x="6446838" y="5805488"/>
          <p14:tracePt t="442700" x="6429375" y="5813425"/>
          <p14:tracePt t="443077" x="6438900" y="5813425"/>
          <p14:tracePt t="443089" x="6438900" y="5805488"/>
          <p14:tracePt t="443162" x="6438900" y="5795963"/>
          <p14:tracePt t="443394" x="6429375" y="5805488"/>
          <p14:tracePt t="443406" x="6421438" y="5822950"/>
          <p14:tracePt t="443418" x="6394450" y="5849938"/>
          <p14:tracePt t="443430" x="6384925" y="5857875"/>
          <p14:tracePt t="443442" x="6367463" y="5876925"/>
          <p14:tracePt t="443455" x="6367463" y="5884863"/>
          <p14:tracePt t="443468" x="6357938" y="5884863"/>
          <p14:tracePt t="443485" x="6340475" y="5894388"/>
          <p14:tracePt t="443516" x="6330950" y="5894388"/>
          <p14:tracePt t="443724" x="6350000" y="5894388"/>
          <p14:tracePt t="443749" x="6357938" y="5884863"/>
          <p14:tracePt t="443761" x="6367463" y="5884863"/>
          <p14:tracePt t="443774" x="6384925" y="5867400"/>
          <p14:tracePt t="443786" x="6394450" y="5867400"/>
          <p14:tracePt t="443801" x="6421438" y="5867400"/>
          <p14:tracePt t="443817" x="6429375" y="5857875"/>
          <p14:tracePt t="443834" x="6438900" y="5857875"/>
          <p14:tracePt t="443851" x="6456363" y="5857875"/>
          <p14:tracePt t="443867" x="6473825" y="5857875"/>
          <p14:tracePt t="443884" x="6483350" y="5857875"/>
          <p14:tracePt t="443901" x="6492875" y="5857875"/>
          <p14:tracePt t="443935" x="6500813" y="5857875"/>
          <p14:tracePt t="443951" x="6510338" y="5857875"/>
          <p14:tracePt t="443972" x="6518275" y="5857875"/>
          <p14:tracePt t="443985" x="6527800" y="5857875"/>
          <p14:tracePt t="444002" x="6545263" y="5857875"/>
          <p14:tracePt t="444018" x="6554788" y="5857875"/>
          <p14:tracePt t="444035" x="6564313" y="5857875"/>
          <p14:tracePt t="444052" x="6572250" y="5857875"/>
          <p14:tracePt t="444070" x="6581775" y="5857875"/>
          <p14:tracePt t="444095" x="6589713" y="5857875"/>
          <p14:tracePt t="444119" x="6599238" y="5857875"/>
          <p14:tracePt t="444142" x="6616700" y="5857875"/>
          <p14:tracePt t="444153" x="6626225" y="5857875"/>
          <p14:tracePt t="444178" x="6635750" y="5857875"/>
          <p14:tracePt t="444190" x="6643688" y="5857875"/>
          <p14:tracePt t="444216" x="6653213" y="5857875"/>
          <p14:tracePt t="444240" x="6661150" y="5857875"/>
          <p14:tracePt t="444265" x="6670675" y="5857875"/>
          <p14:tracePt t="444289" x="6680200" y="5857875"/>
          <p14:tracePt t="444327" x="6697663" y="5857875"/>
          <p14:tracePt t="444376" x="6707188" y="5857875"/>
          <p14:tracePt t="444452" x="6715125" y="5857875"/>
          <p14:tracePt t="444763" x="6715125" y="5849938"/>
          <p14:tracePt t="444958" x="6724650" y="5849938"/>
          <p14:tracePt t="445191" x="6724650" y="5840413"/>
          <p14:tracePt t="445425" x="6724650" y="5832475"/>
          <p14:tracePt t="445610" x="6724650" y="5822950"/>
          <p14:tracePt t="445769" x="6724650" y="5805488"/>
          <p14:tracePt t="446786" x="6724650" y="5795963"/>
          <p14:tracePt t="449634" x="6751638" y="5813425"/>
          <p14:tracePt t="449646" x="6778625" y="5849938"/>
          <p14:tracePt t="449658" x="6804025" y="5876925"/>
          <p14:tracePt t="449670" x="6813550" y="5884863"/>
          <p14:tracePt t="449685" x="6823075" y="5884863"/>
          <p14:tracePt t="449702" x="6823075" y="5903913"/>
          <p14:tracePt t="449718" x="6831013" y="5911850"/>
          <p14:tracePt t="449735" x="6875463" y="5929313"/>
          <p14:tracePt t="449752" x="6902450" y="5948363"/>
          <p14:tracePt t="449768" x="6911975" y="5956300"/>
          <p14:tracePt t="449785" x="6938963" y="5965825"/>
          <p14:tracePt t="449802" x="6946900" y="5975350"/>
          <p14:tracePt t="449820" x="6956425" y="5975350"/>
          <p14:tracePt t="449878" x="6965950" y="5975350"/>
          <p14:tracePt t="449890" x="6973888" y="5975350"/>
          <p14:tracePt t="449903" x="6983413" y="5975350"/>
          <p14:tracePt t="449916" x="7000875" y="5983288"/>
          <p14:tracePt t="449928" x="7010400" y="5983288"/>
          <p14:tracePt t="449941" x="7018338" y="5983288"/>
          <p14:tracePt t="449954" x="7027863" y="6000750"/>
          <p14:tracePt t="449968" x="7037388" y="6000750"/>
          <p14:tracePt t="449985" x="7045325" y="6000750"/>
          <p14:tracePt t="450003" x="7054850" y="6000750"/>
          <p14:tracePt t="451174" x="7064375" y="6000750"/>
          <p14:tracePt t="451198" x="7081838" y="6010275"/>
          <p14:tracePt t="451211" x="7089775" y="6010275"/>
          <p14:tracePt t="451222" x="7099300" y="6019800"/>
          <p14:tracePt t="451234" x="7116763" y="6027738"/>
          <p14:tracePt t="451247" x="7143750" y="6037263"/>
          <p14:tracePt t="451260" x="7170738" y="6054725"/>
          <p14:tracePt t="451274" x="7207250" y="6064250"/>
          <p14:tracePt t="451286" x="7215188" y="6064250"/>
          <p14:tracePt t="451303" x="7232650" y="6072188"/>
          <p14:tracePt t="451320" x="7242175" y="6072188"/>
          <p14:tracePt t="451340" x="7251700" y="6072188"/>
          <p14:tracePt t="451472" x="7232650" y="6064250"/>
          <p14:tracePt t="451485" x="7224713" y="6054725"/>
          <p14:tracePt t="451499" x="7215188" y="6046788"/>
          <p14:tracePt t="451511" x="7207250" y="6019800"/>
          <p14:tracePt t="451523" x="7197725" y="6010275"/>
          <p14:tracePt t="451537" x="7170738" y="6000750"/>
          <p14:tracePt t="451553" x="7135813" y="5956300"/>
          <p14:tracePt t="451570" x="7089775" y="5921375"/>
          <p14:tracePt t="451587" x="6965950" y="5805488"/>
          <p14:tracePt t="451604" x="6902450" y="5761038"/>
          <p14:tracePt t="451619" x="6875463" y="5734050"/>
          <p14:tracePt t="451635" x="6840538" y="5715000"/>
          <p14:tracePt t="451652" x="6831013" y="5715000"/>
          <p14:tracePt t="451669" x="6831013" y="5697538"/>
          <p14:tracePt t="451685" x="6823075" y="5697538"/>
          <p14:tracePt t="451988" x="6823075" y="5707063"/>
          <p14:tracePt t="452012" x="6823075" y="5715000"/>
          <p14:tracePt t="452026" x="6831013" y="5724525"/>
          <p14:tracePt t="452036" x="6840538" y="5724525"/>
          <p14:tracePt t="452050" x="6850063" y="5734050"/>
          <p14:tracePt t="452061" x="6858000" y="5741988"/>
          <p14:tracePt t="452075" x="6875463" y="5751513"/>
          <p14:tracePt t="452089" x="6894513" y="5778500"/>
          <p14:tracePt t="452104" x="6921500" y="5813425"/>
          <p14:tracePt t="452119" x="6965950" y="5894388"/>
          <p14:tracePt t="452137" x="7081838" y="6019800"/>
          <p14:tracePt t="452152" x="7108825" y="6064250"/>
          <p14:tracePt t="452169" x="7135813" y="6091238"/>
          <p14:tracePt t="452186" x="7153275" y="6108700"/>
          <p14:tracePt t="452202" x="7153275" y="6118225"/>
          <p14:tracePt t="452220" x="7161213" y="6118225"/>
          <p14:tracePt t="452252" x="7161213" y="6126163"/>
          <p14:tracePt t="452269" x="7170738" y="6126163"/>
          <p14:tracePt t="452318" x="7170738" y="6135688"/>
          <p14:tracePt t="452332" x="7180263" y="6135688"/>
          <p14:tracePt t="460683" x="7170738" y="6135688"/>
          <p14:tracePt t="460695" x="7143750" y="6126163"/>
          <p14:tracePt t="460707" x="7116763" y="6108700"/>
          <p14:tracePt t="460720" x="7081838" y="6081713"/>
          <p14:tracePt t="460737" x="7072313" y="6072188"/>
          <p14:tracePt t="460756" x="7045325" y="6054725"/>
          <p14:tracePt t="460771" x="7027863" y="6019800"/>
          <p14:tracePt t="460787" x="7010400" y="5992813"/>
          <p14:tracePt t="460804" x="6911975" y="5894388"/>
          <p14:tracePt t="460820" x="6796088" y="5761038"/>
          <p14:tracePt t="460837" x="6661150" y="5626100"/>
          <p14:tracePt t="460854" x="6340475" y="5305425"/>
          <p14:tracePt t="460870" x="6207125" y="5108575"/>
          <p14:tracePt t="460886" x="5929313" y="4643438"/>
          <p14:tracePt t="460903" x="5803900" y="4411663"/>
          <p14:tracePt t="460920" x="5724525" y="4259263"/>
          <p14:tracePt t="460936" x="5688013" y="4152900"/>
          <p14:tracePt t="460953" x="5680075" y="4081463"/>
          <p14:tracePt t="460970" x="5680075" y="4071938"/>
          <p14:tracePt t="460988" x="5680075" y="4054475"/>
          <p14:tracePt t="461024" x="5670550" y="4054475"/>
          <p14:tracePt t="461050" x="5661025" y="4054475"/>
          <p14:tracePt t="461064" x="5653088" y="4054475"/>
          <p14:tracePt t="461076" x="5635625" y="4064000"/>
          <p14:tracePt t="461089" x="5616575" y="4081463"/>
          <p14:tracePt t="461105" x="5500688" y="4116388"/>
          <p14:tracePt t="461121" x="5375275" y="4152900"/>
          <p14:tracePt t="461137" x="5241925" y="4197350"/>
          <p14:tracePt t="461154" x="5187950" y="4197350"/>
          <p14:tracePt t="461170" x="5143500" y="4206875"/>
          <p14:tracePt t="461187" x="5099050" y="4206875"/>
          <p14:tracePt t="461483" x="5089525" y="4162425"/>
          <p14:tracePt t="461493" x="5072063" y="4081463"/>
          <p14:tracePt t="461507" x="5064125" y="4044950"/>
          <p14:tracePt t="461520" x="5045075" y="3973513"/>
          <p14:tracePt t="461537" x="5045075" y="3938588"/>
          <p14:tracePt t="461553" x="5045075" y="3911600"/>
          <p14:tracePt t="461572" x="5045075" y="3894138"/>
          <p14:tracePt t="461587" x="5045075" y="3884613"/>
          <p14:tracePt t="461604" x="5135563" y="3822700"/>
          <p14:tracePt t="461621" x="5367338" y="3714750"/>
          <p14:tracePt t="461638" x="5465763" y="3679825"/>
          <p14:tracePt t="461654" x="5589588" y="3643313"/>
          <p14:tracePt t="461671" x="5813425" y="3598863"/>
          <p14:tracePt t="461687" x="5894388" y="3581400"/>
          <p14:tracePt t="461706" x="6072188" y="3527425"/>
          <p14:tracePt t="461721" x="6135688" y="3500438"/>
          <p14:tracePt t="461737" x="6188075" y="3482975"/>
          <p14:tracePt t="461757" x="6367463" y="3455988"/>
          <p14:tracePt t="461771" x="6446838" y="3438525"/>
          <p14:tracePt t="461788" x="6518275" y="3438525"/>
          <p14:tracePt t="461806" x="6635750" y="3438525"/>
          <p14:tracePt t="461820" x="6653213" y="3438525"/>
          <p14:tracePt t="461837" x="6680200" y="3438525"/>
          <p14:tracePt t="461854" x="6688138" y="3438525"/>
          <p14:tracePt t="461943" x="6670675" y="3438525"/>
          <p14:tracePt t="461956" x="6661150" y="3438525"/>
          <p14:tracePt t="461968" x="6599238" y="3438525"/>
          <p14:tracePt t="461981" x="6483350" y="3438525"/>
          <p14:tracePt t="461992" x="6340475" y="3438525"/>
          <p14:tracePt t="462005" x="6170613" y="3438525"/>
          <p14:tracePt t="462019" x="5983288" y="3438525"/>
          <p14:tracePt t="462036" x="5813425" y="3438525"/>
          <p14:tracePt t="462053" x="5670550" y="3438525"/>
          <p14:tracePt t="462070" x="5537200" y="3438525"/>
          <p14:tracePt t="462087" x="5527675" y="3429000"/>
          <p14:tracePt t="462104" x="5518150" y="3429000"/>
          <p14:tracePt t="462120" x="5518150" y="3421063"/>
          <p14:tracePt t="462154" x="5527675" y="3421063"/>
          <p14:tracePt t="462171" x="5537200" y="3421063"/>
          <p14:tracePt t="462187" x="5554663" y="3421063"/>
          <p14:tracePt t="462204" x="5581650" y="3421063"/>
          <p14:tracePt t="462221" x="5653088" y="3421063"/>
          <p14:tracePt t="462237" x="5751513" y="3421063"/>
          <p14:tracePt t="462255" x="5992813" y="3421063"/>
          <p14:tracePt t="462271" x="6089650" y="3421063"/>
          <p14:tracePt t="462287" x="6207125" y="3421063"/>
          <p14:tracePt t="462304" x="6375400" y="3421063"/>
          <p14:tracePt t="462320" x="6456363" y="3421063"/>
          <p14:tracePt t="462338" x="6518275" y="3421063"/>
          <p14:tracePt t="462353" x="6554788" y="3421063"/>
          <p14:tracePt t="462370" x="6564313" y="3421063"/>
          <p14:tracePt t="462388" x="6572250" y="3421063"/>
          <p14:tracePt t="462421" x="6581775" y="3421063"/>
          <p14:tracePt t="462527" x="6572250" y="3421063"/>
          <p14:tracePt t="462539" x="6564313" y="3421063"/>
          <p14:tracePt t="462551" x="6554788" y="3421063"/>
          <p14:tracePt t="462564" x="6527800" y="3421063"/>
          <p14:tracePt t="462576" x="6473825" y="3421063"/>
          <p14:tracePt t="462589" x="6438900" y="3402013"/>
          <p14:tracePt t="462603" x="6350000" y="3402013"/>
          <p14:tracePt t="462620" x="6269038" y="3402013"/>
          <p14:tracePt t="462636" x="6197600" y="3402013"/>
          <p14:tracePt t="462653" x="6000750" y="3402013"/>
          <p14:tracePt t="462670" x="5965825" y="3402013"/>
          <p14:tracePt t="462687" x="5875338" y="3402013"/>
          <p14:tracePt t="462703" x="5813425" y="3394075"/>
          <p14:tracePt t="462720" x="5778500" y="3394075"/>
          <p14:tracePt t="462737" x="5564188" y="3375025"/>
          <p14:tracePt t="462754" x="5446713" y="3357563"/>
          <p14:tracePt t="462771" x="5278438" y="3340100"/>
          <p14:tracePt t="462788" x="5027613" y="3322638"/>
          <p14:tracePt t="462804" x="4973638" y="3303588"/>
          <p14:tracePt t="462821" x="4938713" y="3303588"/>
          <p14:tracePt t="462838" x="4921250" y="3295650"/>
          <p14:tracePt t="462935" x="4929188" y="3295650"/>
          <p14:tracePt t="462946" x="4938713" y="3295650"/>
          <p14:tracePt t="462969" x="4946650" y="3295650"/>
          <p14:tracePt t="462996" x="4973638" y="3295650"/>
          <p14:tracePt t="463008" x="4983163" y="3295650"/>
          <p14:tracePt t="463019" x="5018088" y="3295650"/>
          <p14:tracePt t="463032" x="5054600" y="3295650"/>
          <p14:tracePt t="463045" x="5089525" y="3295650"/>
          <p14:tracePt t="463058" x="5135563" y="3303588"/>
          <p14:tracePt t="463070" x="5187950" y="3303588"/>
          <p14:tracePt t="463086" x="5224463" y="3303588"/>
          <p14:tracePt t="463103" x="5259388" y="3303588"/>
          <p14:tracePt t="463120" x="5367338" y="3313113"/>
          <p14:tracePt t="463136" x="5438775" y="3313113"/>
          <p14:tracePt t="463153" x="5500688" y="3330575"/>
          <p14:tracePt t="463170" x="5608638" y="3340100"/>
          <p14:tracePt t="463187" x="5653088" y="3340100"/>
          <p14:tracePt t="463204" x="5697538" y="3340100"/>
          <p14:tracePt t="463220" x="5715000" y="3349625"/>
          <p14:tracePt t="463236" x="5732463" y="3349625"/>
          <p14:tracePt t="463254" x="5759450" y="3349625"/>
          <p14:tracePt t="463271" x="5803900" y="3367088"/>
          <p14:tracePt t="463288" x="5822950" y="3367088"/>
          <p14:tracePt t="463304" x="5902325" y="3367088"/>
          <p14:tracePt t="463321" x="5921375" y="3367088"/>
          <p14:tracePt t="463338" x="5956300" y="3367088"/>
          <p14:tracePt t="463355" x="5965825" y="3367088"/>
          <p14:tracePt t="463370" x="5983288" y="3367088"/>
          <p14:tracePt t="463387" x="6000750" y="3367088"/>
          <p14:tracePt t="463410" x="6010275" y="3367088"/>
          <p14:tracePt t="463628" x="6010275" y="3357563"/>
          <p14:tracePt t="463917" x="5992813" y="3375025"/>
          <p14:tracePt t="463928" x="5973763" y="3402013"/>
          <p14:tracePt t="463941" x="5946775" y="3429000"/>
          <p14:tracePt t="463956" x="5902325" y="3473450"/>
          <p14:tracePt t="463971" x="5857875" y="3536950"/>
          <p14:tracePt t="463990" x="5751513" y="3616325"/>
          <p14:tracePt t="464005" x="5707063" y="3679825"/>
          <p14:tracePt t="464021" x="5643563" y="3733800"/>
          <p14:tracePt t="464037" x="5581650" y="3786188"/>
          <p14:tracePt t="464054" x="5572125" y="3795713"/>
          <p14:tracePt t="464070" x="5545138" y="3813175"/>
          <p14:tracePt t="464087" x="5483225" y="3884613"/>
          <p14:tracePt t="464104" x="5456238" y="3911600"/>
          <p14:tracePt t="464120" x="5429250" y="3948113"/>
          <p14:tracePt t="575208" x="5492750" y="3929063"/>
          <p14:tracePt t="575221" x="5581650" y="3876675"/>
          <p14:tracePt t="575236" x="5724525" y="3822700"/>
          <p14:tracePt t="575248" x="5875338" y="3759200"/>
          <p14:tracePt t="575259" x="6027738" y="3724275"/>
          <p14:tracePt t="575272" x="6224588" y="3670300"/>
          <p14:tracePt t="575286" x="6367463" y="3635375"/>
          <p14:tracePt t="575301" x="6537325" y="3608388"/>
          <p14:tracePt t="575318" x="6661150" y="3589338"/>
          <p14:tracePt t="575335" x="6858000" y="3563938"/>
          <p14:tracePt t="575351" x="6938963" y="3563938"/>
          <p14:tracePt t="575368" x="6992938" y="3544888"/>
          <p14:tracePt t="575384" x="7099300" y="3544888"/>
          <p14:tracePt t="575401" x="7153275" y="3544888"/>
          <p14:tracePt t="575418" x="7207250" y="3544888"/>
          <p14:tracePt t="575435" x="7331075" y="3544888"/>
          <p14:tracePt t="575451" x="7402513" y="3544888"/>
          <p14:tracePt t="575469" x="7483475" y="3554413"/>
          <p14:tracePt t="575484" x="7500938" y="3554413"/>
          <p14:tracePt t="575501" x="7510463" y="3563938"/>
          <p14:tracePt t="575519" x="7518400" y="3563938"/>
          <p14:tracePt t="575534" x="7518400" y="3571875"/>
          <p14:tracePt t="575581" x="7518400" y="3581400"/>
          <p14:tracePt t="575593" x="7483475" y="3589338"/>
          <p14:tracePt t="575605" x="7331075" y="3635375"/>
          <p14:tracePt t="575619" x="7188200" y="3687763"/>
          <p14:tracePt t="575635" x="6992938" y="3706813"/>
          <p14:tracePt t="575650" x="6804025" y="3724275"/>
          <p14:tracePt t="575667" x="6465888" y="3724275"/>
          <p14:tracePt t="575683" x="6367463" y="3714750"/>
          <p14:tracePt t="575700" x="6286500" y="3706813"/>
          <p14:tracePt t="575717" x="6242050" y="3662363"/>
          <p14:tracePt t="575733" x="6232525" y="3652838"/>
          <p14:tracePt t="575776" x="6242050" y="3652838"/>
          <p14:tracePt t="575789" x="6251575" y="3652838"/>
          <p14:tracePt t="575802" x="6278563" y="3652838"/>
          <p14:tracePt t="575816" x="6330950" y="3652838"/>
          <p14:tracePt t="575833" x="6421438" y="3662363"/>
          <p14:tracePt t="575850" x="6537325" y="3662363"/>
          <p14:tracePt t="575867" x="6804025" y="3697288"/>
          <p14:tracePt t="575883" x="6956425" y="3714750"/>
          <p14:tracePt t="575900" x="7054850" y="3733800"/>
          <p14:tracePt t="575917" x="7170738" y="3759200"/>
          <p14:tracePt t="575934" x="7207250" y="3778250"/>
          <p14:tracePt t="575952" x="7232650" y="3795713"/>
          <p14:tracePt t="575967" x="7242175" y="3795713"/>
          <p14:tracePt t="575984" x="7242175" y="3805238"/>
          <p14:tracePt t="576002" x="7242175" y="3813175"/>
          <p14:tracePt t="576019" x="7224713" y="3813175"/>
          <p14:tracePt t="576034" x="7215188" y="3813175"/>
          <p14:tracePt t="576051" x="7161213" y="3813175"/>
          <p14:tracePt t="576068" x="7089775" y="3813175"/>
          <p14:tracePt t="576084" x="6983413" y="3805238"/>
          <p14:tracePt t="576101" x="6769100" y="3786188"/>
          <p14:tracePt t="576118" x="6715125" y="3778250"/>
          <p14:tracePt t="576136" x="6643688" y="3751263"/>
          <p14:tracePt t="576167" x="6635750" y="3741738"/>
          <p14:tracePt t="576195" x="6653213" y="3741738"/>
          <p14:tracePt t="576208" x="6661150" y="3741738"/>
          <p14:tracePt t="576219" x="6680200" y="3741738"/>
          <p14:tracePt t="576233" x="6688138" y="3741738"/>
          <p14:tracePt t="576250" x="6697663" y="3741738"/>
          <p14:tracePt t="576268" x="6823075" y="3741738"/>
          <p14:tracePt t="576284" x="6921500" y="3759200"/>
          <p14:tracePt t="576300" x="7000875" y="3778250"/>
          <p14:tracePt t="576317" x="7126288" y="3786188"/>
          <p14:tracePt t="576334" x="7161213" y="3805238"/>
          <p14:tracePt t="576351" x="7215188" y="3813175"/>
          <p14:tracePt t="576369" x="7296150" y="3830638"/>
          <p14:tracePt t="576384" x="7323138" y="3840163"/>
          <p14:tracePt t="576401" x="7350125" y="3849688"/>
          <p14:tracePt t="576420" x="7367588" y="3849688"/>
          <p14:tracePt t="576523" x="7340600" y="3849688"/>
          <p14:tracePt t="576534" x="7313613" y="3849688"/>
          <p14:tracePt t="576546" x="7278688" y="3849688"/>
          <p14:tracePt t="576557" x="7224713" y="3830638"/>
          <p14:tracePt t="576570" x="7143750" y="3822700"/>
          <p14:tracePt t="576584" x="7045325" y="3805238"/>
          <p14:tracePt t="576601" x="6965950" y="3786188"/>
          <p14:tracePt t="576618" x="6786563" y="3751263"/>
          <p14:tracePt t="576635" x="6715125" y="3751263"/>
          <p14:tracePt t="576650" x="6643688" y="3741738"/>
          <p14:tracePt t="576667" x="6510338" y="3724275"/>
          <p14:tracePt t="576683" x="6456363" y="3706813"/>
          <p14:tracePt t="576700" x="6402388" y="3697288"/>
          <p14:tracePt t="576717" x="6303963" y="3670300"/>
          <p14:tracePt t="576735" x="6278563" y="3670300"/>
          <p14:tracePt t="576752" x="6259513" y="3662363"/>
          <p14:tracePt t="576767" x="6251575" y="3643313"/>
          <p14:tracePt t="576802" x="6251575" y="3635375"/>
          <p14:tracePt t="576839" x="6251575" y="3625850"/>
          <p14:tracePt t="576864" x="6251575" y="3616325"/>
          <p14:tracePt t="576901" x="6251575" y="3608388"/>
          <p14:tracePt t="576913" x="6251575" y="3598863"/>
          <p14:tracePt t="576925" x="6232525" y="3598863"/>
          <p14:tracePt t="576939" x="6224588" y="3589338"/>
          <p14:tracePt t="576952" x="6215063" y="3571875"/>
          <p14:tracePt t="576966" x="6207125" y="3563938"/>
          <p14:tracePt t="576984" x="6197600" y="3554413"/>
          <p14:tracePt t="577002" x="6135688" y="3517900"/>
          <p14:tracePt t="577018" x="6089650" y="3492500"/>
          <p14:tracePt t="577033" x="6072188" y="3465513"/>
          <p14:tracePt t="577051" x="6037263" y="3446463"/>
          <p14:tracePt t="577068" x="6027738" y="3446463"/>
          <p14:tracePt t="577084" x="6027738" y="3429000"/>
          <p14:tracePt t="577139" x="6037263" y="3429000"/>
          <p14:tracePt t="577150" x="6045200" y="3429000"/>
          <p14:tracePt t="577163" x="6054725" y="3429000"/>
          <p14:tracePt t="577176" x="6064250" y="3429000"/>
          <p14:tracePt t="577199" x="6072188" y="3429000"/>
          <p14:tracePt t="577212" x="6099175" y="3429000"/>
          <p14:tracePt t="577224" x="6108700" y="3438525"/>
          <p14:tracePt t="577238" x="6116638" y="3438525"/>
          <p14:tracePt t="577251" x="6126163" y="3438525"/>
          <p14:tracePt t="577268" x="6135688" y="3438525"/>
          <p14:tracePt t="577285" x="6143625" y="3438525"/>
          <p14:tracePt t="577302" x="6161088" y="3446463"/>
          <p14:tracePt t="577320" x="6170613" y="3446463"/>
          <p14:tracePt t="577355" x="6180138" y="3446463"/>
          <p14:tracePt t="577368" x="6180138" y="3455988"/>
          <p14:tracePt t="577415" x="6153150" y="3455988"/>
          <p14:tracePt t="577428" x="6135688" y="3455988"/>
          <p14:tracePt t="577439" x="6099175" y="3455988"/>
          <p14:tracePt t="577452" x="6072188" y="3455988"/>
          <p14:tracePt t="577467" x="6045200" y="3455988"/>
          <p14:tracePt t="577485" x="6027738" y="3446463"/>
          <p14:tracePt t="577501" x="5946775" y="3446463"/>
          <p14:tracePt t="577518" x="5911850" y="3438525"/>
          <p14:tracePt t="577535" x="5884863" y="3438525"/>
          <p14:tracePt t="577551" x="5849938" y="3438525"/>
          <p14:tracePt t="577568" x="5840413" y="3438525"/>
          <p14:tracePt t="585426" x="5786438" y="3455988"/>
          <p14:tracePt t="585437" x="5724525" y="3482975"/>
          <p14:tracePt t="585451" x="5626100" y="3536950"/>
          <p14:tracePt t="585464" x="5518150" y="3571875"/>
          <p14:tracePt t="585477" x="5367338" y="3625850"/>
          <p14:tracePt t="585489" x="5197475" y="3687763"/>
          <p14:tracePt t="585503" x="5000625" y="3724275"/>
          <p14:tracePt t="585519" x="4732338" y="3786188"/>
          <p14:tracePt t="585535" x="4510088" y="3830638"/>
          <p14:tracePt t="585553" x="4286250" y="3857625"/>
          <p14:tracePt t="585569" x="4232275" y="3857625"/>
          <p14:tracePt t="585586" x="4214813" y="3857625"/>
          <p14:tracePt t="585602" x="4205288" y="3857625"/>
          <p14:tracePt t="585623" x="4214813" y="3857625"/>
          <p14:tracePt t="585636" x="4224338" y="3857625"/>
          <p14:tracePt t="585652" x="4259263" y="3857625"/>
          <p14:tracePt t="585669" x="4348163" y="3857625"/>
          <p14:tracePt t="585686" x="4633913" y="3876675"/>
          <p14:tracePt t="585702" x="4803775" y="3902075"/>
          <p14:tracePt t="585719" x="4973638" y="3921125"/>
          <p14:tracePt t="585736" x="5197475" y="3938588"/>
          <p14:tracePt t="585752" x="5251450" y="3948113"/>
          <p14:tracePt t="585769" x="5303838" y="3965575"/>
          <p14:tracePt t="585786" x="5349875" y="3965575"/>
          <p14:tracePt t="585801" x="5357813" y="3965575"/>
          <p14:tracePt t="585860" x="5349875" y="3965575"/>
          <p14:tracePt t="585871" x="5330825" y="3965575"/>
          <p14:tracePt t="585883" x="5259388" y="3956050"/>
          <p14:tracePt t="585897" x="5214938" y="3956050"/>
          <p14:tracePt t="585909" x="5160963" y="3929063"/>
          <p14:tracePt t="585922" x="5108575" y="3911600"/>
          <p14:tracePt t="585936" x="5081588" y="3911600"/>
          <p14:tracePt t="585952" x="5072063" y="3902075"/>
          <p14:tracePt t="585969" x="5064125" y="3902075"/>
          <p14:tracePt t="586033" x="5081588" y="3902075"/>
          <p14:tracePt t="586045" x="5143500" y="3911600"/>
          <p14:tracePt t="586058" x="5259388" y="3929063"/>
          <p14:tracePt t="586071" x="5411788" y="3948113"/>
          <p14:tracePt t="586086" x="5554663" y="3965575"/>
          <p14:tracePt t="586102" x="5697538" y="3965575"/>
          <p14:tracePt t="586119" x="5921375" y="3983038"/>
          <p14:tracePt t="586137" x="6018213" y="4000500"/>
          <p14:tracePt t="586152" x="6089650" y="4000500"/>
          <p14:tracePt t="586168" x="6180138" y="4000500"/>
          <p14:tracePt t="586185" x="6207125" y="4000500"/>
          <p14:tracePt t="586202" x="6224588" y="4000500"/>
          <p14:tracePt t="586300" x="6207125" y="4000500"/>
          <p14:tracePt t="586312" x="6153150" y="4000500"/>
          <p14:tracePt t="586323" x="6064250" y="4000500"/>
          <p14:tracePt t="586336" x="5921375" y="4000500"/>
          <p14:tracePt t="586351" x="5795963" y="4000500"/>
          <p14:tracePt t="586368" x="5670550" y="3992563"/>
          <p14:tracePt t="586385" x="5599113" y="3992563"/>
          <p14:tracePt t="586401" x="5537200" y="3992563"/>
          <p14:tracePt t="586418" x="5527675" y="3992563"/>
          <p14:tracePt t="586435" x="5518150" y="3992563"/>
          <p14:tracePt t="586502" x="5527675" y="3992563"/>
          <p14:tracePt t="586515" x="5545138" y="3992563"/>
          <p14:tracePt t="586526" x="5599113" y="3992563"/>
          <p14:tracePt t="586539" x="5688013" y="4027488"/>
          <p14:tracePt t="586553" x="5759450" y="4044950"/>
          <p14:tracePt t="586569" x="5840413" y="4054475"/>
          <p14:tracePt t="586586" x="5921375" y="4090988"/>
          <p14:tracePt t="586602" x="6010275" y="4116388"/>
          <p14:tracePt t="586619" x="6027738" y="4116388"/>
          <p14:tracePt t="586637" x="6037263" y="4125913"/>
          <p14:tracePt t="586697" x="6018213" y="4125913"/>
          <p14:tracePt t="586710" x="6000750" y="4125913"/>
          <p14:tracePt t="586723" x="5965825" y="4125913"/>
          <p14:tracePt t="586736" x="5911850" y="4125913"/>
          <p14:tracePt t="586752" x="5840413" y="4125913"/>
          <p14:tracePt t="586769" x="5715000" y="4125913"/>
          <p14:tracePt t="586786" x="5545138" y="4116388"/>
          <p14:tracePt t="586803" x="5465763" y="4098925"/>
          <p14:tracePt t="586819" x="5421313" y="4098925"/>
          <p14:tracePt t="586852" x="5411788" y="4090988"/>
          <p14:tracePt t="586906" x="5421313" y="4090988"/>
          <p14:tracePt t="586930" x="5438775" y="4090988"/>
          <p14:tracePt t="586943" x="5483225" y="4098925"/>
          <p14:tracePt t="596846" x="5411788" y="4125913"/>
          <p14:tracePt t="596861" x="5303838" y="4197350"/>
          <p14:tracePt t="596874" x="5153025" y="4278313"/>
          <p14:tracePt t="596887" x="5000625" y="4367213"/>
          <p14:tracePt t="596899" x="4830763" y="4448175"/>
          <p14:tracePt t="596922" x="4276725" y="4778375"/>
          <p14:tracePt t="596935" x="4098925" y="4894263"/>
          <p14:tracePt t="596949" x="3867150" y="5045075"/>
          <p14:tracePt t="596960" x="3589338" y="5180013"/>
          <p14:tracePt t="596973" x="3357563" y="5305425"/>
          <p14:tracePt t="596987" x="3187700" y="5384800"/>
          <p14:tracePt t="597004" x="3009900" y="5465763"/>
          <p14:tracePt t="597021" x="2867025" y="5510213"/>
          <p14:tracePt t="597036" x="2847975" y="5519738"/>
          <p14:tracePt t="597053" x="2840038" y="5519738"/>
          <p14:tracePt t="597069" x="2840038" y="5537200"/>
          <p14:tracePt t="597120" x="2822575" y="5537200"/>
          <p14:tracePt t="597145" x="2803525" y="5546725"/>
          <p14:tracePt t="597156" x="2714625" y="5554663"/>
          <p14:tracePt t="597168" x="2608263" y="5572125"/>
          <p14:tracePt t="597180" x="2465388" y="5591175"/>
          <p14:tracePt t="597193" x="2322513" y="5591175"/>
          <p14:tracePt t="597208" x="2179638" y="5591175"/>
          <p14:tracePt t="597220" x="2081213" y="5591175"/>
          <p14:tracePt t="597236" x="2000250" y="5591175"/>
          <p14:tracePt t="597252" x="1946275" y="5591175"/>
          <p14:tracePt t="597270" x="1928813" y="5564188"/>
          <p14:tracePt t="597302" x="1919288" y="5564188"/>
          <p14:tracePt t="597359" x="1919288" y="5572125"/>
          <p14:tracePt t="597371" x="1911350" y="5581650"/>
          <p14:tracePt t="597383" x="1874838" y="5599113"/>
          <p14:tracePt t="597394" x="1866900" y="5608638"/>
          <p14:tracePt t="597406" x="1839913" y="5626100"/>
          <p14:tracePt t="597420" x="1803400" y="5653088"/>
          <p14:tracePt t="597436" x="1776413" y="5662613"/>
          <p14:tracePt t="597453" x="1751013" y="5670550"/>
          <p14:tracePt t="597470" x="1704975" y="5697538"/>
          <p14:tracePt t="597487" x="1697038" y="5697538"/>
          <p14:tracePt t="597504" x="1679575" y="5707063"/>
          <p14:tracePt t="597603" x="1687513" y="5707063"/>
          <p14:tracePt t="597615" x="1697038" y="5707063"/>
          <p14:tracePt t="597627" x="1704975" y="5707063"/>
          <p14:tracePt t="597639" x="1741488" y="5724525"/>
          <p14:tracePt t="597652" x="1795463" y="5724525"/>
          <p14:tracePt t="597669" x="1866900" y="5734050"/>
          <p14:tracePt t="597686" x="1946275" y="5751513"/>
          <p14:tracePt t="597702" x="2062163" y="5768975"/>
          <p14:tracePt t="597719" x="2116138" y="5768975"/>
          <p14:tracePt t="597736" x="2187575" y="5778500"/>
          <p14:tracePt t="597752" x="2214563" y="5778500"/>
          <p14:tracePt t="597769" x="2251075" y="5778500"/>
          <p14:tracePt t="597786" x="2347913" y="5795963"/>
          <p14:tracePt t="597805" x="2366963" y="5795963"/>
          <p14:tracePt t="597822" x="2428875" y="5795963"/>
          <p14:tracePt t="597837" x="2455863" y="5795963"/>
          <p14:tracePt t="597854" x="2490788" y="5795963"/>
          <p14:tracePt t="597871" x="2554288" y="5795963"/>
          <p14:tracePt t="597887" x="2589213" y="5805488"/>
          <p14:tracePt t="597904" x="2625725" y="5805488"/>
          <p14:tracePt t="597921" x="2687638" y="5822950"/>
          <p14:tracePt t="597937" x="2732088" y="5822950"/>
          <p14:tracePt t="597956" x="2795588" y="5832475"/>
          <p14:tracePt t="597970" x="2830513" y="5832475"/>
          <p14:tracePt t="597987" x="2857500" y="5840413"/>
          <p14:tracePt t="598004" x="2946400" y="5840413"/>
          <p14:tracePt t="598020" x="2973388" y="5857875"/>
          <p14:tracePt t="598037" x="3009900" y="5857875"/>
          <p14:tracePt t="598055" x="3054350" y="5857875"/>
          <p14:tracePt t="598070" x="3081338" y="5867400"/>
          <p14:tracePt t="598087" x="3116263" y="5867400"/>
          <p14:tracePt t="598104" x="3214688" y="5911850"/>
          <p14:tracePt t="598121" x="3251200" y="5921375"/>
          <p14:tracePt t="598138" x="3303588" y="5948363"/>
          <p14:tracePt t="598153" x="3322638" y="5948363"/>
          <p14:tracePt t="598187" x="3330575" y="5948363"/>
          <p14:tracePt t="598236" x="3330575" y="5956300"/>
          <p14:tracePt t="598712" x="3411538" y="5938838"/>
          <p14:tracePt t="598724" x="3562350" y="5903913"/>
          <p14:tracePt t="598736" x="3705225" y="5867400"/>
          <p14:tracePt t="598749" x="3830638" y="5849938"/>
          <p14:tracePt t="598763" x="3973513" y="5832475"/>
          <p14:tracePt t="598774" x="4125913" y="5813425"/>
          <p14:tracePt t="598788" x="4268788" y="5786438"/>
          <p14:tracePt t="598804" x="4465638" y="5768975"/>
          <p14:tracePt t="598820" x="4633913" y="5751513"/>
          <p14:tracePt t="598837" x="5010150" y="5751513"/>
          <p14:tracePt t="598854" x="5224463" y="5751513"/>
          <p14:tracePt t="598871" x="5438775" y="5761038"/>
          <p14:tracePt t="598888" x="5813425" y="5761038"/>
          <p14:tracePt t="598904" x="5983288" y="5761038"/>
          <p14:tracePt t="598921" x="6197600" y="5761038"/>
          <p14:tracePt t="598937" x="6554788" y="5751513"/>
          <p14:tracePt t="598954" x="6697663" y="5734050"/>
          <p14:tracePt t="598971" x="6840538" y="5715000"/>
          <p14:tracePt t="598987" x="6858000" y="5715000"/>
          <p14:tracePt t="599004" x="6875463" y="5707063"/>
          <p14:tracePt t="599021" x="6884988" y="5707063"/>
          <p14:tracePt t="599057" x="6884988" y="5697538"/>
          <p14:tracePt t="599082" x="6884988" y="5689600"/>
          <p14:tracePt t="599095" x="6867525" y="5680075"/>
          <p14:tracePt t="599108" x="6867525" y="5670550"/>
          <p14:tracePt t="599122" x="6858000" y="5670550"/>
          <p14:tracePt t="599138" x="6850063" y="5618163"/>
          <p14:tracePt t="599153" x="6751638" y="5448300"/>
          <p14:tracePt t="599169" x="6429375" y="5054600"/>
          <p14:tracePt t="599187" x="6296025" y="4921250"/>
          <p14:tracePt t="599203" x="6224588" y="4857750"/>
          <p14:tracePt t="599220" x="6161088" y="4822825"/>
          <p14:tracePt t="599237" x="6153150" y="4822825"/>
          <p14:tracePt t="599253" x="6153150" y="4813300"/>
          <p14:tracePt t="599271" x="6143625" y="4813300"/>
          <p14:tracePt t="599293" x="6153150" y="4813300"/>
          <p14:tracePt t="599307" x="6215063" y="4822825"/>
          <p14:tracePt t="599321" x="6340475" y="4884738"/>
          <p14:tracePt t="599337" x="6492875" y="4938713"/>
          <p14:tracePt t="599355" x="6786563" y="5054600"/>
          <p14:tracePt t="599371" x="6938963" y="5108575"/>
          <p14:tracePt t="599387" x="7089775" y="5143500"/>
          <p14:tracePt t="599404" x="7269163" y="5207000"/>
          <p14:tracePt t="599420" x="7313613" y="5224463"/>
          <p14:tracePt t="599437" x="7323138" y="5233988"/>
          <p14:tracePt t="599454" x="7340600" y="5233988"/>
          <p14:tracePt t="599487" x="7340600" y="5241925"/>
          <p14:tracePt t="599515" x="7331075" y="5241925"/>
          <p14:tracePt t="599526" x="7269163" y="5241925"/>
          <p14:tracePt t="599540" x="7170738" y="5207000"/>
          <p14:tracePt t="599554" x="7018338" y="5126038"/>
          <p14:tracePt t="599571" x="6884988" y="5037138"/>
          <p14:tracePt t="599588" x="6697663" y="4894263"/>
          <p14:tracePt t="599604" x="6653213" y="4867275"/>
          <p14:tracePt t="599620" x="6643688" y="4840288"/>
          <p14:tracePt t="599638" x="6635750" y="4830763"/>
          <p14:tracePt t="599711" x="6635750" y="4857750"/>
          <p14:tracePt t="599724" x="6688138" y="4902200"/>
          <p14:tracePt t="599736" x="6778625" y="4992688"/>
          <p14:tracePt t="599748" x="6911975" y="5064125"/>
          <p14:tracePt t="599761" x="7018338" y="5153025"/>
          <p14:tracePt t="599773" x="7099300" y="5224463"/>
          <p14:tracePt t="599788" x="7143750" y="5259388"/>
          <p14:tracePt t="599804" x="7180263" y="5278438"/>
          <p14:tracePt t="599820" x="7207250" y="5295900"/>
          <p14:tracePt t="599853" x="7207250" y="5305425"/>
          <p14:tracePt t="599917" x="7207250" y="5295900"/>
          <p14:tracePt t="599931" x="7161213" y="5224463"/>
          <p14:tracePt t="599944" x="7045325" y="5116513"/>
          <p14:tracePt t="599957" x="6911975" y="4983163"/>
          <p14:tracePt t="599971" x="6850063" y="4921250"/>
          <p14:tracePt t="599987" x="6804025" y="4876800"/>
          <p14:tracePt t="600006" x="6786563" y="4857750"/>
          <p14:tracePt t="600021" x="6778625" y="4857750"/>
          <p14:tracePt t="600066" x="6796088" y="4894263"/>
          <p14:tracePt t="600078" x="6831013" y="5000625"/>
          <p14:tracePt t="600091" x="6902450" y="5126038"/>
          <p14:tracePt t="600104" x="6956425" y="5233988"/>
          <p14:tracePt t="600122" x="6992938" y="5357813"/>
          <p14:tracePt t="600139" x="7072313" y="5546725"/>
          <p14:tracePt t="600155" x="7089775" y="5626100"/>
          <p14:tracePt t="600170" x="7099300" y="5662613"/>
          <p14:tracePt t="600186" x="7099300" y="5715000"/>
          <p14:tracePt t="600203" x="7099300" y="5761038"/>
          <p14:tracePt t="600220" x="7099300" y="5786438"/>
          <p14:tracePt t="600236" x="7064375" y="5805488"/>
          <p14:tracePt t="600253" x="7054850" y="5822950"/>
          <p14:tracePt t="600270" x="7037388" y="5822950"/>
          <p14:tracePt t="600286" x="6921500" y="5822950"/>
          <p14:tracePt t="600303" x="6850063" y="5822950"/>
          <p14:tracePt t="600320" x="6643688" y="5761038"/>
          <p14:tracePt t="600336" x="6564313" y="5724525"/>
          <p14:tracePt t="600353" x="6527800" y="5697538"/>
          <p14:tracePt t="600371" x="6500813" y="5680075"/>
          <p14:tracePt t="600388" x="6492875" y="5680075"/>
          <p14:tracePt t="600404" x="6492875" y="5670550"/>
          <p14:tracePt t="600437" x="6564313" y="5670550"/>
          <p14:tracePt t="600454" x="6616700" y="5697538"/>
          <p14:tracePt t="600471" x="6804025" y="5786438"/>
          <p14:tracePt t="600487" x="6884988" y="5840413"/>
          <p14:tracePt t="600504" x="6965950" y="5867400"/>
          <p14:tracePt t="600521" x="7045325" y="5921375"/>
          <p14:tracePt t="600538" x="7072313" y="5938838"/>
          <p14:tracePt t="600556" x="7081838" y="5948363"/>
          <p14:tracePt t="600571" x="7089775" y="5948363"/>
          <p14:tracePt t="600675" x="7081838" y="5948363"/>
          <p14:tracePt t="600687" x="7072313" y="5929313"/>
          <p14:tracePt t="600699" x="7045325" y="5894388"/>
          <p14:tracePt t="600711" x="7000875" y="5840413"/>
          <p14:tracePt t="600724" x="6965950" y="5813425"/>
          <p14:tracePt t="600737" x="6946900" y="5761038"/>
          <p14:tracePt t="600754" x="6867525" y="5670550"/>
          <p14:tracePt t="600773" x="6796088" y="5591175"/>
          <p14:tracePt t="600788" x="6769100" y="5572125"/>
          <p14:tracePt t="600804" x="6769100" y="5564188"/>
          <p14:tracePt t="600896" x="6796088" y="5591175"/>
          <p14:tracePt t="600909" x="6831013" y="5635625"/>
          <p14:tracePt t="600922" x="6921500" y="5680075"/>
          <p14:tracePt t="600934" x="7010400" y="5768975"/>
          <p14:tracePt t="600945" x="7116763" y="5876925"/>
          <p14:tracePt t="600958" x="7232650" y="5992813"/>
          <p14:tracePt t="600973" x="7278688" y="6054725"/>
          <p14:tracePt t="600987" x="7313613" y="6091238"/>
          <p14:tracePt t="601004" x="7340600" y="6118225"/>
          <p14:tracePt t="601021" x="7350125" y="6143625"/>
          <p14:tracePt t="601129" x="7340600" y="6143625"/>
          <p14:tracePt t="601142" x="7304088" y="6135688"/>
          <p14:tracePt t="601154" x="7251700" y="6091238"/>
          <p14:tracePt t="601170" x="7143750" y="6019800"/>
          <p14:tracePt t="601186" x="7054850" y="5929313"/>
          <p14:tracePt t="601204" x="6894513" y="5761038"/>
          <p14:tracePt t="601220" x="6858000" y="5734050"/>
          <p14:tracePt t="601237" x="6850063" y="5724525"/>
          <p14:tracePt t="601253" x="6850063" y="5715000"/>
          <p14:tracePt t="601352" x="6850063" y="5724525"/>
          <p14:tracePt t="601364" x="6858000" y="5734050"/>
          <p14:tracePt t="601378" x="6875463" y="5741988"/>
          <p14:tracePt t="601391" x="6902450" y="5761038"/>
          <p14:tracePt t="601406" x="6921500" y="5778500"/>
          <p14:tracePt t="601420" x="6929438" y="5795963"/>
          <p14:tracePt t="601442" x="6938963" y="5795963"/>
          <p14:tracePt t="601539" x="6929438" y="5795963"/>
          <p14:tracePt t="601551" x="6894513" y="5795963"/>
          <p14:tracePt t="601563" x="6850063" y="5805488"/>
          <p14:tracePt t="601576" x="6831013" y="5805488"/>
          <p14:tracePt t="601589" x="6786563" y="5805488"/>
          <p14:tracePt t="601604" x="6769100" y="5805488"/>
          <p14:tracePt t="601621" x="6732588" y="5805488"/>
          <p14:tracePt t="601638" x="6697663" y="5813425"/>
          <p14:tracePt t="601654" x="6688138" y="5813425"/>
          <p14:tracePt t="601671" x="6670675" y="5813425"/>
          <p14:tracePt t="601688" x="6653213" y="5813425"/>
          <p14:tracePt t="601704" x="6626225" y="5805488"/>
          <p14:tracePt t="601721" x="6608763" y="5786438"/>
          <p14:tracePt t="601738" x="6572250" y="5768975"/>
          <p14:tracePt t="601754" x="6545263" y="5761038"/>
          <p14:tracePt t="601771" x="6537325" y="5751513"/>
          <p14:tracePt t="601788" x="6527800" y="5734050"/>
          <p14:tracePt t="601823" x="6527800" y="5724525"/>
          <p14:tracePt t="601874" x="6527800" y="5715000"/>
          <p14:tracePt t="601887" x="6527800" y="5697538"/>
          <p14:tracePt t="601899" x="6527800" y="5653088"/>
          <p14:tracePt t="601911" x="6527800" y="5643563"/>
          <p14:tracePt t="601924" x="6527800" y="5608638"/>
          <p14:tracePt t="601938" x="6527800" y="5591175"/>
          <p14:tracePt t="601954" x="6527800" y="5564188"/>
          <p14:tracePt t="601971" x="6527800" y="5519738"/>
          <p14:tracePt t="601988" x="6527800" y="5483225"/>
          <p14:tracePt t="602004" x="6545263" y="5429250"/>
          <p14:tracePt t="602020" x="6608763" y="5286375"/>
          <p14:tracePt t="602037" x="6635750" y="5224463"/>
          <p14:tracePt t="602055" x="6688138" y="5143500"/>
          <p14:tracePt t="602072" x="6751638" y="5064125"/>
          <p14:tracePt t="602087" x="6769100" y="5037138"/>
          <p14:tracePt t="602104" x="6778625" y="5027613"/>
          <p14:tracePt t="602120" x="6796088" y="5010150"/>
          <p14:tracePt t="602137" x="6804025" y="5010150"/>
          <p14:tracePt t="602170" x="6813550" y="5010150"/>
          <p14:tracePt t="602266" x="6804025" y="5010150"/>
          <p14:tracePt t="602279" x="6796088" y="5010150"/>
          <p14:tracePt t="602292" x="6769100" y="5010150"/>
          <p14:tracePt t="602303" x="6732588" y="4992688"/>
          <p14:tracePt t="602317" x="6697663" y="4992688"/>
          <p14:tracePt t="602329" x="6643688" y="4983163"/>
          <p14:tracePt t="602343" x="6589713" y="4965700"/>
          <p14:tracePt t="602355" x="6545263" y="4965700"/>
          <p14:tracePt t="602370" x="6527800" y="4965700"/>
          <p14:tracePt t="602386" x="6518275" y="4956175"/>
          <p14:tracePt t="602405" x="6500813" y="4956175"/>
          <p14:tracePt t="602453" x="6510338" y="4956175"/>
          <p14:tracePt t="602476" x="6518275" y="4956175"/>
          <p14:tracePt t="602490" x="6527800" y="4956175"/>
          <p14:tracePt t="602502" x="6564313" y="4956175"/>
          <p14:tracePt t="602513" x="6616700" y="4956175"/>
          <p14:tracePt t="602525" x="6635750" y="4956175"/>
          <p14:tracePt t="602539" x="6670675" y="4956175"/>
          <p14:tracePt t="602553" x="6688138" y="4956175"/>
          <p14:tracePt t="602570" x="6697663" y="4956175"/>
          <p14:tracePt t="602637" x="6670675" y="4956175"/>
          <p14:tracePt t="602649" x="6599238" y="4956175"/>
          <p14:tracePt t="602662" x="6492875" y="4938713"/>
          <p14:tracePt t="602674" x="6402388" y="4938713"/>
          <p14:tracePt t="602688" x="6303963" y="4938713"/>
          <p14:tracePt t="602705" x="6224588" y="4921250"/>
          <p14:tracePt t="602723" x="6161088" y="4921250"/>
          <p14:tracePt t="602738" x="6153150" y="4921250"/>
          <p14:tracePt t="602754" x="6143625" y="4921250"/>
          <p14:tracePt t="602806" x="6153150" y="4921250"/>
          <p14:tracePt t="602817" x="6161088" y="4921250"/>
          <p14:tracePt t="602829" x="6197600" y="4921250"/>
          <p14:tracePt t="602843" x="6251575" y="4921250"/>
          <p14:tracePt t="602855" x="6350000" y="4929188"/>
          <p14:tracePt t="602870" x="6446838" y="4948238"/>
          <p14:tracePt t="602887" x="6572250" y="4965700"/>
          <p14:tracePt t="602903" x="6643688" y="4965700"/>
          <p14:tracePt t="602920" x="6778625" y="4992688"/>
          <p14:tracePt t="602936" x="6796088" y="4992688"/>
          <p14:tracePt t="602953" x="6804025" y="4992688"/>
          <p14:tracePt t="602970" x="6813550" y="4992688"/>
          <p14:tracePt t="603033" x="6804025" y="4992688"/>
          <p14:tracePt t="603046" x="6751638" y="4992688"/>
          <p14:tracePt t="603059" x="6599238" y="4983163"/>
          <p14:tracePt t="603073" x="6438900" y="4983163"/>
          <p14:tracePt t="603088" x="6296025" y="4983163"/>
          <p14:tracePt t="603105" x="6215063" y="4965700"/>
          <p14:tracePt t="603121" x="6153150" y="4965700"/>
          <p14:tracePt t="603139" x="6143625" y="4965700"/>
          <p14:tracePt t="603191" x="6170613" y="4965700"/>
          <p14:tracePt t="603204" x="6224588" y="4965700"/>
          <p14:tracePt t="603217" x="6313488" y="4965700"/>
          <p14:tracePt t="603230" x="6429375" y="4965700"/>
          <p14:tracePt t="603243" x="6572250" y="4965700"/>
          <p14:tracePt t="603256" x="6724650" y="4973638"/>
          <p14:tracePt t="603271" x="6823075" y="4992688"/>
          <p14:tracePt t="603288" x="6894513" y="4992688"/>
          <p14:tracePt t="603305" x="6938963" y="5000625"/>
          <p14:tracePt t="603322" x="6956425" y="5000625"/>
          <p14:tracePt t="603338" x="6965950" y="5000625"/>
          <p14:tracePt t="603376" x="6911975" y="5000625"/>
          <p14:tracePt t="603388" x="6804025" y="4983163"/>
          <p14:tracePt t="603403" x="6626225" y="4948238"/>
          <p14:tracePt t="603420" x="6465888" y="4921250"/>
          <p14:tracePt t="603438" x="6242050" y="4921250"/>
          <p14:tracePt t="603454" x="6207125" y="4921250"/>
          <p14:tracePt t="603473" x="6188075" y="4911725"/>
          <p14:tracePt t="603546" x="6224588" y="4911725"/>
          <p14:tracePt t="603558" x="6313488" y="4911725"/>
          <p14:tracePt t="603570" x="6429375" y="4911725"/>
          <p14:tracePt t="603582" x="6527800" y="4911725"/>
          <p14:tracePt t="603594" x="6653213" y="4911725"/>
          <p14:tracePt t="603607" x="6724650" y="4911725"/>
          <p14:tracePt t="603621" x="6759575" y="4911725"/>
          <p14:tracePt t="603638" x="6769100" y="4911725"/>
          <p14:tracePt t="603656" x="6796088" y="4911725"/>
          <p14:tracePt t="603692" x="6786563" y="4911725"/>
          <p14:tracePt t="603705" x="6778625" y="4911725"/>
          <p14:tracePt t="603721" x="6759575" y="4911725"/>
          <p14:tracePt t="603738" x="6688138" y="4911725"/>
          <p14:tracePt t="603755" x="6518275" y="4911725"/>
          <p14:tracePt t="603771" x="6375400" y="4911725"/>
          <p14:tracePt t="603788" x="6296025" y="4911725"/>
          <p14:tracePt t="603805" x="6251575" y="4911725"/>
          <p14:tracePt t="603821" x="6232525" y="4911725"/>
          <p14:tracePt t="603879" x="6278563" y="4911725"/>
          <p14:tracePt t="603890" x="6350000" y="4911725"/>
          <p14:tracePt t="603901" x="6465888" y="4911725"/>
          <p14:tracePt t="603914" x="6564313" y="4921250"/>
          <p14:tracePt t="603925" x="6688138" y="4921250"/>
          <p14:tracePt t="603938" x="6786563" y="4929188"/>
          <p14:tracePt t="603953" x="6823075" y="4929188"/>
          <p14:tracePt t="603970" x="6850063" y="4929188"/>
          <p14:tracePt t="603987" x="6867525" y="4929188"/>
          <p14:tracePt t="604003" x="6867525" y="4948238"/>
          <p14:tracePt t="604059" x="6831013" y="4948238"/>
          <p14:tracePt t="604072" x="6742113" y="4948238"/>
          <p14:tracePt t="604085" x="6626225" y="4948238"/>
          <p14:tracePt t="604098" x="6545263" y="4948238"/>
          <p14:tracePt t="604111" x="6510338" y="4948238"/>
          <p14:tracePt t="604123" x="6492875" y="4948238"/>
          <p14:tracePt t="604137" x="6473825" y="4948238"/>
          <p14:tracePt t="604201" x="6483350" y="4938713"/>
          <p14:tracePt t="604213" x="6492875" y="4938713"/>
          <p14:tracePt t="604224" x="6500813" y="4938713"/>
          <p14:tracePt t="604238" x="6510338" y="4938713"/>
          <p14:tracePt t="604254" x="6554788" y="4938713"/>
          <p14:tracePt t="604271" x="6626225" y="4938713"/>
          <p14:tracePt t="604288" x="6715125" y="4938713"/>
          <p14:tracePt t="604304" x="6742113" y="4938713"/>
          <p14:tracePt t="604321" x="6751638" y="4938713"/>
          <p14:tracePt t="604338" x="6759575" y="4938713"/>
          <p14:tracePt t="604377" x="6751638" y="4938713"/>
          <p14:tracePt t="604390" x="6715125" y="4938713"/>
          <p14:tracePt t="604404" x="6643688" y="4938713"/>
          <p14:tracePt t="604421" x="6518275" y="4938713"/>
          <p14:tracePt t="604437" x="6446838" y="4938713"/>
          <p14:tracePt t="604454" x="6384925" y="4929188"/>
          <p14:tracePt t="604470" x="6375400" y="4929188"/>
          <p14:tracePt t="604487" x="6367463" y="4929188"/>
          <p14:tracePt t="604550" x="6375400" y="4929188"/>
          <p14:tracePt t="604562" x="6384925" y="4929188"/>
          <p14:tracePt t="604574" x="6421438" y="4929188"/>
          <p14:tracePt t="604588" x="6527800" y="4929188"/>
          <p14:tracePt t="604604" x="6653213" y="4929188"/>
          <p14:tracePt t="604621" x="6796088" y="4929188"/>
          <p14:tracePt t="604638" x="6946900" y="4911725"/>
          <p14:tracePt t="604654" x="7000875" y="4911725"/>
          <p14:tracePt t="604671" x="7018338" y="4911725"/>
          <p14:tracePt t="604688" x="7045325" y="4911725"/>
          <p14:tracePt t="604735" x="7037388" y="4911725"/>
          <p14:tracePt t="604748" x="6992938" y="4911725"/>
          <p14:tracePt t="604760" x="6902450" y="4911725"/>
          <p14:tracePt t="604772" x="6778625" y="4894263"/>
          <p14:tracePt t="604788" x="6589713" y="4876800"/>
          <p14:tracePt t="604807" x="6446838" y="4876800"/>
          <p14:tracePt t="604821" x="6286500" y="4857750"/>
          <p14:tracePt t="604838" x="6259513" y="4857750"/>
          <p14:tracePt t="604855" x="6242050" y="4857750"/>
          <p14:tracePt t="604927" x="6259513" y="4857750"/>
          <p14:tracePt t="604939" x="6313488" y="4857750"/>
          <p14:tracePt t="604952" x="6402388" y="4857750"/>
          <p14:tracePt t="604965" x="6483350" y="4867275"/>
          <p14:tracePt t="604978" x="6581775" y="4867275"/>
          <p14:tracePt t="604989" x="6653213" y="4884738"/>
          <p14:tracePt t="605003" x="6707188" y="4884738"/>
          <p14:tracePt t="605020" x="6732588" y="4884738"/>
          <p14:tracePt t="605037" x="6742113" y="4884738"/>
          <p14:tracePt t="605053" x="6751638" y="4884738"/>
          <p14:tracePt t="605122" x="6732588" y="4884738"/>
          <p14:tracePt t="605134" x="6707188" y="4884738"/>
          <p14:tracePt t="605148" x="6635750" y="4884738"/>
          <p14:tracePt t="605161" x="6564313" y="4876800"/>
          <p14:tracePt t="605173" x="6429375" y="4840288"/>
          <p14:tracePt t="605187" x="6357938" y="4822825"/>
          <p14:tracePt t="605204" x="6303963" y="4822825"/>
          <p14:tracePt t="605221" x="6269038" y="4822825"/>
          <p14:tracePt t="605237" x="6259513" y="4813300"/>
          <p14:tracePt t="605299" x="6269038" y="4813300"/>
          <p14:tracePt t="605312" x="6278563" y="4813300"/>
          <p14:tracePt t="605325" x="6303963" y="4813300"/>
          <p14:tracePt t="605337" x="6357938" y="4822825"/>
          <p14:tracePt t="605348" x="6438900" y="4830763"/>
          <p14:tracePt t="605360" x="6608763" y="4857750"/>
          <p14:tracePt t="605372" x="6724650" y="4876800"/>
          <p14:tracePt t="605388" x="6778625" y="4876800"/>
          <p14:tracePt t="605404" x="6823075" y="4876800"/>
          <p14:tracePt t="605423" x="6840538" y="4884738"/>
          <p14:tracePt t="605471" x="6840538" y="4894263"/>
          <p14:tracePt t="605507" x="6823075" y="4894263"/>
          <p14:tracePt t="605519" x="6769100" y="4902200"/>
          <p14:tracePt t="605531" x="6697663" y="4921250"/>
          <p14:tracePt t="605545" x="6599238" y="4921250"/>
          <p14:tracePt t="605556" x="6518275" y="4921250"/>
          <p14:tracePt t="605570" x="6483350" y="4921250"/>
          <p14:tracePt t="605587" x="6465888" y="4921250"/>
          <p14:tracePt t="605604" x="6456363" y="4921250"/>
          <p14:tracePt t="605742" x="6465888" y="4921250"/>
          <p14:tracePt t="605793" x="6473825" y="4921250"/>
          <p14:tracePt t="605906" x="6483350" y="4921250"/>
          <p14:tracePt t="606525" x="6492875" y="4921250"/>
          <p14:tracePt t="606599" x="6500813" y="4921250"/>
          <p14:tracePt t="606706" x="6510338" y="4921250"/>
          <p14:tracePt t="607128" x="6527800" y="4921250"/>
          <p14:tracePt t="607153" x="6537325" y="4921250"/>
          <p14:tracePt t="607165" x="6554788" y="4921250"/>
          <p14:tracePt t="607177" x="6581775" y="4921250"/>
          <p14:tracePt t="607191" x="6616700" y="4921250"/>
          <p14:tracePt t="607205" x="6670675" y="4902200"/>
          <p14:tracePt t="607221" x="6724650" y="4902200"/>
          <p14:tracePt t="607239" x="6786563" y="4894263"/>
          <p14:tracePt t="607254" x="6813550" y="4894263"/>
          <p14:tracePt t="607270" x="6823075" y="4894263"/>
          <p14:tracePt t="607287" x="6840538" y="4894263"/>
          <p14:tracePt t="607305" x="6850063" y="4894263"/>
          <p14:tracePt t="608177" x="6850063" y="4884738"/>
          <p14:tracePt t="609045" x="6850063" y="4867275"/>
          <p14:tracePt t="609562" x="6850063" y="4876800"/>
          <p14:tracePt t="609575" x="6850063" y="4894263"/>
          <p14:tracePt t="609587" x="6850063" y="4921250"/>
          <p14:tracePt t="609598" x="6850063" y="4973638"/>
          <p14:tracePt t="609611" x="6850063" y="5045075"/>
          <p14:tracePt t="609623" x="6850063" y="5116513"/>
          <p14:tracePt t="609637" x="6850063" y="5214938"/>
          <p14:tracePt t="609654" x="6867525" y="5313363"/>
          <p14:tracePt t="609671" x="6867525" y="5367338"/>
          <p14:tracePt t="609687" x="6884988" y="5456238"/>
          <p14:tracePt t="609704" x="6884988" y="5510213"/>
          <p14:tracePt t="609721" x="6884988" y="5564188"/>
          <p14:tracePt t="609737" x="6867525" y="5697538"/>
          <p14:tracePt t="609754" x="6831013" y="5761038"/>
          <p14:tracePt t="609771" x="6804025" y="5795963"/>
          <p14:tracePt t="609788" x="6786563" y="5857875"/>
          <p14:tracePt t="609804" x="6759575" y="5884863"/>
          <p14:tracePt t="609821" x="6751638" y="5894388"/>
          <p14:tracePt t="609837" x="6724650" y="5921375"/>
          <p14:tracePt t="609854" x="6697663" y="5929313"/>
          <p14:tracePt t="609871" x="6688138" y="5938838"/>
          <p14:tracePt t="609888" x="6680200" y="5938838"/>
          <p14:tracePt t="609905" x="6670675" y="5938838"/>
          <p14:tracePt t="609974" x="6670675" y="5929313"/>
          <p14:tracePt t="610010" x="6670675" y="5921375"/>
          <p14:tracePt t="610047" x="6680200" y="5911850"/>
          <p14:tracePt t="610058" x="6707188" y="5894388"/>
          <p14:tracePt t="610071" x="6742113" y="5884863"/>
          <p14:tracePt t="610082" x="6769100" y="5867400"/>
          <p14:tracePt t="610096" x="6804025" y="5857875"/>
          <p14:tracePt t="610111" x="6831013" y="5849938"/>
          <p14:tracePt t="610124" x="6850063" y="5849938"/>
          <p14:tracePt t="610140" x="6867525" y="5832475"/>
          <p14:tracePt t="610155" x="6875463" y="5832475"/>
          <p14:tracePt t="610171" x="6884988" y="5832475"/>
          <p14:tracePt t="610220" x="6884988" y="5822950"/>
          <p14:tracePt t="610258" x="6875463" y="5822950"/>
          <p14:tracePt t="610270" x="6858000" y="5822950"/>
          <p14:tracePt t="610283" x="6850063" y="5813425"/>
          <p14:tracePt t="610295" x="6804025" y="5813425"/>
          <p14:tracePt t="610308" x="6732588" y="5786438"/>
          <p14:tracePt t="610321" x="6626225" y="5768975"/>
          <p14:tracePt t="610338" x="6527800" y="5751513"/>
          <p14:tracePt t="610354" x="6473825" y="5741988"/>
          <p14:tracePt t="610371" x="6421438" y="5724525"/>
          <p14:tracePt t="610388" x="6411913" y="5724525"/>
          <p14:tracePt t="610405" x="6411913" y="5715000"/>
          <p14:tracePt t="610481" x="6429375" y="5715000"/>
          <p14:tracePt t="610493" x="6438900" y="5715000"/>
          <p14:tracePt t="610507" x="6473825" y="5715000"/>
          <p14:tracePt t="610519" x="6527800" y="5715000"/>
          <p14:tracePt t="610531" x="6581775" y="5715000"/>
          <p14:tracePt t="610543" x="6653213" y="5715000"/>
          <p14:tracePt t="610556" x="6688138" y="5715000"/>
          <p14:tracePt t="610571" x="6742113" y="5715000"/>
          <p14:tracePt t="610588" x="6759575" y="5715000"/>
          <p14:tracePt t="610604" x="6786563" y="5715000"/>
          <p14:tracePt t="610621" x="6796088" y="5715000"/>
          <p14:tracePt t="610642" x="6804025" y="5715000"/>
          <p14:tracePt t="610706" x="6796088" y="5715000"/>
          <p14:tracePt t="610719" x="6786563" y="5715000"/>
          <p14:tracePt t="610731" x="6778625" y="5715000"/>
          <p14:tracePt t="610743" x="6751638" y="5707063"/>
          <p14:tracePt t="610758" x="6715125" y="5707063"/>
          <p14:tracePt t="610771" x="6688138" y="5689600"/>
          <p14:tracePt t="610788" x="6670675" y="5689600"/>
          <p14:tracePt t="610807" x="6643688" y="5689600"/>
          <p14:tracePt t="610821" x="6643688" y="5680075"/>
          <p14:tracePt t="610917" x="6661150" y="5680075"/>
          <p14:tracePt t="610931" x="6680200" y="5680075"/>
          <p14:tracePt t="610943" x="6715125" y="5680075"/>
          <p14:tracePt t="610956" x="6759575" y="5680075"/>
          <p14:tracePt t="610971" x="6831013" y="5670550"/>
          <p14:tracePt t="610988" x="6867525" y="5670550"/>
          <p14:tracePt t="611005" x="6911975" y="5670550"/>
          <p14:tracePt t="611022" x="6929438" y="5653088"/>
          <p14:tracePt t="611038" x="6938963" y="5653088"/>
          <p14:tracePt t="611055" x="6946900" y="5653088"/>
          <p14:tracePt t="611071" x="6946900" y="5643563"/>
          <p14:tracePt t="611106" x="6921500" y="5643563"/>
          <p14:tracePt t="611118" x="6884988" y="5643563"/>
          <p14:tracePt t="611131" x="6850063" y="5643563"/>
          <p14:tracePt t="611143" x="6778625" y="5643563"/>
          <p14:tracePt t="611155" x="6724650" y="5643563"/>
          <p14:tracePt t="611171" x="6688138" y="5643563"/>
          <p14:tracePt t="611187" x="6643688" y="5643563"/>
          <p14:tracePt t="611204" x="6626225" y="5653088"/>
          <p14:tracePt t="611221" x="6599238" y="5653088"/>
          <p14:tracePt t="611316" x="6616700" y="5653088"/>
          <p14:tracePt t="611340" x="6635750" y="5662613"/>
          <p14:tracePt t="611353" x="6661150" y="5662613"/>
          <p14:tracePt t="611365" x="6670675" y="5662613"/>
          <p14:tracePt t="611377" x="6688138" y="5662613"/>
          <p14:tracePt t="611390" x="6697663" y="5662613"/>
          <p14:tracePt t="611405" x="6707188" y="5670550"/>
          <p14:tracePt t="611422" x="6724650" y="5670550"/>
          <p14:tracePt t="611450" x="6732588" y="5670550"/>
          <p14:tracePt t="612182" x="6732588" y="5662613"/>
          <p14:tracePt t="612458" x="6732588" y="5653088"/>
          <p14:tracePt t="613043" x="6732588" y="5635625"/>
          <p14:tracePt t="613551" x="6715125" y="5635625"/>
          <p14:tracePt t="613578" x="6697663" y="5635625"/>
          <p14:tracePt t="613590" x="6661150" y="5635625"/>
          <p14:tracePt t="613601" x="6608763" y="5635625"/>
          <p14:tracePt t="613614" x="6537325" y="5635625"/>
          <p14:tracePt t="613627" x="6483350" y="5635625"/>
          <p14:tracePt t="613641" x="6446838" y="5635625"/>
          <p14:tracePt t="613655" x="6421438" y="5635625"/>
          <p14:tracePt t="613672" x="6394450" y="5635625"/>
          <p14:tracePt t="613691" x="6384925" y="5635625"/>
          <p14:tracePt t="613788" x="6402388" y="5635625"/>
          <p14:tracePt t="613800" x="6411913" y="5643563"/>
          <p14:tracePt t="613812" x="6446838" y="5643563"/>
          <p14:tracePt t="613825" x="6500813" y="5653088"/>
          <p14:tracePt t="613839" x="6554788" y="5670550"/>
          <p14:tracePt t="613856" x="6608763" y="5680075"/>
          <p14:tracePt t="613872" x="6661150" y="5680075"/>
          <p14:tracePt t="613889" x="6697663" y="5689600"/>
          <p14:tracePt t="613905" x="6707188" y="5689600"/>
          <p14:tracePt t="613939" x="6715125" y="5689600"/>
          <p14:tracePt t="613976" x="6707188" y="5689600"/>
          <p14:tracePt t="613988" x="6697663" y="5689600"/>
          <p14:tracePt t="614000" x="6680200" y="5689600"/>
          <p14:tracePt t="614014" x="6670675" y="5689600"/>
          <p14:tracePt t="614026" x="6661150" y="5689600"/>
          <p14:tracePt t="614040" x="6653213" y="5689600"/>
          <p14:tracePt t="614057" x="6643688" y="5689600"/>
          <p14:tracePt t="614080" x="6635750" y="5689600"/>
          <p14:tracePt t="614129" x="6635750" y="5680075"/>
          <p14:tracePt t="614190" x="6635750" y="5670550"/>
          <p14:tracePt t="614202" x="6635750" y="5662613"/>
          <p14:tracePt t="614215" x="6635750" y="5653088"/>
          <p14:tracePt t="614229" x="6635750" y="5618163"/>
          <p14:tracePt t="614242" x="6635750" y="5564188"/>
          <p14:tracePt t="614256" x="6635750" y="5510213"/>
          <p14:tracePt t="614272" x="6635750" y="5438775"/>
          <p14:tracePt t="614288" x="6635750" y="5384800"/>
          <p14:tracePt t="614307" x="6635750" y="5305425"/>
          <p14:tracePt t="614322" x="6635750" y="5295900"/>
          <p14:tracePt t="614340" x="6635750" y="5278438"/>
          <p14:tracePt t="614356" x="6643688" y="5268913"/>
          <p14:tracePt t="614390" x="6643688" y="5251450"/>
          <p14:tracePt t="614406" x="6643688" y="5241925"/>
          <p14:tracePt t="614423" x="6643688" y="5233988"/>
          <p14:tracePt t="614439" x="6643688" y="5207000"/>
          <p14:tracePt t="614456" x="6643688" y="5162550"/>
          <p14:tracePt t="614472" x="6661150" y="5116513"/>
          <p14:tracePt t="614489" x="6661150" y="5099050"/>
          <p14:tracePt t="614507" x="6661150" y="5072063"/>
          <p14:tracePt t="614523" x="6661150" y="5064125"/>
          <p14:tracePt t="614543" x="6661150" y="5054600"/>
          <p14:tracePt t="614690" x="6661150" y="5064125"/>
          <p14:tracePt t="614703" x="6661150" y="5091113"/>
          <p14:tracePt t="614715" x="6661150" y="5108575"/>
          <p14:tracePt t="614730" x="6661150" y="5162550"/>
          <p14:tracePt t="614742" x="6661150" y="5214938"/>
          <p14:tracePt t="614757" x="6661150" y="5268913"/>
          <p14:tracePt t="614773" x="6670675" y="5322888"/>
          <p14:tracePt t="614790" x="6670675" y="5402263"/>
          <p14:tracePt t="614806" x="6670675" y="5456238"/>
          <p14:tracePt t="614822" x="6670675" y="5492750"/>
          <p14:tracePt t="614838" x="6670675" y="5554663"/>
          <p14:tracePt t="614855" x="6670675" y="5591175"/>
          <p14:tracePt t="614872" x="6670675" y="5599113"/>
          <p14:tracePt t="614888" x="6670675" y="5635625"/>
          <p14:tracePt t="614905" x="6670675" y="5653088"/>
          <p14:tracePt t="614924" x="6670675" y="5689600"/>
          <p14:tracePt t="614938" x="6670675" y="5707063"/>
          <p14:tracePt t="614955" x="6670675" y="5724525"/>
          <p14:tracePt t="614972" x="6670675" y="5741988"/>
          <p14:tracePt t="614988" x="6670675" y="5751513"/>
          <p14:tracePt t="615164" x="6670675" y="5724525"/>
          <p14:tracePt t="615176" x="6670675" y="5670550"/>
          <p14:tracePt t="615189" x="6661150" y="5599113"/>
          <p14:tracePt t="615201" x="6661150" y="5483225"/>
          <p14:tracePt t="615213" x="6643688" y="5330825"/>
          <p14:tracePt t="615226" x="6626225" y="5233988"/>
          <p14:tracePt t="615239" x="6616700" y="5108575"/>
          <p14:tracePt t="615256" x="6616700" y="5037138"/>
          <p14:tracePt t="615274" x="6616700" y="4911725"/>
          <p14:tracePt t="615289" x="6616700" y="4876800"/>
          <p14:tracePt t="615306" x="6616700" y="4849813"/>
          <p14:tracePt t="615322" x="6616700" y="4813300"/>
          <p14:tracePt t="615357" x="6616700" y="4805363"/>
          <p14:tracePt t="615503" x="6616700" y="4822825"/>
          <p14:tracePt t="615527" x="6616700" y="4830763"/>
          <p14:tracePt t="615539" x="6616700" y="4840288"/>
          <p14:tracePt t="615550" x="6616700" y="4857750"/>
          <p14:tracePt t="615563" x="6616700" y="4902200"/>
          <p14:tracePt t="615576" x="6616700" y="4956175"/>
          <p14:tracePt t="615589" x="6616700" y="5010150"/>
          <p14:tracePt t="615606" x="6616700" y="5064125"/>
          <p14:tracePt t="615623" x="6616700" y="5099050"/>
          <p14:tracePt t="615640" x="6616700" y="5162550"/>
          <p14:tracePt t="615656" x="6616700" y="5180013"/>
          <p14:tracePt t="615673" x="6616700" y="5214938"/>
          <p14:tracePt t="615691" x="6616700" y="5295900"/>
          <p14:tracePt t="615706" x="6599238" y="5349875"/>
          <p14:tracePt t="615723" x="6599238" y="5384800"/>
          <p14:tracePt t="615739" x="6589713" y="5465763"/>
          <p14:tracePt t="615756" x="6572250" y="5510213"/>
          <p14:tracePt t="615772" x="6564313" y="5546725"/>
          <p14:tracePt t="615789" x="6545263" y="5591175"/>
          <p14:tracePt t="615806" x="6537325" y="5618163"/>
          <p14:tracePt t="615822" x="6537325" y="5635625"/>
          <p14:tracePt t="615840" x="6527800" y="5653088"/>
          <p14:tracePt t="615874" x="6527800" y="5662613"/>
          <p14:tracePt t="616103" x="6527800" y="5635625"/>
          <p14:tracePt t="616116" x="6527800" y="5581650"/>
          <p14:tracePt t="616128" x="6527800" y="5456238"/>
          <p14:tracePt t="616142" x="6527800" y="5313363"/>
          <p14:tracePt t="616156" x="6537325" y="5116513"/>
          <p14:tracePt t="616172" x="6537325" y="4956175"/>
          <p14:tracePt t="616188" x="6554788" y="4805363"/>
          <p14:tracePt t="616205" x="6554788" y="4697413"/>
          <p14:tracePt t="616221" x="6554788" y="4679950"/>
          <p14:tracePt t="616238" x="6554788" y="4670425"/>
          <p14:tracePt t="616255" x="6554788" y="4652963"/>
          <p14:tracePt t="616272" x="6554788" y="4643438"/>
          <p14:tracePt t="616343" x="6554788" y="4662488"/>
          <p14:tracePt t="616354" x="6554788" y="4670425"/>
          <p14:tracePt t="616366" x="6564313" y="4679950"/>
          <p14:tracePt t="616379" x="6564313" y="4697413"/>
          <p14:tracePt t="616393" x="6564313" y="4751388"/>
          <p14:tracePt t="616406" x="6564313" y="4795838"/>
          <p14:tracePt t="616422" x="6564313" y="4849813"/>
          <p14:tracePt t="616439" x="6564313" y="4902200"/>
          <p14:tracePt t="616456" x="6581775" y="4992688"/>
          <p14:tracePt t="616473" x="6581775" y="5045075"/>
          <p14:tracePt t="616489" x="6581775" y="5135563"/>
          <p14:tracePt t="616506" x="6581775" y="5187950"/>
          <p14:tracePt t="616523" x="6581775" y="5241925"/>
          <p14:tracePt t="616526" x="6581775" y="5278438"/>
          <p14:tracePt t="616539" x="6581775" y="5330825"/>
          <p14:tracePt t="616556" x="6572250" y="5376863"/>
          <p14:tracePt t="616575" x="6572250" y="5438775"/>
          <p14:tracePt t="616589" x="6564313" y="5473700"/>
          <p14:tracePt t="616606" x="6564313" y="5500688"/>
          <p14:tracePt t="616623" x="6545263" y="5519738"/>
          <p14:tracePt t="616639" x="6545263" y="5554663"/>
          <p14:tracePt t="616656" x="6537325" y="5564188"/>
          <p14:tracePt t="616673" x="6537325" y="5572125"/>
          <p14:tracePt t="616690" x="6537325" y="5581650"/>
          <p14:tracePt t="616705" x="6537325" y="5591175"/>
          <p14:tracePt t="616812" x="6527800" y="5591175"/>
          <p14:tracePt t="616848" x="6518275" y="5591175"/>
          <p14:tracePt t="616873" x="6492875" y="5591175"/>
          <p14:tracePt t="616885" x="6456363" y="5591175"/>
          <p14:tracePt t="616897" x="6402388" y="5591175"/>
          <p14:tracePt t="616908" x="6330950" y="5591175"/>
          <p14:tracePt t="616922" x="6259513" y="5591175"/>
          <p14:tracePt t="616939" x="6207125" y="5591175"/>
          <p14:tracePt t="616956" x="6161088" y="5591175"/>
          <p14:tracePt t="616973" x="6135688" y="5591175"/>
          <p14:tracePt t="616989" x="6116638" y="5581650"/>
          <p14:tracePt t="617071" x="6135688" y="5581650"/>
          <p14:tracePt t="617083" x="6170613" y="5581650"/>
          <p14:tracePt t="617095" x="6224588" y="5581650"/>
          <p14:tracePt t="617109" x="6296025" y="5581650"/>
          <p14:tracePt t="617123" x="6375400" y="5581650"/>
          <p14:tracePt t="617139" x="6473825" y="5599113"/>
          <p14:tracePt t="617158" x="6608763" y="5626100"/>
          <p14:tracePt t="617173" x="6626225" y="5626100"/>
          <p14:tracePt t="617190" x="6653213" y="5626100"/>
          <p14:tracePt t="617207" x="6661150" y="5635625"/>
          <p14:tracePt t="617281" x="6653213" y="5635625"/>
          <p14:tracePt t="617292" x="6616700" y="5635625"/>
          <p14:tracePt t="617306" x="6581775" y="5635625"/>
          <p14:tracePt t="617316" x="6537325" y="5635625"/>
          <p14:tracePt t="617328" x="6500813" y="5635625"/>
          <p14:tracePt t="617341" x="6465888" y="5635625"/>
          <p14:tracePt t="617355" x="6456363" y="5635625"/>
          <p14:tracePt t="617378" x="6438900" y="5626100"/>
          <p14:tracePt t="617464" x="6456363" y="5626100"/>
          <p14:tracePt t="617476" x="6473825" y="5626100"/>
          <p14:tracePt t="617488" x="6527800" y="5608638"/>
          <p14:tracePt t="617499" x="6581775" y="5608638"/>
          <p14:tracePt t="617512" x="6653213" y="5608638"/>
          <p14:tracePt t="617524" x="6751638" y="5608638"/>
          <p14:tracePt t="617539" x="6796088" y="5618163"/>
          <p14:tracePt t="617557" x="6831013" y="5626100"/>
          <p14:tracePt t="617572" x="6850063" y="5626100"/>
          <p14:tracePt t="617643" x="6840538" y="5626100"/>
          <p14:tracePt t="617656" x="6823075" y="5626100"/>
          <p14:tracePt t="617669" x="6778625" y="5626100"/>
          <p14:tracePt t="617681" x="6742113" y="5643563"/>
          <p14:tracePt t="617693" x="6707188" y="5643563"/>
          <p14:tracePt t="617706" x="6697663" y="5643563"/>
          <p14:tracePt t="617722" x="6680200" y="5643563"/>
          <p14:tracePt t="617738" x="6670675" y="5653088"/>
          <p14:tracePt t="617755" x="6661150" y="5653088"/>
          <p14:tracePt t="617802" x="6661150" y="5626100"/>
          <p14:tracePt t="617814" x="6661150" y="5591175"/>
          <p14:tracePt t="617826" x="6661150" y="5519738"/>
          <p14:tracePt t="617839" x="6661150" y="5376863"/>
          <p14:tracePt t="617856" x="6661150" y="5187950"/>
          <p14:tracePt t="617872" x="6661150" y="4929188"/>
          <p14:tracePt t="617889" x="6715125" y="4492625"/>
          <p14:tracePt t="617905" x="6751638" y="4367213"/>
          <p14:tracePt t="617922" x="6778625" y="4313238"/>
          <p14:tracePt t="617938" x="6778625" y="4278313"/>
          <p14:tracePt t="617955" x="6778625" y="4268788"/>
          <p14:tracePt t="618012" x="6778625" y="4278313"/>
          <p14:tracePt t="618023" x="6778625" y="4286250"/>
          <p14:tracePt t="618035" x="6778625" y="4313238"/>
          <p14:tracePt t="618050" x="6778625" y="4349750"/>
          <p14:tracePt t="618062" x="6751638" y="4394200"/>
          <p14:tracePt t="618076" x="6724650" y="4429125"/>
          <p14:tracePt t="618090" x="6697663" y="4456113"/>
          <p14:tracePt t="618105" x="6670675" y="4465638"/>
          <p14:tracePt t="618122" x="6643688" y="4483100"/>
          <p14:tracePt t="618138" x="6635750" y="4492625"/>
          <p14:tracePt t="618174" x="6635750" y="4500563"/>
          <p14:tracePt t="618239" x="6635750" y="4519613"/>
          <p14:tracePt t="618252" x="6653213" y="4545013"/>
          <p14:tracePt t="618265" x="6680200" y="4572000"/>
          <p14:tracePt t="618276" x="6697663" y="4598988"/>
          <p14:tracePt t="618289" x="6715125" y="4625975"/>
          <p14:tracePt t="618306" x="6742113" y="4662488"/>
          <p14:tracePt t="618324" x="6769100" y="4670425"/>
          <p14:tracePt t="628813" x="6769100" y="4687888"/>
          <p14:tracePt t="628825" x="6751638" y="4724400"/>
          <p14:tracePt t="628836" x="6732588" y="4759325"/>
          <p14:tracePt t="628849" x="6724650" y="4795838"/>
          <p14:tracePt t="628861" x="6715125" y="4840288"/>
          <p14:tracePt t="628875" x="6697663" y="4876800"/>
          <p14:tracePt t="628891" x="6688138" y="4902200"/>
          <p14:tracePt t="628908" x="6661150" y="4929188"/>
          <p14:tracePt t="628924" x="6643688" y="4973638"/>
          <p14:tracePt t="628941" x="6635750" y="4983163"/>
          <p14:tracePt t="628960" x="6635750" y="4992688"/>
          <p14:tracePt t="628991" x="6626225" y="5000625"/>
          <p14:tracePt t="629007" x="6626225" y="5027613"/>
          <p14:tracePt t="629024" x="6616700" y="5027613"/>
          <p14:tracePt t="629153" x="6608763" y="5027613"/>
          <p14:tracePt t="629203" x="6599238" y="5027613"/>
          <p14:tracePt t="629215" x="6572250" y="5019675"/>
          <p14:tracePt t="629227" x="6554788" y="5019675"/>
          <p14:tracePt t="629240" x="6527800" y="5010150"/>
          <p14:tracePt t="629257" x="6518275" y="5010150"/>
          <p14:tracePt t="629273" x="6510338" y="5000625"/>
          <p14:tracePt t="629290" x="6483350" y="4983163"/>
          <p14:tracePt t="629307" x="6473825" y="4965700"/>
          <p14:tracePt t="629325" x="6465888" y="4956175"/>
          <p14:tracePt t="629340" x="6456363" y="4956175"/>
          <p14:tracePt t="629357" x="6456363" y="4948238"/>
          <p14:tracePt t="629374" x="6446838" y="4948238"/>
          <p14:tracePt t="629390" x="6446838" y="4938713"/>
          <p14:tracePt t="629407" x="6438900" y="4929188"/>
          <p14:tracePt t="629425" x="6402388" y="4894263"/>
          <p14:tracePt t="629440" x="6394450" y="4884738"/>
          <p14:tracePt t="629457" x="6384925" y="4884738"/>
          <p14:tracePt t="629474" x="6367463" y="4876800"/>
          <p14:tracePt t="629507" x="6367463" y="4867275"/>
          <p14:tracePt t="629536" x="6357938" y="4867275"/>
          <p14:tracePt t="629573" x="6357938" y="4857750"/>
          <p14:tracePt t="629651" x="6357938" y="4840288"/>
          <p14:tracePt t="629847" x="6357938" y="4849813"/>
          <p14:tracePt t="629896" x="6357938" y="4857750"/>
          <p14:tracePt t="629932" x="6357938" y="4867275"/>
          <p14:tracePt t="629944" x="6375400" y="4867275"/>
          <p14:tracePt t="629960" x="6375400" y="4876800"/>
          <p14:tracePt t="629998" x="6384925" y="4884738"/>
          <p14:tracePt t="630034" x="6384925" y="4894263"/>
          <p14:tracePt t="630061" x="6394450" y="4894263"/>
          <p14:tracePt t="630072" x="6394450" y="4902200"/>
          <p14:tracePt t="630136" x="6402388" y="4921250"/>
          <p14:tracePt t="630506" x="6411913" y="4921250"/>
          <p14:tracePt t="630857" x="6411913" y="4911725"/>
          <p14:tracePt t="630881" x="6421438" y="4911725"/>
          <p14:tracePt t="630984" x="6429375" y="4911725"/>
          <p14:tracePt t="630995" x="6446838" y="4911725"/>
          <p14:tracePt t="631007" x="6465888" y="4902200"/>
          <p14:tracePt t="631020" x="6492875" y="4902200"/>
          <p14:tracePt t="631032" x="6545263" y="4894263"/>
          <p14:tracePt t="631044" x="6581775" y="4894263"/>
          <p14:tracePt t="631058" x="6616700" y="4876800"/>
          <p14:tracePt t="631075" x="6643688" y="4876800"/>
          <p14:tracePt t="631093" x="6680200" y="4876800"/>
          <p14:tracePt t="631108" x="6688138" y="4876800"/>
          <p14:tracePt t="631124" x="6697663" y="4876800"/>
          <p14:tracePt t="631142" x="6707188" y="4876800"/>
          <p14:tracePt t="631158" x="6724650" y="4876800"/>
          <p14:tracePt t="631175" x="6742113" y="4876800"/>
          <p14:tracePt t="631191" x="6751638" y="4876800"/>
          <p14:tracePt t="631208" x="6759575" y="4876800"/>
          <p14:tracePt t="631224" x="6759575" y="4884738"/>
          <p14:tracePt t="631251" x="6759575" y="4902200"/>
          <p14:tracePt t="631275" x="6724650" y="4902200"/>
          <p14:tracePt t="631288" x="6670675" y="4911725"/>
          <p14:tracePt t="631299" x="6616700" y="4911725"/>
          <p14:tracePt t="631311" x="6572250" y="4911725"/>
          <p14:tracePt t="631324" x="6554788" y="4911725"/>
          <p14:tracePt t="631340" x="6527800" y="4911725"/>
          <p14:tracePt t="631357" x="6510338" y="4911725"/>
          <p14:tracePt t="631374" x="6500813" y="4911725"/>
          <p14:tracePt t="631459" x="6518275" y="4911725"/>
          <p14:tracePt t="631473" x="6545263" y="4911725"/>
          <p14:tracePt t="631485" x="6572250" y="4911725"/>
          <p14:tracePt t="631498" x="6589713" y="4929188"/>
          <p14:tracePt t="631510" x="6599238" y="4929188"/>
          <p14:tracePt t="631525" x="6616700" y="4938713"/>
          <p14:tracePt t="631540" x="6626225" y="4938713"/>
          <p14:tracePt t="631624" x="6608763" y="4938713"/>
          <p14:tracePt t="631637" x="6599238" y="4938713"/>
          <p14:tracePt t="631650" x="6581775" y="4938713"/>
          <p14:tracePt t="631676" x="6572250" y="4938713"/>
          <p14:tracePt t="631713" x="6572250" y="4956175"/>
          <p14:tracePt t="631724" x="6572250" y="4992688"/>
          <p14:tracePt t="631737" x="6572250" y="5091113"/>
          <p14:tracePt t="631750" x="6572250" y="5207000"/>
          <p14:tracePt t="631761" x="6599238" y="5330825"/>
          <p14:tracePt t="631775" x="6616700" y="5473700"/>
          <p14:tracePt t="631791" x="6653213" y="5581650"/>
          <p14:tracePt t="631808" x="6661150" y="5662613"/>
          <p14:tracePt t="631824" x="6688138" y="5741988"/>
          <p14:tracePt t="631841" x="6688138" y="5761038"/>
          <p14:tracePt t="631858" x="6697663" y="5768975"/>
          <p14:tracePt t="631875" x="6697663" y="5786438"/>
          <p14:tracePt t="631891" x="6697663" y="5805488"/>
          <p14:tracePt t="631908" x="6697663" y="5813425"/>
          <p14:tracePt t="631925" x="6697663" y="5840413"/>
          <p14:tracePt t="631941" x="6688138" y="5840413"/>
          <p14:tracePt t="631958" x="6688138" y="5857875"/>
          <p14:tracePt t="631975" x="6680200" y="5857875"/>
          <p14:tracePt t="632038" x="6680200" y="5849938"/>
          <p14:tracePt t="632073" x="6680200" y="5840413"/>
          <p14:tracePt t="632126" x="6680200" y="5832475"/>
          <p14:tracePt t="632162" x="6680200" y="5822950"/>
          <p14:tracePt t="632187" x="6670675" y="5822950"/>
          <p14:tracePt t="632201" x="6643688" y="5813425"/>
          <p14:tracePt t="632213" x="6608763" y="5795963"/>
          <p14:tracePt t="632225" x="6599238" y="5786438"/>
          <p14:tracePt t="632241" x="6572250" y="5778500"/>
          <p14:tracePt t="632258" x="6564313" y="5778500"/>
          <p14:tracePt t="632274" x="6554788" y="5768975"/>
          <p14:tracePt t="632375" x="6564313" y="5768975"/>
          <p14:tracePt t="632386" x="6572250" y="5768975"/>
          <p14:tracePt t="632424" x="6581775" y="5768975"/>
          <p14:tracePt t="632448" x="6599238" y="5768975"/>
          <p14:tracePt t="632460" x="6608763" y="5768975"/>
          <p14:tracePt t="632472" x="6616700" y="5768975"/>
          <p14:tracePt t="632483" x="6626225" y="5768975"/>
          <p14:tracePt t="632494" x="6635750" y="5768975"/>
          <p14:tracePt t="632507" x="6643688" y="5768975"/>
          <p14:tracePt t="632524" x="6653213" y="5778500"/>
          <p14:tracePt t="632556" x="6661150" y="5778500"/>
          <p14:tracePt t="632607" x="6680200" y="5778500"/>
          <p14:tracePt t="633135" x="6680200" y="5768975"/>
          <p14:tracePt t="633208" x="6680200" y="5761038"/>
          <p14:tracePt t="633330" x="6680200" y="5741988"/>
          <p14:tracePt t="634332" x="6680200" y="5734050"/>
          <p14:tracePt t="634763" x="6680200" y="5724525"/>
          <p14:tracePt t="636128" x="6680200" y="5715000"/>
          <p14:tracePt t="637626" x="6680200" y="5707063"/>
          <p14:tracePt t="637703" x="6680200" y="5697538"/>
          <p14:tracePt t="637714" x="6670675" y="5697538"/>
          <p14:tracePt t="637772" x="6661150" y="5697538"/>
          <p14:tracePt t="637800" x="6653213" y="5697538"/>
          <p14:tracePt t="637836" x="6643688" y="5697538"/>
          <p14:tracePt t="637874" x="6635750" y="5697538"/>
          <p14:tracePt t="637911" x="6626225" y="5697538"/>
          <p14:tracePt t="637948" x="6616700" y="5697538"/>
          <p14:tracePt t="637985" x="6608763" y="5697538"/>
          <p14:tracePt t="638022" x="6589713" y="5697538"/>
          <p14:tracePt t="638074" x="6581775" y="5697538"/>
          <p14:tracePt t="638148" x="6572250" y="5697538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 </a:t>
            </a:r>
            <a:r>
              <a:rPr lang="en-US" dirty="0" smtClean="0"/>
              <a:t>Renaming Algorithm</a:t>
            </a:r>
            <a:endParaRPr lang="ru-RU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457200" y="914401"/>
            <a:ext cx="8229600" cy="10911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Redo register allocation that was done by compiler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Eliminate all false dependencies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685800" y="2606438"/>
            <a:ext cx="4127768" cy="227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(1)  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r1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r4 / r7  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(2)  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CC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r8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r1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  + r2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(3)  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r1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r5 + 1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(4)  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r6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r6 – r3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(5)  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900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r4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 load [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r1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+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r6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]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(6)   r7 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CC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r8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  * 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900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r4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  <a:sym typeface="Symbol" pitchFamily="18" charset="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3982" y="2083218"/>
            <a:ext cx="15118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prstClr val="black"/>
                </a:solidFill>
                <a:latin typeface="Calibri"/>
                <a:cs typeface="+mn-cs"/>
              </a:rPr>
              <a:t>Example:</a:t>
            </a:r>
            <a:endParaRPr lang="ru-RU" sz="28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14482" y="2083218"/>
            <a:ext cx="16387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prstClr val="black"/>
                </a:solidFill>
                <a:latin typeface="Calibri"/>
                <a:cs typeface="+mn-cs"/>
              </a:rPr>
              <a:t>Renaming</a:t>
            </a:r>
            <a:endParaRPr lang="ru-RU" sz="28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1600" y="2572683"/>
            <a:ext cx="1524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pr10 ≡ </a:t>
            </a:r>
            <a:r>
              <a:rPr lang="en-US" sz="2000" dirty="0" smtClean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000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pr11 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≡ </a:t>
            </a:r>
            <a:r>
              <a:rPr lang="en-US" sz="2000" dirty="0" smtClean="0">
                <a:solidFill>
                  <a:srgbClr val="00CC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000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pr12 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≡ </a:t>
            </a:r>
            <a:r>
              <a:rPr lang="en-US" sz="2000" dirty="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000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pr13 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≡ </a:t>
            </a:r>
            <a:r>
              <a:rPr lang="en-US" sz="2000" dirty="0" smtClean="0">
                <a:solidFill>
                  <a:srgbClr val="FF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000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pr14 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≡ </a:t>
            </a:r>
            <a:r>
              <a:rPr lang="en-US" sz="2000" dirty="0" smtClean="0">
                <a:solidFill>
                  <a:srgbClr val="C46BE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pr15 </a:t>
            </a:r>
            <a:r>
              <a:rPr lang="en-US" sz="200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≡ </a:t>
            </a:r>
            <a:r>
              <a:rPr lang="en-US" sz="200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r7  </a:t>
            </a:r>
            <a:endParaRPr lang="en-US" sz="2000" dirty="0">
              <a:solidFill>
                <a:prstClr val="black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255290"/>
              </p:ext>
            </p:extLst>
          </p:nvPr>
        </p:nvGraphicFramePr>
        <p:xfrm>
          <a:off x="1196340" y="5532120"/>
          <a:ext cx="6934200" cy="792480"/>
        </p:xfrm>
        <a:graphic>
          <a:graphicData uri="http://schemas.openxmlformats.org/drawingml/2006/table">
            <a:tbl>
              <a:tblPr firstRow="1" bandRow="1"/>
              <a:tblGrid>
                <a:gridCol w="693420"/>
                <a:gridCol w="693420"/>
                <a:gridCol w="693420"/>
                <a:gridCol w="693420"/>
                <a:gridCol w="693420"/>
                <a:gridCol w="693420"/>
                <a:gridCol w="693420"/>
                <a:gridCol w="693420"/>
                <a:gridCol w="693420"/>
                <a:gridCol w="693420"/>
              </a:tblGrid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r0</a:t>
                      </a:r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r1</a:t>
                      </a:r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r2</a:t>
                      </a:r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r3</a:t>
                      </a:r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r4</a:t>
                      </a:r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r5</a:t>
                      </a:r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r6</a:t>
                      </a:r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r7</a:t>
                      </a:r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r8</a:t>
                      </a:r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2590800" y="5924788"/>
            <a:ext cx="691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pr10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412152" y="5924788"/>
            <a:ext cx="691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pr11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720937" y="5921216"/>
            <a:ext cx="691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pr15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78680" y="5921216"/>
            <a:ext cx="691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pr14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590799" y="5921216"/>
            <a:ext cx="691215" cy="369332"/>
          </a:xfrm>
          <a:prstGeom prst="rect">
            <a:avLst/>
          </a:prstGeom>
          <a:solidFill>
            <a:srgbClr val="D0D8E8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pr12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045416" y="5937999"/>
            <a:ext cx="691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pr13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211580" y="2606438"/>
            <a:ext cx="748923" cy="400110"/>
          </a:xfrm>
          <a:prstGeom prst="rect">
            <a:avLst/>
          </a:prstGeom>
          <a:solidFill>
            <a:srgbClr val="CC0000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pr10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328844" y="2957056"/>
            <a:ext cx="748923" cy="400110"/>
          </a:xfrm>
          <a:prstGeom prst="rect">
            <a:avLst/>
          </a:prstGeom>
          <a:solidFill>
            <a:srgbClr val="CC0000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pr10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211580" y="2974768"/>
            <a:ext cx="748923" cy="400110"/>
          </a:xfrm>
          <a:prstGeom prst="rect">
            <a:avLst/>
          </a:prstGeom>
          <a:solidFill>
            <a:srgbClr val="00CC00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pr11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97719" y="4399012"/>
            <a:ext cx="748923" cy="400110"/>
          </a:xfrm>
          <a:prstGeom prst="rect">
            <a:avLst/>
          </a:prstGeom>
          <a:solidFill>
            <a:srgbClr val="00CC00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pr11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11580" y="3355907"/>
            <a:ext cx="748923" cy="400110"/>
          </a:xfrm>
          <a:prstGeom prst="rect">
            <a:avLst/>
          </a:prstGeom>
          <a:solidFill>
            <a:srgbClr val="CC0000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pr12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062598" y="4047081"/>
            <a:ext cx="748923" cy="400110"/>
          </a:xfrm>
          <a:prstGeom prst="rect">
            <a:avLst/>
          </a:prstGeom>
          <a:solidFill>
            <a:srgbClr val="CC0000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pr12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211580" y="3705266"/>
            <a:ext cx="748923" cy="400110"/>
          </a:xfrm>
          <a:prstGeom prst="rect">
            <a:avLst/>
          </a:prstGeom>
          <a:solidFill>
            <a:srgbClr val="FF9900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pr13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967984" y="4047081"/>
            <a:ext cx="748923" cy="400110"/>
          </a:xfrm>
          <a:prstGeom prst="rect">
            <a:avLst/>
          </a:prstGeom>
          <a:solidFill>
            <a:srgbClr val="FF9900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pr13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211580" y="4056097"/>
            <a:ext cx="748923" cy="400110"/>
          </a:xfrm>
          <a:prstGeom prst="rect">
            <a:avLst/>
          </a:prstGeom>
          <a:solidFill>
            <a:srgbClr val="C46BE1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pr14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329716" y="4415411"/>
            <a:ext cx="748923" cy="400110"/>
          </a:xfrm>
          <a:prstGeom prst="rect">
            <a:avLst/>
          </a:prstGeom>
          <a:solidFill>
            <a:srgbClr val="C46BE1"/>
          </a:solidFill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whit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pr14</a:t>
            </a:r>
            <a:endParaRPr lang="ru-RU" dirty="0">
              <a:solidFill>
                <a:prstClr val="white"/>
              </a:solidFill>
              <a:latin typeface="Calibri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24200" y="5095069"/>
            <a:ext cx="30230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black"/>
                </a:solidFill>
                <a:latin typeface="Calibri"/>
                <a:cs typeface="+mn-cs"/>
              </a:rPr>
              <a:t>Register Aliases Table (RAT)</a:t>
            </a:r>
            <a:endParaRPr lang="ru-RU" sz="20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211580" y="4421006"/>
            <a:ext cx="748923" cy="400110"/>
          </a:xfrm>
          <a:prstGeom prst="rect">
            <a:avLst/>
          </a:prstGeom>
          <a:solidFill>
            <a:srgbClr val="1F497D">
              <a:lumMod val="60000"/>
              <a:lumOff val="40000"/>
            </a:srgbClr>
          </a:solidFill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 panose="020B0609020204030204" pitchFamily="49" charset="0"/>
                <a:cs typeface="Consolas" panose="020B0609020204030204" pitchFamily="49" charset="0"/>
              </a:rPr>
              <a:t>pr15</a:t>
            </a: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27" name="Audio 2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94229069"/>
      </p:ext>
    </p:extLst>
  </p:cSld>
  <p:clrMapOvr>
    <a:masterClrMapping/>
  </p:clrMapOvr>
  <p:transition advTm="94895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5" grpId="0"/>
      <p:bldP spid="6" grpId="0"/>
      <p:bldP spid="9" grpId="0"/>
      <p:bldP spid="10" grpId="0"/>
      <p:bldP spid="11" grpId="0"/>
      <p:bldP spid="12" grpId="0"/>
      <p:bldP spid="13" grpId="0" animBg="1"/>
      <p:bldP spid="14" grpId="0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/>
      <p:bldP spid="26" grpId="0" animBg="1"/>
    </p:bldLst>
  </p:timing>
  <p:extLst>
    <p:ext uri="{3A86A75C-4F4B-4683-9AE1-C65F6400EC91}">
      <p14:laserTraceLst xmlns:p14="http://schemas.microsoft.com/office/powerpoint/2010/main">
        <p14:tracePtLst>
          <p14:tracePt t="17248" x="6545263" y="5697538"/>
          <p14:tracePt t="17261" x="6510338" y="5707063"/>
          <p14:tracePt t="17274" x="6456363" y="5707063"/>
          <p14:tracePt t="17288" x="6402388" y="5707063"/>
          <p14:tracePt t="17301" x="6367463" y="5707063"/>
          <p14:tracePt t="17316" x="6340475" y="5707063"/>
          <p14:tracePt t="17333" x="6286500" y="5724525"/>
          <p14:tracePt t="17351" x="6242050" y="5724525"/>
          <p14:tracePt t="17367" x="6232525" y="5724525"/>
          <p14:tracePt t="17384" x="6224588" y="5724525"/>
          <p14:tracePt t="17401" x="6143625" y="5715000"/>
          <p14:tracePt t="17417" x="6126163" y="5715000"/>
          <p14:tracePt t="17434" x="6116638" y="5715000"/>
          <p14:tracePt t="17449" x="6108700" y="5715000"/>
          <p14:tracePt t="17466" x="6018213" y="5697538"/>
          <p14:tracePt t="17483" x="5992813" y="5697538"/>
          <p14:tracePt t="17499" x="5965825" y="5697538"/>
          <p14:tracePt t="17501" x="5956300" y="5697538"/>
          <p14:tracePt t="17516" x="5946775" y="5697538"/>
          <p14:tracePt t="17532" x="5929313" y="5680075"/>
          <p14:tracePt t="17549" x="5884863" y="5680075"/>
          <p14:tracePt t="17566" x="5867400" y="5680075"/>
          <p14:tracePt t="17583" x="5857875" y="5680075"/>
          <p14:tracePt t="17616" x="5795963" y="5680075"/>
          <p14:tracePt t="17633" x="5778500" y="5680075"/>
          <p14:tracePt t="17650" x="5741988" y="5680075"/>
          <p14:tracePt t="17666" x="5707063" y="5670550"/>
          <p14:tracePt t="17684" x="5688013" y="5670550"/>
          <p14:tracePt t="17700" x="5653088" y="5670550"/>
          <p14:tracePt t="17717" x="5643563" y="5670550"/>
          <p14:tracePt t="17734" x="5616575" y="5670550"/>
          <p14:tracePt t="17750" x="5545138" y="5670550"/>
          <p14:tracePt t="17767" x="5518150" y="5670550"/>
          <p14:tracePt t="17783" x="5483225" y="5662613"/>
          <p14:tracePt t="17800" x="5438775" y="5662613"/>
          <p14:tracePt t="17817" x="5429250" y="5662613"/>
          <p14:tracePt t="17835" x="5411788" y="5662613"/>
          <p14:tracePt t="17960" x="5421313" y="5662613"/>
          <p14:tracePt t="17972" x="5429250" y="5662613"/>
          <p14:tracePt t="17998" x="5438775" y="5662613"/>
          <p14:tracePt t="18008" x="5446713" y="5662613"/>
          <p14:tracePt t="18031" x="5456238" y="5662613"/>
          <p14:tracePt t="18068" x="5465763" y="5662613"/>
          <p14:tracePt t="18081" x="5473700" y="5662613"/>
          <p14:tracePt t="18094" x="5500688" y="5662613"/>
          <p14:tracePt t="18107" x="5518150" y="5662613"/>
          <p14:tracePt t="18119" x="5572125" y="5662613"/>
          <p14:tracePt t="18134" x="5616575" y="5662613"/>
          <p14:tracePt t="18151" x="5688013" y="5662613"/>
          <p14:tracePt t="18167" x="5741988" y="5662613"/>
          <p14:tracePt t="18185" x="5867400" y="5680075"/>
          <p14:tracePt t="18200" x="5946775" y="5689600"/>
          <p14:tracePt t="18216" x="6000750" y="5724525"/>
          <p14:tracePt t="18233" x="6116638" y="5734050"/>
          <p14:tracePt t="18250" x="6180138" y="5751513"/>
          <p14:tracePt t="18266" x="6215063" y="5761038"/>
          <p14:tracePt t="18283" x="6259513" y="5778500"/>
          <p14:tracePt t="18300" x="6269038" y="5778500"/>
          <p14:tracePt t="18318" x="6286500" y="5778500"/>
          <p14:tracePt t="18351" x="6286500" y="5786438"/>
          <p14:tracePt t="18445" x="6278563" y="5786438"/>
          <p14:tracePt t="18482" x="6269038" y="5786438"/>
          <p14:tracePt t="18495" x="6259513" y="5786438"/>
          <p14:tracePt t="18519" x="6251575" y="5786438"/>
          <p14:tracePt t="18531" x="6242050" y="5786438"/>
          <p14:tracePt t="18555" x="6232525" y="5786438"/>
          <p14:tracePt t="18580" x="6232525" y="5778500"/>
          <p14:tracePt t="18591" x="6224588" y="5768975"/>
          <p14:tracePt t="18604" x="6197600" y="5741988"/>
          <p14:tracePt t="18617" x="6153150" y="5697538"/>
          <p14:tracePt t="18633" x="6072188" y="5670550"/>
          <p14:tracePt t="18649" x="6037263" y="5643563"/>
          <p14:tracePt t="18667" x="5983288" y="5608638"/>
          <p14:tracePt t="18683" x="5973763" y="5599113"/>
          <p14:tracePt t="18699" x="5965825" y="5599113"/>
          <p14:tracePt t="18716" x="5965825" y="5581650"/>
          <p14:tracePt t="35525" x="5884863" y="5581650"/>
          <p14:tracePt t="35537" x="5768975" y="5581650"/>
          <p14:tracePt t="35549" x="5643563" y="5564188"/>
          <p14:tracePt t="35560" x="5545138" y="5554663"/>
          <p14:tracePt t="35572" x="5421313" y="5519738"/>
          <p14:tracePt t="35586" x="5340350" y="5500688"/>
          <p14:tracePt t="35602" x="5286375" y="5483225"/>
          <p14:tracePt t="35621" x="5126038" y="5438775"/>
          <p14:tracePt t="35636" x="5045075" y="5402263"/>
          <p14:tracePt t="35653" x="4992688" y="5394325"/>
          <p14:tracePt t="35669" x="4929188" y="5376863"/>
          <p14:tracePt t="35687" x="4921250" y="5376863"/>
          <p14:tracePt t="35720" x="4911725" y="5376863"/>
          <p14:tracePt t="35744" x="4894263" y="5376863"/>
          <p14:tracePt t="35769" x="4867275" y="5367338"/>
          <p14:tracePt t="35780" x="4822825" y="5367338"/>
          <p14:tracePt t="35793" x="4803775" y="5367338"/>
          <p14:tracePt t="35806" x="4776788" y="5367338"/>
          <p14:tracePt t="35819" x="4705350" y="5367338"/>
          <p14:tracePt t="35836" x="4608513" y="5367338"/>
          <p14:tracePt t="35852" x="4537075" y="5367338"/>
          <p14:tracePt t="35869" x="4367213" y="5367338"/>
          <p14:tracePt t="35886" x="4268788" y="5349875"/>
          <p14:tracePt t="35902" x="4170363" y="5349875"/>
          <p14:tracePt t="35919" x="4017963" y="5330825"/>
          <p14:tracePt t="35936" x="3965575" y="5322888"/>
          <p14:tracePt t="35952" x="3929063" y="5322888"/>
          <p14:tracePt t="35969" x="3848100" y="5322888"/>
          <p14:tracePt t="35986" x="3813175" y="5322888"/>
          <p14:tracePt t="36003" x="3759200" y="5322888"/>
          <p14:tracePt t="36006" x="3714750" y="5322888"/>
          <p14:tracePt t="36019" x="3697288" y="5322888"/>
          <p14:tracePt t="36036" x="3660775" y="5305425"/>
          <p14:tracePt t="36052" x="3633788" y="5295900"/>
          <p14:tracePt t="36069" x="3562350" y="5241925"/>
          <p14:tracePt t="36086" x="3544888" y="5214938"/>
          <p14:tracePt t="36103" x="3517900" y="5207000"/>
          <p14:tracePt t="36119" x="3438525" y="5170488"/>
          <p14:tracePt t="36136" x="3402013" y="5153025"/>
          <p14:tracePt t="36153" x="3375025" y="5143500"/>
          <p14:tracePt t="36169" x="3322638" y="5116513"/>
          <p14:tracePt t="36186" x="3313113" y="5116513"/>
          <p14:tracePt t="36203" x="3303588" y="5116513"/>
          <p14:tracePt t="36239" x="3303588" y="5126038"/>
          <p14:tracePt t="36251" x="3303588" y="5135563"/>
          <p14:tracePt t="36263" x="3303588" y="5153025"/>
          <p14:tracePt t="36276" x="3303588" y="5162550"/>
          <p14:tracePt t="36288" x="3303588" y="5170488"/>
          <p14:tracePt t="36302" x="3303588" y="5180013"/>
          <p14:tracePt t="36335" x="3313113" y="5187950"/>
          <p14:tracePt t="36359" x="3330575" y="5187950"/>
          <p14:tracePt t="36371" x="3330575" y="5197475"/>
          <p14:tracePt t="36394" x="3340100" y="5197475"/>
          <p14:tracePt t="36421" x="3340100" y="5207000"/>
          <p14:tracePt t="36433" x="3340100" y="5224463"/>
          <p14:tracePt t="36445" x="3348038" y="5233988"/>
          <p14:tracePt t="36456" x="3348038" y="5241925"/>
          <p14:tracePt t="36470" x="3348038" y="5251450"/>
          <p14:tracePt t="36486" x="3348038" y="5259388"/>
          <p14:tracePt t="36503" x="3348038" y="5268913"/>
          <p14:tracePt t="36520" x="3357563" y="5278438"/>
          <p14:tracePt t="36535" x="3357563" y="5286375"/>
          <p14:tracePt t="36614" x="3367088" y="5286375"/>
          <p14:tracePt t="36638" x="3375025" y="5286375"/>
          <p14:tracePt t="36650" x="3384550" y="5305425"/>
          <p14:tracePt t="36661" x="3394075" y="5305425"/>
          <p14:tracePt t="36674" x="3411538" y="5313363"/>
          <p14:tracePt t="36688" x="3419475" y="5313363"/>
          <p14:tracePt t="36702" x="3438525" y="5322888"/>
          <p14:tracePt t="36719" x="3465513" y="5330825"/>
          <p14:tracePt t="36737" x="3500438" y="5349875"/>
          <p14:tracePt t="36752" x="3517900" y="5349875"/>
          <p14:tracePt t="36769" x="3527425" y="5357813"/>
          <p14:tracePt t="36786" x="3554413" y="5357813"/>
          <p14:tracePt t="36802" x="3562350" y="5357813"/>
          <p14:tracePt t="36818" x="3581400" y="5357813"/>
          <p14:tracePt t="36836" x="3598863" y="5367338"/>
          <p14:tracePt t="36853" x="3625850" y="5367338"/>
          <p14:tracePt t="36870" x="3643313" y="5367338"/>
          <p14:tracePt t="36887" x="3670300" y="5367338"/>
          <p14:tracePt t="36903" x="3679825" y="5367338"/>
          <p14:tracePt t="36921" x="3687763" y="5367338"/>
          <p14:tracePt t="36936" x="3697288" y="5367338"/>
          <p14:tracePt t="36953" x="3705225" y="5367338"/>
          <p14:tracePt t="36969" x="3714750" y="5367338"/>
          <p14:tracePt t="36986" x="3751263" y="5367338"/>
          <p14:tracePt t="37002" x="3768725" y="5367338"/>
          <p14:tracePt t="37019" x="3813175" y="5367338"/>
          <p14:tracePt t="37036" x="3875088" y="5367338"/>
          <p14:tracePt t="37052" x="3884613" y="5367338"/>
          <p14:tracePt t="37069" x="3902075" y="5367338"/>
          <p14:tracePt t="37086" x="3919538" y="5367338"/>
          <p14:tracePt t="37102" x="3929063" y="5367338"/>
          <p14:tracePt t="37121" x="3965575" y="5357813"/>
          <p14:tracePt t="37136" x="3990975" y="5357813"/>
          <p14:tracePt t="37153" x="4010025" y="5340350"/>
          <p14:tracePt t="37169" x="4054475" y="5340350"/>
          <p14:tracePt t="37186" x="4081463" y="5340350"/>
          <p14:tracePt t="37203" x="4108450" y="5340350"/>
          <p14:tracePt t="37219" x="4143375" y="5330825"/>
          <p14:tracePt t="37235" x="4224338" y="5330825"/>
          <p14:tracePt t="37251" x="4241800" y="5330825"/>
          <p14:tracePt t="37268" x="4268788" y="5330825"/>
          <p14:tracePt t="37285" x="4313238" y="5313363"/>
          <p14:tracePt t="37302" x="4330700" y="5313363"/>
          <p14:tracePt t="37321" x="4394200" y="5313363"/>
          <p14:tracePt t="37336" x="4438650" y="5305425"/>
          <p14:tracePt t="37353" x="4491038" y="5305425"/>
          <p14:tracePt t="37370" x="4562475" y="5286375"/>
          <p14:tracePt t="37385" x="4589463" y="5286375"/>
          <p14:tracePt t="37402" x="4608513" y="5286375"/>
          <p14:tracePt t="37418" x="4633913" y="5286375"/>
          <p14:tracePt t="37435" x="4697413" y="5286375"/>
          <p14:tracePt t="37452" x="4732338" y="5286375"/>
          <p14:tracePt t="37468" x="4759325" y="5286375"/>
          <p14:tracePt t="37485" x="4803775" y="5286375"/>
          <p14:tracePt t="37502" x="4822825" y="5286375"/>
          <p14:tracePt t="37518" x="4884738" y="5286375"/>
          <p14:tracePt t="37535" x="4911725" y="5286375"/>
          <p14:tracePt t="37552" x="4929188" y="5286375"/>
          <p14:tracePt t="37568" x="4992688" y="5286375"/>
          <p14:tracePt t="37585" x="5018088" y="5286375"/>
          <p14:tracePt t="37602" x="5089525" y="5286375"/>
          <p14:tracePt t="37618" x="5116513" y="5286375"/>
          <p14:tracePt t="37635" x="5135563" y="5286375"/>
          <p14:tracePt t="37652" x="5170488" y="5286375"/>
          <p14:tracePt t="37670" x="5197475" y="5286375"/>
          <p14:tracePt t="37688" x="5224463" y="5286375"/>
          <p14:tracePt t="37703" x="5232400" y="5286375"/>
          <p14:tracePt t="37719" x="5241925" y="5286375"/>
          <p14:tracePt t="37736" x="5251450" y="5286375"/>
          <p14:tracePt t="37753" x="5268913" y="5286375"/>
          <p14:tracePt t="37769" x="5278438" y="5286375"/>
          <p14:tracePt t="37786" x="5286375" y="5295900"/>
          <p14:tracePt t="37802" x="5313363" y="5295900"/>
          <p14:tracePt t="37819" x="5330825" y="5305425"/>
          <p14:tracePt t="37853" x="5340350" y="5305425"/>
          <p14:tracePt t="37877" x="5349875" y="5305425"/>
          <p14:tracePt t="38027" x="5357813" y="5305425"/>
          <p14:tracePt t="38038" x="5367338" y="5305425"/>
          <p14:tracePt t="38064" x="5375275" y="5305425"/>
          <p14:tracePt t="38076" x="5384800" y="5305425"/>
          <p14:tracePt t="38089" x="5402263" y="5305425"/>
          <p14:tracePt t="38103" x="5411788" y="5305425"/>
          <p14:tracePt t="38124" x="5421313" y="5305425"/>
          <p14:tracePt t="38148" x="5429250" y="5305425"/>
          <p14:tracePt t="38185" x="5438775" y="5305425"/>
          <p14:tracePt t="38247" x="5446713" y="5305425"/>
          <p14:tracePt t="38445" x="5456238" y="5305425"/>
          <p14:tracePt t="38458" x="5483225" y="5305425"/>
          <p14:tracePt t="38470" x="5492750" y="5305425"/>
          <p14:tracePt t="38486" x="5510213" y="5305425"/>
          <p14:tracePt t="38503" x="5518150" y="5305425"/>
          <p14:tracePt t="38520" x="5554663" y="5305425"/>
          <p14:tracePt t="38536" x="5564188" y="5305425"/>
          <p14:tracePt t="38553" x="5572125" y="5305425"/>
          <p14:tracePt t="38569" x="5581650" y="5305425"/>
          <p14:tracePt t="38586" x="5599113" y="5305425"/>
          <p14:tracePt t="38604" x="5626100" y="5305425"/>
          <p14:tracePt t="38621" x="5635625" y="5305425"/>
          <p14:tracePt t="38638" x="5661025" y="5305425"/>
          <p14:tracePt t="38668" x="5670550" y="5305425"/>
          <p14:tracePt t="38698" x="5680075" y="5305425"/>
          <p14:tracePt t="39307" x="5688013" y="5305425"/>
          <p14:tracePt t="39320" x="5715000" y="5305425"/>
          <p14:tracePt t="39332" x="5751513" y="5305425"/>
          <p14:tracePt t="39344" x="5786438" y="5305425"/>
          <p14:tracePt t="39356" x="5840413" y="5305425"/>
          <p14:tracePt t="39370" x="5875338" y="5305425"/>
          <p14:tracePt t="39386" x="5902325" y="5305425"/>
          <p14:tracePt t="39403" x="5938838" y="5305425"/>
          <p14:tracePt t="39418" x="5946775" y="5305425"/>
          <p14:tracePt t="39462" x="5946775" y="5286375"/>
          <p14:tracePt t="39488" x="5921375" y="5286375"/>
          <p14:tracePt t="39500" x="5867400" y="5286375"/>
          <p14:tracePt t="39512" x="5795963" y="5286375"/>
          <p14:tracePt t="39525" x="5741988" y="5286375"/>
          <p14:tracePt t="39538" x="5670550" y="5286375"/>
          <p14:tracePt t="39552" x="5616575" y="5278438"/>
          <p14:tracePt t="39568" x="5581650" y="5278438"/>
          <p14:tracePt t="39585" x="5554663" y="5278438"/>
          <p14:tracePt t="39602" x="5537200" y="5278438"/>
          <p14:tracePt t="39650" x="5545138" y="5278438"/>
          <p14:tracePt t="39662" x="5554663" y="5278438"/>
          <p14:tracePt t="39687" x="5564188" y="5278438"/>
          <p14:tracePt t="39700" x="5581650" y="5278438"/>
          <p14:tracePt t="39784" x="5572125" y="5278438"/>
          <p14:tracePt t="39796" x="5564188" y="5278438"/>
          <p14:tracePt t="39809" x="5545138" y="5278438"/>
          <p14:tracePt t="39821" x="5492750" y="5278438"/>
          <p14:tracePt t="39836" x="5384800" y="5278438"/>
          <p14:tracePt t="39854" x="5241925" y="5278438"/>
          <p14:tracePt t="39870" x="4768850" y="5278438"/>
          <p14:tracePt t="39887" x="4527550" y="5278438"/>
          <p14:tracePt t="39905" x="4214813" y="5278438"/>
          <p14:tracePt t="39919" x="4179888" y="5278438"/>
          <p14:tracePt t="39936" x="4143375" y="5278438"/>
          <p14:tracePt t="39954" x="4125913" y="5278438"/>
          <p14:tracePt t="39970" x="4116388" y="5278438"/>
          <p14:tracePt t="39986" x="4098925" y="5268913"/>
          <p14:tracePt t="40019" x="4089400" y="5268913"/>
          <p14:tracePt t="40037" x="4044950" y="5268913"/>
          <p14:tracePt t="40052" x="3956050" y="5268913"/>
          <p14:tracePt t="40068" x="3813175" y="5268913"/>
          <p14:tracePt t="40085" x="3643313" y="5268913"/>
          <p14:tracePt t="40102" x="3402013" y="5268913"/>
          <p14:tracePt t="40118" x="3348038" y="5268913"/>
          <p14:tracePt t="40135" x="3286125" y="5268913"/>
          <p14:tracePt t="40153" x="3276600" y="5268913"/>
          <p14:tracePt t="40170" x="3268663" y="5268913"/>
          <p14:tracePt t="40186" x="3259138" y="5268913"/>
          <p14:tracePt t="40203" x="3259138" y="5278438"/>
          <p14:tracePt t="40248" x="3268663" y="5286375"/>
          <p14:tracePt t="40261" x="3276600" y="5286375"/>
          <p14:tracePt t="40272" x="3286125" y="5286375"/>
          <p14:tracePt t="40287" x="3303588" y="5286375"/>
          <p14:tracePt t="40308" x="3313113" y="5286375"/>
          <p14:tracePt t="40322" x="3313113" y="5295900"/>
          <p14:tracePt t="40336" x="3322638" y="5313363"/>
          <p14:tracePt t="40353" x="3330575" y="5349875"/>
          <p14:tracePt t="40371" x="3367088" y="5411788"/>
          <p14:tracePt t="40387" x="3384550" y="5448300"/>
          <p14:tracePt t="40402" x="3394075" y="5492750"/>
          <p14:tracePt t="40419" x="3419475" y="5519738"/>
          <p14:tracePt t="40435" x="3429000" y="5546725"/>
          <p14:tracePt t="40453" x="3438525" y="5554663"/>
          <p14:tracePt t="40472" x="3473450" y="5591175"/>
          <p14:tracePt t="40503" x="3473450" y="5599113"/>
          <p14:tracePt t="40520" x="3482975" y="5599113"/>
          <p14:tracePt t="40555" x="3473450" y="5608638"/>
          <p14:tracePt t="40567" x="3446463" y="5608638"/>
          <p14:tracePt t="40578" x="3411538" y="5608638"/>
          <p14:tracePt t="40592" x="3340100" y="5626100"/>
          <p14:tracePt t="40605" x="3241675" y="5626100"/>
          <p14:tracePt t="40620" x="3098800" y="5626100"/>
          <p14:tracePt t="40635" x="2946400" y="5643563"/>
          <p14:tracePt t="40652" x="2830513" y="5643563"/>
          <p14:tracePt t="40668" x="2562225" y="5662613"/>
          <p14:tracePt t="40685" x="2482850" y="5680075"/>
          <p14:tracePt t="40702" x="2411413" y="5689600"/>
          <p14:tracePt t="40719" x="2251075" y="5724525"/>
          <p14:tracePt t="40735" x="2197100" y="5734050"/>
          <p14:tracePt t="40753" x="2143125" y="5751513"/>
          <p14:tracePt t="40770" x="2036763" y="5761038"/>
          <p14:tracePt t="40786" x="2000250" y="5761038"/>
          <p14:tracePt t="40805" x="1938338" y="5761038"/>
          <p14:tracePt t="40820" x="1911350" y="5761038"/>
          <p14:tracePt t="40836" x="1893888" y="5761038"/>
          <p14:tracePt t="40854" x="1812925" y="5761038"/>
          <p14:tracePt t="40870" x="1785938" y="5761038"/>
          <p14:tracePt t="40886" x="1751013" y="5761038"/>
          <p14:tracePt t="40903" x="1687513" y="5761038"/>
          <p14:tracePt t="40920" x="1679575" y="5751513"/>
          <p14:tracePt t="40937" x="1670050" y="5751513"/>
          <p14:tracePt t="40953" x="1660525" y="5741988"/>
          <p14:tracePt t="41043" x="1670050" y="5741988"/>
          <p14:tracePt t="41066" x="1679575" y="5741988"/>
          <p14:tracePt t="41079" x="1687513" y="5741988"/>
          <p14:tracePt t="41091" x="1704975" y="5741988"/>
          <p14:tracePt t="41104" x="1714500" y="5741988"/>
          <p14:tracePt t="41127" x="1724025" y="5741988"/>
          <p14:tracePt t="41152" x="1731963" y="5741988"/>
          <p14:tracePt t="41189" x="1741488" y="5741988"/>
          <p14:tracePt t="41253" x="1751013" y="5741988"/>
          <p14:tracePt t="41401" x="1758950" y="5741988"/>
          <p14:tracePt t="41413" x="1758950" y="5734050"/>
          <p14:tracePt t="41424" x="1776413" y="5734050"/>
          <p14:tracePt t="41438" x="1795463" y="5734050"/>
          <p14:tracePt t="41453" x="1822450" y="5734050"/>
          <p14:tracePt t="41470" x="1857375" y="5734050"/>
          <p14:tracePt t="41487" x="1919288" y="5715000"/>
          <p14:tracePt t="41503" x="1938338" y="5715000"/>
          <p14:tracePt t="41521" x="1973263" y="5715000"/>
          <p14:tracePt t="41536" x="1990725" y="5715000"/>
          <p14:tracePt t="41553" x="2009775" y="5715000"/>
          <p14:tracePt t="41570" x="2036763" y="5715000"/>
          <p14:tracePt t="41588" x="2062163" y="5715000"/>
          <p14:tracePt t="41603" x="2081213" y="5715000"/>
          <p14:tracePt t="41619" x="2116138" y="5715000"/>
          <p14:tracePt t="41635" x="2125663" y="5715000"/>
          <p14:tracePt t="41652" x="2133600" y="5715000"/>
          <p14:tracePt t="41669" x="2143125" y="5715000"/>
          <p14:tracePt t="41686" x="2152650" y="5715000"/>
          <p14:tracePt t="41714" x="2160588" y="5715000"/>
          <p14:tracePt t="41727" x="2170113" y="5715000"/>
          <p14:tracePt t="41751" x="2187575" y="5715000"/>
          <p14:tracePt t="41775" x="2197100" y="5715000"/>
          <p14:tracePt t="41799" x="2205038" y="5715000"/>
          <p14:tracePt t="41835" x="2214563" y="5715000"/>
          <p14:tracePt t="41859" x="2224088" y="5715000"/>
          <p14:tracePt t="41921" x="2232025" y="5715000"/>
          <p14:tracePt t="42020" x="2224088" y="5715000"/>
          <p14:tracePt t="42032" x="2187575" y="5715000"/>
          <p14:tracePt t="42044" x="2143125" y="5715000"/>
          <p14:tracePt t="42057" x="2071688" y="5715000"/>
          <p14:tracePt t="42070" x="2000250" y="5715000"/>
          <p14:tracePt t="42086" x="1901825" y="5715000"/>
          <p14:tracePt t="42104" x="1751013" y="5707063"/>
          <p14:tracePt t="42119" x="1697038" y="5707063"/>
          <p14:tracePt t="42136" x="1679575" y="5707063"/>
          <p14:tracePt t="42153" x="1643063" y="5707063"/>
          <p14:tracePt t="42214" x="1643063" y="5715000"/>
          <p14:tracePt t="42239" x="1652588" y="5715000"/>
          <p14:tracePt t="42252" x="1679575" y="5715000"/>
          <p14:tracePt t="42263" x="1687513" y="5724525"/>
          <p14:tracePt t="42275" x="1697038" y="5724525"/>
          <p14:tracePt t="42287" x="1714500" y="5724525"/>
          <p14:tracePt t="42302" x="1724025" y="5724525"/>
          <p14:tracePt t="42319" x="1731963" y="5724525"/>
          <p14:tracePt t="42335" x="1768475" y="5724525"/>
          <p14:tracePt t="42352" x="1776413" y="5734050"/>
          <p14:tracePt t="42369" x="1803400" y="5734050"/>
          <p14:tracePt t="42385" x="1830388" y="5734050"/>
          <p14:tracePt t="42420" x="1847850" y="5734050"/>
          <p14:tracePt t="42453" x="1866900" y="5734050"/>
          <p14:tracePt t="42504" x="1874838" y="5734050"/>
          <p14:tracePt t="42576" x="1884363" y="5734050"/>
          <p14:tracePt t="42601" x="1893888" y="5734050"/>
          <p14:tracePt t="42614" x="1911350" y="5734050"/>
          <p14:tracePt t="42625" x="1928813" y="5734050"/>
          <p14:tracePt t="42639" x="1938338" y="5734050"/>
          <p14:tracePt t="42652" x="1946275" y="5734050"/>
          <p14:tracePt t="42669" x="1955800" y="5734050"/>
          <p14:tracePt t="42686" x="1965325" y="5734050"/>
          <p14:tracePt t="42702" x="1973263" y="5734050"/>
          <p14:tracePt t="42738" x="1982788" y="5734050"/>
          <p14:tracePt t="42810" x="2000250" y="5734050"/>
          <p14:tracePt t="43103" x="2009775" y="5734050"/>
          <p14:tracePt t="43127" x="2027238" y="5734050"/>
          <p14:tracePt t="43139" x="2036763" y="5734050"/>
          <p14:tracePt t="43152" x="2062163" y="5734050"/>
          <p14:tracePt t="43164" x="2098675" y="5734050"/>
          <p14:tracePt t="43178" x="2133600" y="5734050"/>
          <p14:tracePt t="43191" x="2187575" y="5734050"/>
          <p14:tracePt t="43204" x="2224088" y="5734050"/>
          <p14:tracePt t="43220" x="2251075" y="5734050"/>
          <p14:tracePt t="43237" x="2303463" y="5734050"/>
          <p14:tracePt t="43253" x="2393950" y="5734050"/>
          <p14:tracePt t="43270" x="2446338" y="5734050"/>
          <p14:tracePt t="43289" x="2544763" y="5741988"/>
          <p14:tracePt t="43303" x="2598738" y="5741988"/>
          <p14:tracePt t="43320" x="2652713" y="5761038"/>
          <p14:tracePt t="43338" x="2759075" y="5761038"/>
          <p14:tracePt t="43353" x="2830513" y="5761038"/>
          <p14:tracePt t="43370" x="2884488" y="5761038"/>
          <p14:tracePt t="43387" x="2973388" y="5761038"/>
          <p14:tracePt t="43405" x="3027363" y="5761038"/>
          <p14:tracePt t="43421" x="3081338" y="5761038"/>
          <p14:tracePt t="43436" x="3205163" y="5778500"/>
          <p14:tracePt t="43452" x="3303588" y="5778500"/>
          <p14:tracePt t="43469" x="3375025" y="5778500"/>
          <p14:tracePt t="43486" x="3527425" y="5786438"/>
          <p14:tracePt t="43502" x="3581400" y="5786438"/>
          <p14:tracePt t="43519" x="3670300" y="5786438"/>
          <p14:tracePt t="43535" x="3840163" y="5786438"/>
          <p14:tracePt t="43552" x="3894138" y="5786438"/>
          <p14:tracePt t="43569" x="3946525" y="5786438"/>
          <p14:tracePt t="43586" x="4054475" y="5805488"/>
          <p14:tracePt t="43602" x="4098925" y="5805488"/>
          <p14:tracePt t="43620" x="4170363" y="5813425"/>
          <p14:tracePt t="43636" x="4224338" y="5832475"/>
          <p14:tracePt t="43652" x="4276725" y="5832475"/>
          <p14:tracePt t="43670" x="4340225" y="5840413"/>
          <p14:tracePt t="43686" x="4429125" y="5857875"/>
          <p14:tracePt t="43703" x="4483100" y="5867400"/>
          <p14:tracePt t="43721" x="4562475" y="5884863"/>
          <p14:tracePt t="43737" x="4598988" y="5894388"/>
          <p14:tracePt t="43753" x="4625975" y="5894388"/>
          <p14:tracePt t="43771" x="4670425" y="5911850"/>
          <p14:tracePt t="43786" x="4697413" y="5911850"/>
          <p14:tracePt t="43803" x="4705350" y="5911850"/>
          <p14:tracePt t="43819" x="4724400" y="5911850"/>
          <p14:tracePt t="43864" x="4732338" y="5911850"/>
          <p14:tracePt t="43997" x="4741863" y="5911850"/>
          <p14:tracePt t="44008" x="4751388" y="5911850"/>
          <p14:tracePt t="44021" x="4786313" y="5911850"/>
          <p14:tracePt t="44033" x="4840288" y="5911850"/>
          <p14:tracePt t="44045" x="4894263" y="5911850"/>
          <p14:tracePt t="44057" x="4946650" y="5911850"/>
          <p14:tracePt t="44069" x="4983163" y="5911850"/>
          <p14:tracePt t="44085" x="5037138" y="5911850"/>
          <p14:tracePt t="44102" x="5081588" y="5911850"/>
          <p14:tracePt t="44119" x="5187950" y="5911850"/>
          <p14:tracePt t="44135" x="5278438" y="5911850"/>
          <p14:tracePt t="44152" x="5375275" y="5911850"/>
          <p14:tracePt t="44169" x="5500688" y="5911850"/>
          <p14:tracePt t="44186" x="5572125" y="5911850"/>
          <p14:tracePt t="44202" x="5608638" y="5911850"/>
          <p14:tracePt t="44219" x="5715000" y="5894388"/>
          <p14:tracePt t="44235" x="5768975" y="5894388"/>
          <p14:tracePt t="44252" x="5822950" y="5876925"/>
          <p14:tracePt t="44271" x="5921375" y="5867400"/>
          <p14:tracePt t="44287" x="5956300" y="5849938"/>
          <p14:tracePt t="44303" x="5992813" y="5849938"/>
          <p14:tracePt t="44320" x="6054725" y="5840413"/>
          <p14:tracePt t="44337" x="6072188" y="5840413"/>
          <p14:tracePt t="44353" x="6081713" y="5840413"/>
          <p14:tracePt t="44636" x="6126163" y="5832475"/>
          <p14:tracePt t="44649" x="6207125" y="5813425"/>
          <p14:tracePt t="44665" x="6278563" y="5795963"/>
          <p14:tracePt t="44677" x="6357938" y="5778500"/>
          <p14:tracePt t="44692" x="6438900" y="5768975"/>
          <p14:tracePt t="44707" x="6492875" y="5751513"/>
          <p14:tracePt t="44720" x="6545263" y="5741988"/>
          <p14:tracePt t="44737" x="6616700" y="5741988"/>
          <p14:tracePt t="44754" x="6840538" y="5707063"/>
          <p14:tracePt t="44770" x="6938963" y="5707063"/>
          <p14:tracePt t="44787" x="7018338" y="5689600"/>
          <p14:tracePt t="44804" x="7143750" y="5689600"/>
          <p14:tracePt t="44820" x="7197725" y="5689600"/>
          <p14:tracePt t="44837" x="7232650" y="5689600"/>
          <p14:tracePt t="44853" x="7296150" y="5689600"/>
          <p14:tracePt t="44870" x="7323138" y="5689600"/>
          <p14:tracePt t="44887" x="7367588" y="5689600"/>
          <p14:tracePt t="44904" x="7402513" y="5689600"/>
          <p14:tracePt t="44920" x="7429500" y="5689600"/>
          <p14:tracePt t="44938" x="7518400" y="5689600"/>
          <p14:tracePt t="44953" x="7554913" y="5689600"/>
          <p14:tracePt t="44970" x="7599363" y="5697538"/>
          <p14:tracePt t="44987" x="7643813" y="5697538"/>
          <p14:tracePt t="45003" x="7661275" y="5697538"/>
          <p14:tracePt t="45022" x="7715250" y="5707063"/>
          <p14:tracePt t="45037" x="7751763" y="5707063"/>
          <p14:tracePt t="45054" x="7759700" y="5707063"/>
          <p14:tracePt t="45072" x="7804150" y="5707063"/>
          <p14:tracePt t="45086" x="7813675" y="5715000"/>
          <p14:tracePt t="45102" x="7840663" y="5715000"/>
          <p14:tracePt t="45119" x="7858125" y="5715000"/>
          <p14:tracePt t="45136" x="7867650" y="5715000"/>
          <p14:tracePt t="45169" x="7885113" y="5715000"/>
          <p14:tracePt t="45203" x="7894638" y="5715000"/>
          <p14:tracePt t="45231" x="7912100" y="5715000"/>
          <p14:tracePt t="45291" x="7902575" y="5707063"/>
          <p14:tracePt t="45302" x="7885113" y="5707063"/>
          <p14:tracePt t="45315" x="7875588" y="5697538"/>
          <p14:tracePt t="45328" x="7840663" y="5697538"/>
          <p14:tracePt t="45340" x="7813675" y="5680075"/>
          <p14:tracePt t="45353" x="7778750" y="5670550"/>
          <p14:tracePt t="45369" x="7707313" y="5670550"/>
          <p14:tracePt t="45387" x="7626350" y="5653088"/>
          <p14:tracePt t="45404" x="7412038" y="5653088"/>
          <p14:tracePt t="45421" x="7358063" y="5653088"/>
          <p14:tracePt t="45438" x="7278688" y="5653088"/>
          <p14:tracePt t="45454" x="7207250" y="5635625"/>
          <p14:tracePt t="45470" x="7153275" y="5635625"/>
          <p14:tracePt t="45486" x="6956425" y="5608638"/>
          <p14:tracePt t="45503" x="6813550" y="5608638"/>
          <p14:tracePt t="45520" x="6500813" y="5591175"/>
          <p14:tracePt t="45536" x="6340475" y="5591175"/>
          <p14:tracePt t="45554" x="6188075" y="5572125"/>
          <p14:tracePt t="45570" x="5857875" y="5554663"/>
          <p14:tracePt t="45587" x="5707063" y="5537200"/>
          <p14:tracePt t="45606" x="5394325" y="5492750"/>
          <p14:tracePt t="45620" x="5278438" y="5492750"/>
          <p14:tracePt t="45637" x="5135563" y="5492750"/>
          <p14:tracePt t="45652" x="5054600" y="5492750"/>
          <p14:tracePt t="45669" x="4965700" y="5492750"/>
          <p14:tracePt t="45686" x="4911725" y="5492750"/>
          <p14:tracePt t="45702" x="4786313" y="5492750"/>
          <p14:tracePt t="45719" x="4687888" y="5483225"/>
          <p14:tracePt t="45736" x="4572000" y="5483225"/>
          <p14:tracePt t="45752" x="4394200" y="5483225"/>
          <p14:tracePt t="45769" x="4303713" y="5483225"/>
          <p14:tracePt t="45787" x="4081463" y="5483225"/>
          <p14:tracePt t="45802" x="3983038" y="5483225"/>
          <p14:tracePt t="45819" x="3911600" y="5483225"/>
          <p14:tracePt t="45836" x="3714750" y="5483225"/>
          <p14:tracePt t="45852" x="3625850" y="5483225"/>
          <p14:tracePt t="45869" x="3527425" y="5483225"/>
          <p14:tracePt t="45887" x="3330575" y="5483225"/>
          <p14:tracePt t="45904" x="3259138" y="5483225"/>
          <p14:tracePt t="45920" x="3160713" y="5483225"/>
          <p14:tracePt t="45937" x="2965450" y="5500688"/>
          <p14:tracePt t="45954" x="2884488" y="5500688"/>
          <p14:tracePt t="45970" x="2830513" y="5500688"/>
          <p14:tracePt t="45987" x="2724150" y="5500688"/>
          <p14:tracePt t="46004" x="2670175" y="5500688"/>
          <p14:tracePt t="46022" x="2608263" y="5519738"/>
          <p14:tracePt t="46037" x="2589213" y="5519738"/>
          <p14:tracePt t="46053" x="2581275" y="5519738"/>
          <p14:tracePt t="46070" x="2554288" y="5519738"/>
          <p14:tracePt t="46107" x="2562225" y="5519738"/>
          <p14:tracePt t="46120" x="2571750" y="5519738"/>
          <p14:tracePt t="46137" x="2581275" y="5527675"/>
          <p14:tracePt t="46169" x="2589213" y="5527675"/>
          <p14:tracePt t="46192" x="2598738" y="5527675"/>
          <p14:tracePt t="46204" x="2608263" y="5527675"/>
          <p14:tracePt t="46215" x="2633663" y="5537200"/>
          <p14:tracePt t="46227" x="2660650" y="5554663"/>
          <p14:tracePt t="46239" x="2697163" y="5564188"/>
          <p14:tracePt t="46253" x="2724150" y="5591175"/>
          <p14:tracePt t="46269" x="2759075" y="5618163"/>
          <p14:tracePt t="46286" x="2786063" y="5643563"/>
          <p14:tracePt t="46302" x="2840038" y="5697538"/>
          <p14:tracePt t="46643" x="2768600" y="5813425"/>
          <p14:tracePt t="46657" x="2679700" y="5894388"/>
          <p14:tracePt t="46668" x="2589213" y="5983288"/>
          <p14:tracePt t="46678" x="2517775" y="6072188"/>
          <p14:tracePt t="46692" x="2482850" y="6108700"/>
          <p14:tracePt t="46705" x="2455863" y="6135688"/>
          <p14:tracePt t="46719" x="2428875" y="6135688"/>
          <p14:tracePt t="46736" x="2419350" y="6143625"/>
          <p14:tracePt t="46753" x="2401888" y="6143625"/>
          <p14:tracePt t="46786" x="2393950" y="6135688"/>
          <p14:tracePt t="46803" x="2384425" y="6108700"/>
          <p14:tracePt t="46819" x="2366963" y="6072188"/>
          <p14:tracePt t="46836" x="2357438" y="6046788"/>
          <p14:tracePt t="46852" x="2295525" y="5867400"/>
          <p14:tracePt t="46869" x="2276475" y="5786438"/>
          <p14:tracePt t="46886" x="2276475" y="5768975"/>
          <p14:tracePt t="46903" x="2276475" y="5761038"/>
          <p14:tracePt t="46929" x="2276475" y="5778500"/>
          <p14:tracePt t="46941" x="2276475" y="5786438"/>
          <p14:tracePt t="46954" x="2286000" y="5822950"/>
          <p14:tracePt t="46970" x="2286000" y="5867400"/>
          <p14:tracePt t="46987" x="2303463" y="5938838"/>
          <p14:tracePt t="47004" x="2330450" y="6046788"/>
          <p14:tracePt t="47020" x="2357438" y="6091238"/>
          <p14:tracePt t="47037" x="2384425" y="6126163"/>
          <p14:tracePt t="47055" x="2411413" y="6180138"/>
          <p14:tracePt t="47070" x="2419350" y="6180138"/>
          <p14:tracePt t="47087" x="2428875" y="6180138"/>
          <p14:tracePt t="47105" x="2438400" y="6180138"/>
          <p14:tracePt t="47120" x="2455863" y="6162675"/>
          <p14:tracePt t="47137" x="2509838" y="6099175"/>
          <p14:tracePt t="47154" x="2562225" y="6019800"/>
          <p14:tracePt t="47171" x="2714625" y="5840413"/>
          <p14:tracePt t="47187" x="2786063" y="5778500"/>
          <p14:tracePt t="47203" x="2803525" y="5751513"/>
          <p14:tracePt t="47220" x="2919413" y="5741988"/>
          <p14:tracePt t="47236" x="3009900" y="5751513"/>
          <p14:tracePt t="47253" x="3089275" y="5795963"/>
          <p14:tracePt t="47270" x="3286125" y="5956300"/>
          <p14:tracePt t="47286" x="3348038" y="6019800"/>
          <p14:tracePt t="47303" x="3446463" y="6143625"/>
          <p14:tracePt t="47319" x="3473450" y="6189663"/>
          <p14:tracePt t="47336" x="3500438" y="6224588"/>
          <p14:tracePt t="47353" x="3562350" y="6251575"/>
          <p14:tracePt t="47369" x="3598863" y="6251575"/>
          <p14:tracePt t="47386" x="3652838" y="6251575"/>
          <p14:tracePt t="47403" x="3813175" y="6180138"/>
          <p14:tracePt t="47420" x="3894138" y="6153150"/>
          <p14:tracePt t="47436" x="3973513" y="6118225"/>
          <p14:tracePt t="47454" x="4187825" y="6046788"/>
          <p14:tracePt t="47471" x="4286250" y="6027738"/>
          <p14:tracePt t="47487" x="4357688" y="6027738"/>
          <p14:tracePt t="47504" x="4465638" y="6027738"/>
          <p14:tracePt t="47520" x="4500563" y="6027738"/>
          <p14:tracePt t="47537" x="4598988" y="6037263"/>
          <p14:tracePt t="47554" x="4652963" y="6046788"/>
          <p14:tracePt t="47570" x="4705350" y="6064250"/>
          <p14:tracePt t="47587" x="4840288" y="6108700"/>
          <p14:tracePt t="47604" x="4921250" y="6126163"/>
          <p14:tracePt t="47622" x="5018088" y="6143625"/>
          <p14:tracePt t="47638" x="5197475" y="6189663"/>
          <p14:tracePt t="47654" x="5259388" y="6207125"/>
          <p14:tracePt t="47670" x="5278438" y="6215063"/>
          <p14:tracePt t="47687" x="5313363" y="6224588"/>
          <p14:tracePt t="47704" x="5322888" y="6234113"/>
          <p14:tracePt t="47721" x="5330825" y="6242050"/>
          <p14:tracePt t="47737" x="5340350" y="6242050"/>
          <p14:tracePt t="47795" x="5367338" y="6261100"/>
          <p14:tracePt t="47806" x="5438775" y="6261100"/>
          <p14:tracePt t="47818" x="5537200" y="6278563"/>
          <p14:tracePt t="47831" x="5635625" y="6278563"/>
          <p14:tracePt t="47843" x="5732463" y="6278563"/>
          <p14:tracePt t="47857" x="5803900" y="6278563"/>
          <p14:tracePt t="47869" x="5902325" y="6278563"/>
          <p14:tracePt t="47886" x="6000750" y="6278563"/>
          <p14:tracePt t="47903" x="6170613" y="6296025"/>
          <p14:tracePt t="105297" x="6278563" y="6189663"/>
          <p14:tracePt t="105309" x="6438900" y="6037263"/>
          <p14:tracePt t="105321" x="6635750" y="5786438"/>
          <p14:tracePt t="105333" x="6813550" y="5537200"/>
          <p14:tracePt t="105346" x="7010400" y="5241925"/>
          <p14:tracePt t="105361" x="7180263" y="4965700"/>
          <p14:tracePt t="105377" x="7340600" y="4679950"/>
          <p14:tracePt t="105394" x="7616825" y="4125913"/>
          <p14:tracePt t="105411" x="7697788" y="3911600"/>
          <p14:tracePt t="105428" x="7778750" y="3687763"/>
          <p14:tracePt t="105445" x="7894638" y="3349625"/>
          <p14:tracePt t="105461" x="7929563" y="3224213"/>
          <p14:tracePt t="105478" x="7929563" y="3170238"/>
          <p14:tracePt t="105495" x="7939088" y="3116263"/>
          <p14:tracePt t="105554" x="7947025" y="3116263"/>
          <p14:tracePt t="105578" x="7966075" y="3187700"/>
          <p14:tracePt t="105589" x="7983538" y="3303588"/>
          <p14:tracePt t="105602" x="7983538" y="3500438"/>
          <p14:tracePt t="105615" x="7983538" y="3662363"/>
          <p14:tracePt t="105628" x="8001000" y="3857625"/>
          <p14:tracePt t="105643" x="8001000" y="4019550"/>
          <p14:tracePt t="105660" x="8001000" y="4098925"/>
          <p14:tracePt t="105676" x="8010525" y="4135438"/>
          <p14:tracePt t="105693" x="8010525" y="4170363"/>
          <p14:tracePt t="105727" x="8010525" y="4152900"/>
          <p14:tracePt t="105744" x="8064500" y="3849688"/>
          <p14:tracePt t="105761" x="8108950" y="3635375"/>
          <p14:tracePt t="105779" x="8170863" y="3322638"/>
          <p14:tracePt t="105795" x="8232775" y="2813050"/>
          <p14:tracePt t="105810" x="8278813" y="2616200"/>
          <p14:tracePt t="105827" x="8304213" y="2563813"/>
          <p14:tracePt t="105843" x="8313738" y="2509838"/>
          <p14:tracePt t="105877" x="8313738" y="2517775"/>
          <p14:tracePt t="105893" x="8313738" y="2616200"/>
          <p14:tracePt t="105910" x="8331200" y="2679700"/>
          <p14:tracePt t="105927" x="8331200" y="2751138"/>
          <p14:tracePt t="105943" x="8331200" y="2874963"/>
          <p14:tracePt t="105961" x="8331200" y="2946400"/>
          <p14:tracePt t="105979" x="8304213" y="3125788"/>
          <p14:tracePt t="105995" x="8286750" y="3179763"/>
          <p14:tracePt t="106012" x="8278813" y="3259138"/>
          <p14:tracePt t="106030" x="8259763" y="3330575"/>
          <p14:tracePt t="106044" x="8251825" y="3357563"/>
          <p14:tracePt t="106060" x="8232775" y="3384550"/>
          <p14:tracePt t="166529" x="8207375" y="3438525"/>
          <p14:tracePt t="166542" x="8161338" y="3500438"/>
          <p14:tracePt t="166553" x="8108950" y="3589338"/>
          <p14:tracePt t="166569" x="8045450" y="3670300"/>
          <p14:tracePt t="166585" x="8001000" y="3733800"/>
          <p14:tracePt t="166601" x="7939088" y="3778250"/>
          <p14:tracePt t="166618" x="7858125" y="3830638"/>
          <p14:tracePt t="166635" x="7813675" y="3849688"/>
          <p14:tracePt t="166653" x="7732713" y="3857625"/>
          <p14:tracePt t="166667" x="7697788" y="3857625"/>
          <p14:tracePt t="166684" x="7680325" y="3857625"/>
          <p14:tracePt t="166701" x="7653338" y="3857625"/>
          <p14:tracePt t="168771" x="7510463" y="3857625"/>
          <p14:tracePt t="168783" x="7269163" y="3884613"/>
          <p14:tracePt t="168809" x="5938838" y="3830638"/>
          <p14:tracePt t="168821" x="5349875" y="3795713"/>
          <p14:tracePt t="168833" x="4759325" y="3768725"/>
          <p14:tracePt t="168845" x="4313238" y="3741738"/>
          <p14:tracePt t="168857" x="3946525" y="3697288"/>
          <p14:tracePt t="168870" x="3705225" y="3670300"/>
          <p14:tracePt t="168885" x="3509963" y="3652838"/>
          <p14:tracePt t="168902" x="3394075" y="3635375"/>
          <p14:tracePt t="168920" x="3276600" y="3608388"/>
          <p14:tracePt t="168935" x="3251200" y="3598863"/>
          <p14:tracePt t="168968" x="3251200" y="3571875"/>
          <p14:tracePt t="168985" x="3251200" y="3527425"/>
          <p14:tracePt t="169002" x="3251200" y="3500438"/>
          <p14:tracePt t="169018" x="3295650" y="3455988"/>
          <p14:tracePt t="169035" x="3367088" y="3421063"/>
          <p14:tracePt t="169052" x="3473450" y="3394075"/>
          <p14:tracePt t="169070" x="3759200" y="3349625"/>
          <p14:tracePt t="169085" x="3857625" y="3349625"/>
          <p14:tracePt t="169101" x="3929063" y="3349625"/>
          <p14:tracePt t="169119" x="3983038" y="3349625"/>
          <p14:tracePt t="169167" x="3946525" y="3349625"/>
          <p14:tracePt t="169179" x="3822700" y="3349625"/>
          <p14:tracePt t="169192" x="3554413" y="3313113"/>
          <p14:tracePt t="169205" x="3241675" y="3286125"/>
          <p14:tracePt t="169218" x="2973388" y="3251200"/>
          <p14:tracePt t="169234" x="2751138" y="3206750"/>
          <p14:tracePt t="169250" x="2509838" y="3125788"/>
          <p14:tracePt t="169267" x="2330450" y="3071813"/>
          <p14:tracePt t="169284" x="2187575" y="2992438"/>
          <p14:tracePt t="169301" x="2170113" y="2973388"/>
          <p14:tracePt t="169317" x="2160588" y="2973388"/>
          <p14:tracePt t="169334" x="2143125" y="2955925"/>
          <p14:tracePt t="169350" x="2187575" y="2955925"/>
          <p14:tracePt t="169368" x="2438400" y="2938463"/>
          <p14:tracePt t="169384" x="2652713" y="2938463"/>
          <p14:tracePt t="169401" x="2894013" y="2938463"/>
          <p14:tracePt t="169417" x="3268663" y="2938463"/>
          <p14:tracePt t="169434" x="3340100" y="2938463"/>
          <p14:tracePt t="169451" x="3367088" y="2938463"/>
          <p14:tracePt t="169467" x="3375025" y="2938463"/>
          <p14:tracePt t="169484" x="3322638" y="2965450"/>
          <p14:tracePt t="169501" x="2938463" y="3044825"/>
          <p14:tracePt t="169518" x="2697163" y="3081338"/>
          <p14:tracePt t="169536" x="2428875" y="3125788"/>
          <p14:tracePt t="169539" x="2214563" y="3143250"/>
          <p14:tracePt t="169552" x="2017713" y="3179763"/>
          <p14:tracePt t="169569" x="1874838" y="3179763"/>
          <p14:tracePt t="169584" x="1785938" y="3179763"/>
          <p14:tracePt t="169602" x="1714500" y="3160713"/>
          <p14:tracePt t="169618" x="1714500" y="3152775"/>
          <p14:tracePt t="169651" x="1758950" y="3125788"/>
          <p14:tracePt t="169668" x="2205038" y="3027363"/>
          <p14:tracePt t="169684" x="2847975" y="2965450"/>
          <p14:tracePt t="169701" x="3160713" y="2946400"/>
          <p14:tracePt t="169718" x="3375025" y="2946400"/>
          <p14:tracePt t="169735" x="3384550" y="2946400"/>
          <p14:tracePt t="169767" x="3286125" y="2946400"/>
          <p14:tracePt t="169784" x="3125788" y="2946400"/>
          <p14:tracePt t="169801" x="2911475" y="2946400"/>
          <p14:tracePt t="169817" x="2482850" y="2955925"/>
          <p14:tracePt t="169834" x="2312988" y="2955925"/>
          <p14:tracePt t="169851" x="2160588" y="2938463"/>
          <p14:tracePt t="169867" x="2133600" y="2894013"/>
          <p14:tracePt t="169884" x="2125663" y="2867025"/>
          <p14:tracePt t="169901" x="2160588" y="2786063"/>
          <p14:tracePt t="169918" x="2286000" y="2697163"/>
          <p14:tracePt t="169935" x="2482850" y="2616200"/>
          <p14:tracePt t="169951" x="3125788" y="2500313"/>
          <p14:tracePt t="169968" x="3367088" y="2500313"/>
          <p14:tracePt t="169987" x="3697288" y="2527300"/>
          <p14:tracePt t="170002" x="3759200" y="2563813"/>
          <p14:tracePt t="170019" x="3786188" y="2589213"/>
          <p14:tracePt t="170036" x="3813175" y="2608263"/>
          <p14:tracePt t="170052" x="3813175" y="2616200"/>
          <p14:tracePt t="170069" x="3724275" y="2652713"/>
          <p14:tracePt t="170085" x="3509963" y="2687638"/>
          <p14:tracePt t="170102" x="3036888" y="2751138"/>
          <p14:tracePt t="170119" x="2670175" y="2751138"/>
          <p14:tracePt t="170135" x="2509838" y="2751138"/>
          <p14:tracePt t="170152" x="2347913" y="2697163"/>
          <p14:tracePt t="170168" x="2330450" y="2670175"/>
          <p14:tracePt t="170185" x="2330450" y="2660650"/>
          <p14:tracePt t="170202" x="2419350" y="2616200"/>
          <p14:tracePt t="170218" x="2608263" y="2581275"/>
          <p14:tracePt t="170235" x="2822575" y="2563813"/>
          <p14:tracePt t="170252" x="3160713" y="2571750"/>
          <p14:tracePt t="170269" x="3224213" y="2616200"/>
          <p14:tracePt t="170286" x="3268663" y="2714625"/>
          <p14:tracePt t="170301" x="3268663" y="2759075"/>
          <p14:tracePt t="170318" x="3251200" y="2795588"/>
          <p14:tracePt t="170334" x="2919413" y="2938463"/>
          <p14:tracePt t="170351" x="2660650" y="3044825"/>
          <p14:tracePt t="170368" x="2187575" y="3187700"/>
          <p14:tracePt t="170384" x="2027238" y="3206750"/>
          <p14:tracePt t="170401" x="1901825" y="3206750"/>
          <p14:tracePt t="170417" x="1776413" y="3125788"/>
          <p14:tracePt t="170434" x="1776413" y="3054350"/>
          <p14:tracePt t="170451" x="1776413" y="2955925"/>
          <p14:tracePt t="170467" x="1955800" y="2687638"/>
          <p14:tracePt t="170484" x="2108200" y="2598738"/>
          <p14:tracePt t="170501" x="2322513" y="2554288"/>
          <p14:tracePt t="170517" x="2705100" y="2536825"/>
          <p14:tracePt t="170534" x="2847975" y="2544763"/>
          <p14:tracePt t="170552" x="3009900" y="2697163"/>
          <p14:tracePt t="170568" x="3054350" y="2759075"/>
          <p14:tracePt t="170584" x="3054350" y="2813050"/>
          <p14:tracePt t="170601" x="3036888" y="2911475"/>
          <p14:tracePt t="170618" x="2857500" y="3009900"/>
          <p14:tracePt t="170635" x="2419350" y="3187700"/>
          <p14:tracePt t="170651" x="2197100" y="3232150"/>
          <p14:tracePt t="170667" x="2036763" y="3232150"/>
          <p14:tracePt t="170684" x="1822450" y="3135313"/>
          <p14:tracePt t="170701" x="1776413" y="3071813"/>
          <p14:tracePt t="170717" x="1776413" y="3000375"/>
          <p14:tracePt t="170734" x="1822450" y="2795588"/>
          <p14:tracePt t="170752" x="1955800" y="2660650"/>
          <p14:tracePt t="170768" x="2152650" y="2563813"/>
          <p14:tracePt t="170785" x="2670175" y="2438400"/>
          <p14:tracePt t="170802" x="2911475" y="2420938"/>
          <p14:tracePt t="170820" x="3187700" y="2482850"/>
          <p14:tracePt t="170834" x="3251200" y="2544763"/>
          <p14:tracePt t="170851" x="3268663" y="2616200"/>
          <p14:tracePt t="170868" x="3276600" y="2697163"/>
          <p14:tracePt t="170884" x="3179763" y="2795588"/>
          <p14:tracePt t="170901" x="2955925" y="2901950"/>
          <p14:tracePt t="170919" x="2401888" y="3098800"/>
          <p14:tracePt t="170935" x="2187575" y="3116263"/>
          <p14:tracePt t="170952" x="2000250" y="3116263"/>
          <p14:tracePt t="170968" x="1874838" y="3089275"/>
          <p14:tracePt t="170985" x="1741488" y="2938463"/>
          <p14:tracePt t="171002" x="1724025" y="2840038"/>
          <p14:tracePt t="171019" x="1724025" y="2759075"/>
          <p14:tracePt t="171023" x="1795463" y="2697163"/>
          <p14:tracePt t="171035" x="1928813" y="2643188"/>
          <p14:tracePt t="171052" x="2098675" y="2598738"/>
          <p14:tracePt t="171069" x="2527300" y="2589213"/>
          <p14:tracePt t="171085" x="2679700" y="2652713"/>
          <p14:tracePt t="171102" x="2741613" y="2714625"/>
          <p14:tracePt t="171119" x="2795588" y="2795588"/>
          <p14:tracePt t="171135" x="2795588" y="2813050"/>
          <p14:tracePt t="171152" x="2768600" y="2830513"/>
          <p14:tracePt t="171170" x="2455863" y="2973388"/>
          <p14:tracePt t="171185" x="2259013" y="3036888"/>
          <p14:tracePt t="171202" x="2044700" y="3071813"/>
          <p14:tracePt t="171219" x="1795463" y="3063875"/>
          <p14:tracePt t="171235" x="1741488" y="3036888"/>
          <p14:tracePt t="171252" x="1714500" y="2992438"/>
          <p14:tracePt t="171269" x="1714500" y="2867025"/>
          <p14:tracePt t="171285" x="1776413" y="2759075"/>
          <p14:tracePt t="171301" x="1911350" y="2652713"/>
          <p14:tracePt t="171318" x="2276475" y="2509838"/>
          <p14:tracePt t="171334" x="2490788" y="2492375"/>
          <p14:tracePt t="171353" x="2660650" y="2492375"/>
          <p14:tracePt t="171370" x="2928938" y="2759075"/>
          <p14:tracePt t="171385" x="2982913" y="2857500"/>
          <p14:tracePt t="171402" x="3000375" y="2938463"/>
          <p14:tracePt t="171418" x="2990850" y="3027363"/>
          <p14:tracePt t="171434" x="2901950" y="3098800"/>
          <p14:tracePt t="171451" x="2724150" y="3214688"/>
          <p14:tracePt t="171468" x="2312988" y="3330575"/>
          <p14:tracePt t="171484" x="2116138" y="3330575"/>
          <p14:tracePt t="171501" x="1973263" y="3330575"/>
          <p14:tracePt t="171519" x="1822450" y="3206750"/>
          <p14:tracePt t="171536" x="1803400" y="3125788"/>
          <p14:tracePt t="171553" x="1812925" y="2928938"/>
          <p14:tracePt t="171569" x="1901825" y="2840038"/>
          <p14:tracePt t="171585" x="2036763" y="2751138"/>
          <p14:tracePt t="171603" x="2446338" y="2608263"/>
          <p14:tracePt t="171618" x="2660650" y="2589213"/>
          <p14:tracePt t="171635" x="2857500" y="2598738"/>
          <p14:tracePt t="171653" x="3116263" y="2768600"/>
          <p14:tracePt t="171668" x="3187700" y="2857500"/>
          <p14:tracePt t="171685" x="3205163" y="2982913"/>
          <p14:tracePt t="171701" x="3214688" y="3071813"/>
          <p14:tracePt t="171718" x="3160713" y="3152775"/>
          <p14:tracePt t="171735" x="2965450" y="3286125"/>
          <p14:tracePt t="171751" x="2544763" y="3446463"/>
          <p14:tracePt t="171768" x="2357438" y="3492500"/>
          <p14:tracePt t="171785" x="2089150" y="3492500"/>
          <p14:tracePt t="171801" x="2009775" y="3446463"/>
          <p14:tracePt t="171819" x="1973263" y="3384550"/>
          <p14:tracePt t="171835" x="1965325" y="3313113"/>
          <p14:tracePt t="171853" x="1965325" y="3187700"/>
          <p14:tracePt t="200211" x="1884363" y="3187700"/>
          <p14:tracePt t="200224" x="1795463" y="3187700"/>
          <p14:tracePt t="200235" x="1687513" y="3152775"/>
          <p14:tracePt t="200248" x="1608138" y="3125788"/>
          <p14:tracePt t="200261" x="1527175" y="3071813"/>
          <p14:tracePt t="200272" x="1455738" y="2992438"/>
          <p14:tracePt t="200289" x="1428750" y="2928938"/>
          <p14:tracePt t="200307" x="1411288" y="2803525"/>
          <p14:tracePt t="200323" x="1490663" y="2714625"/>
          <p14:tracePt t="200356" x="2036763" y="2401888"/>
          <p14:tracePt t="200372" x="2214563" y="2366963"/>
          <p14:tracePt t="200389" x="2312988" y="2349500"/>
          <p14:tracePt t="200405" x="2401888" y="2330450"/>
          <p14:tracePt t="200422" x="2411413" y="2330450"/>
          <p14:tracePt t="200441" x="2411413" y="2374900"/>
          <p14:tracePt t="200456" x="2374900" y="2428875"/>
          <p14:tracePt t="200472" x="2312988" y="2500313"/>
          <p14:tracePt t="200488" x="2232025" y="2563813"/>
          <p14:tracePt t="200504" x="2036763" y="2670175"/>
          <p14:tracePt t="200521" x="1938338" y="2706688"/>
          <p14:tracePt t="200538" x="1857375" y="2732088"/>
          <p14:tracePt t="200539" x="1822450" y="2732088"/>
          <p14:tracePt t="200554" x="1795463" y="2732088"/>
          <p14:tracePt t="200571" x="1785938" y="2732088"/>
          <p14:tracePt t="200588" x="1758950" y="2670175"/>
          <p14:tracePt t="200605" x="1758950" y="2589213"/>
          <p14:tracePt t="200621" x="1785938" y="2492375"/>
          <p14:tracePt t="200638" x="1946275" y="2295525"/>
          <p14:tracePt t="200655" x="2054225" y="2241550"/>
          <p14:tracePt t="200671" x="2251075" y="2224088"/>
          <p14:tracePt t="200688" x="2322513" y="2232025"/>
          <p14:tracePt t="200704" x="2384425" y="2278063"/>
          <p14:tracePt t="200721" x="2419350" y="2312988"/>
          <p14:tracePt t="200738" x="2419350" y="2357438"/>
          <p14:tracePt t="200755" x="2384425" y="2492375"/>
          <p14:tracePt t="200772" x="2312988" y="2581275"/>
          <p14:tracePt t="200789" x="2232025" y="2643188"/>
          <p14:tracePt t="200805" x="1973263" y="2795588"/>
          <p14:tracePt t="200823" x="1847850" y="2813050"/>
          <p14:tracePt t="200839" x="1633538" y="2813050"/>
          <p14:tracePt t="200856" x="1554163" y="2786063"/>
          <p14:tracePt t="200872" x="1509713" y="2751138"/>
          <p14:tracePt t="200889" x="1465263" y="2635250"/>
          <p14:tracePt t="200906" x="1465263" y="2563813"/>
          <p14:tracePt t="200922" x="1490663" y="2482850"/>
          <p14:tracePt t="200939" x="1660525" y="2357438"/>
          <p14:tracePt t="200956" x="1758950" y="2349500"/>
          <p14:tracePt t="200972" x="1884363" y="2349500"/>
          <p14:tracePt t="200989" x="2017713" y="2393950"/>
          <p14:tracePt t="201006" x="2054225" y="2455863"/>
          <p14:tracePt t="201022" x="2054225" y="2527300"/>
          <p14:tracePt t="201039" x="2027238" y="2732088"/>
          <p14:tracePt t="201055" x="1946275" y="2840038"/>
          <p14:tracePt t="201072" x="1874838" y="2946400"/>
          <p14:tracePt t="201088" x="1704975" y="3098800"/>
          <p14:tracePt t="201105" x="1616075" y="3152775"/>
          <p14:tracePt t="201121" x="1544638" y="3170238"/>
          <p14:tracePt t="201138" x="1446213" y="3170238"/>
          <p14:tracePt t="201154" x="1419225" y="3116263"/>
          <p14:tracePt t="201171" x="1393825" y="3081338"/>
          <p14:tracePt t="201188" x="1393825" y="2884488"/>
          <p14:tracePt t="201205" x="1419225" y="2786063"/>
          <p14:tracePt t="201221" x="1490663" y="2652713"/>
          <p14:tracePt t="201238" x="1714500" y="2509838"/>
          <p14:tracePt t="201254" x="1812925" y="2482850"/>
          <p14:tracePt t="201271" x="1965325" y="2465388"/>
          <p14:tracePt t="201288" x="2027238" y="2500313"/>
          <p14:tracePt t="201305" x="2071688" y="2544763"/>
          <p14:tracePt t="201321" x="2098675" y="2741613"/>
          <p14:tracePt t="201338" x="2098675" y="2867025"/>
          <p14:tracePt t="201354" x="2036763" y="3089275"/>
          <p14:tracePt t="201371" x="1990725" y="3170238"/>
          <p14:tracePt t="201388" x="1901825" y="3259138"/>
          <p14:tracePt t="201404" x="1822450" y="3330575"/>
          <p14:tracePt t="201421" x="1795463" y="3340100"/>
          <p14:tracePt t="201438" x="1785938" y="3340100"/>
          <p14:tracePt t="201454" x="1758950" y="3259138"/>
          <p14:tracePt t="201471" x="1724025" y="3160713"/>
          <p14:tracePt t="201488" x="1697038" y="2955925"/>
          <p14:tracePt t="201505" x="1697038" y="2901950"/>
          <p14:tracePt t="201521" x="1697038" y="2830513"/>
          <p14:tracePt t="201538" x="1697038" y="2768600"/>
          <p14:tracePt t="201554" x="1704975" y="2759075"/>
          <p14:tracePt t="201571" x="1768475" y="2732088"/>
          <p14:tracePt t="201588" x="1938338" y="2714625"/>
          <p14:tracePt t="201605" x="2017713" y="2714625"/>
          <p14:tracePt t="201621" x="2098675" y="2778125"/>
          <p14:tracePt t="201638" x="2224088" y="2992438"/>
          <p14:tracePt t="201657" x="2241550" y="3135313"/>
          <p14:tracePt t="201673" x="2214563" y="3402013"/>
          <p14:tracePt t="201688" x="2160588" y="3482975"/>
          <p14:tracePt t="201705" x="2098675" y="3554413"/>
          <p14:tracePt t="201721" x="2071688" y="3571875"/>
          <p14:tracePt t="201738" x="1982788" y="3571875"/>
          <p14:tracePt t="201755" x="1919288" y="3571875"/>
          <p14:tracePt t="201771" x="1839913" y="3482975"/>
          <p14:tracePt t="201788" x="1687513" y="3160713"/>
          <p14:tracePt t="201805" x="1625600" y="3027363"/>
          <p14:tracePt t="201822" x="1608138" y="2830513"/>
          <p14:tracePt t="201839" x="1652588" y="2751138"/>
          <p14:tracePt t="201855" x="1758950" y="2697163"/>
          <p14:tracePt t="201872" x="1911350" y="2643188"/>
          <p14:tracePt t="201889" x="2660650" y="2643188"/>
          <p14:tracePt t="201906" x="3000375" y="2643188"/>
          <p14:tracePt t="201924" x="3732213" y="2643188"/>
          <p14:tracePt t="201939" x="4054475" y="2679700"/>
          <p14:tracePt t="201956" x="4357688" y="2697163"/>
          <p14:tracePt t="201973" x="4795838" y="2741613"/>
          <p14:tracePt t="201989" x="4965700" y="2759075"/>
          <p14:tracePt t="202006" x="5135563" y="2795588"/>
          <p14:tracePt t="202022" x="5402263" y="2867025"/>
          <p14:tracePt t="202039" x="5510213" y="2901950"/>
          <p14:tracePt t="202056" x="5545138" y="2928938"/>
          <p14:tracePt t="202074" x="5572125" y="2938463"/>
          <p14:tracePt t="202089" x="5572125" y="2946400"/>
          <p14:tracePt t="202106" x="5554663" y="2973388"/>
          <p14:tracePt t="202122" x="5375275" y="3054350"/>
          <p14:tracePt t="202139" x="5278438" y="3071813"/>
          <p14:tracePt t="202156" x="5160963" y="3071813"/>
          <p14:tracePt t="202172" x="4956175" y="3044825"/>
          <p14:tracePt t="202188" x="4875213" y="2992438"/>
          <p14:tracePt t="202205" x="4830763" y="2965450"/>
          <p14:tracePt t="202223" x="4813300" y="2955925"/>
          <p14:tracePt t="202239" x="4813300" y="2946400"/>
          <p14:tracePt t="202255" x="4840288" y="2946400"/>
          <p14:tracePt t="202272" x="4983163" y="2955925"/>
          <p14:tracePt t="202288" x="5072063" y="3009900"/>
          <p14:tracePt t="202305" x="5153025" y="3071813"/>
          <p14:tracePt t="202321" x="5286375" y="3187700"/>
          <p14:tracePt t="202338" x="5313363" y="3214688"/>
          <p14:tracePt t="202355" x="5322888" y="3224213"/>
          <p14:tracePt t="202373" x="5330825" y="3232150"/>
          <p14:tracePt t="202407" x="5330825" y="3197225"/>
          <p14:tracePt t="202422" x="5330825" y="3152775"/>
          <p14:tracePt t="202439" x="5330825" y="3116263"/>
          <p14:tracePt t="202456" x="5330825" y="3081338"/>
          <p14:tracePt t="202473" x="5330825" y="3054350"/>
          <p14:tracePt t="202489" x="5330825" y="3027363"/>
          <p14:tracePt t="202506" x="5340350" y="3009900"/>
          <p14:tracePt t="202522" x="5349875" y="3009900"/>
          <p14:tracePt t="202541" x="5492750" y="3108325"/>
          <p14:tracePt t="202556" x="5572125" y="3170238"/>
          <p14:tracePt t="202573" x="5635625" y="3241675"/>
          <p14:tracePt t="202589" x="5688013" y="3278188"/>
          <p14:tracePt t="202606" x="5688013" y="3286125"/>
          <p14:tracePt t="202622" x="5697538" y="3286125"/>
          <p14:tracePt t="202660" x="5697538" y="3268663"/>
          <p14:tracePt t="202673" x="5697538" y="3214688"/>
          <p14:tracePt t="202689" x="5715000" y="3143250"/>
          <p14:tracePt t="202705" x="5715000" y="3071813"/>
          <p14:tracePt t="202722" x="5707063" y="2955925"/>
          <p14:tracePt t="202738" x="5707063" y="2938463"/>
          <p14:tracePt t="202771" x="5707063" y="2928938"/>
          <p14:tracePt t="202832" x="5707063" y="2938463"/>
          <p14:tracePt t="202844" x="5707063" y="2973388"/>
          <p14:tracePt t="202856" x="5707063" y="2992438"/>
          <p14:tracePt t="202873" x="5707063" y="3036888"/>
          <p14:tracePt t="202888" x="5715000" y="3071813"/>
          <p14:tracePt t="202905" x="5715000" y="3108325"/>
          <p14:tracePt t="202921" x="5715000" y="3116263"/>
          <p14:tracePt t="202938" x="5724525" y="3125788"/>
          <p14:tracePt t="202955" x="5724525" y="3143250"/>
          <p14:tracePt t="203077" x="5724525" y="3125788"/>
          <p14:tracePt t="203090" x="5715000" y="3071813"/>
          <p14:tracePt t="203103" x="5715000" y="3044825"/>
          <p14:tracePt t="203116" x="5707063" y="2992438"/>
          <p14:tracePt t="203128" x="5688013" y="2938463"/>
          <p14:tracePt t="203142" x="5688013" y="2884488"/>
          <p14:tracePt t="203155" x="5688013" y="2840038"/>
          <p14:tracePt t="203172" x="5688013" y="2830513"/>
          <p14:tracePt t="203189" x="5688013" y="2813050"/>
          <p14:tracePt t="203272" x="5680075" y="2840038"/>
          <p14:tracePt t="203284" x="5680075" y="2874963"/>
          <p14:tracePt t="203297" x="5670550" y="2911475"/>
          <p14:tracePt t="203309" x="5653088" y="2965450"/>
          <p14:tracePt t="203322" x="5653088" y="3009900"/>
          <p14:tracePt t="203339" x="5653088" y="3044825"/>
          <p14:tracePt t="203358" x="5643563" y="3063875"/>
          <p14:tracePt t="203432" x="5635625" y="3063875"/>
          <p14:tracePt t="203492" x="5635625" y="3054350"/>
          <p14:tracePt t="203504" x="5626100" y="3054350"/>
          <p14:tracePt t="203528" x="5608638" y="3027363"/>
          <p14:tracePt t="203541" x="5581650" y="2992438"/>
          <p14:tracePt t="203552" x="5545138" y="2928938"/>
          <p14:tracePt t="203564" x="5510213" y="2874963"/>
          <p14:tracePt t="203576" x="5465763" y="2813050"/>
          <p14:tracePt t="203589" x="5438775" y="2768600"/>
          <p14:tracePt t="203606" x="5429250" y="2751138"/>
          <p14:tracePt t="203622" x="5421313" y="2732088"/>
          <p14:tracePt t="203639" x="5402263" y="2724150"/>
          <p14:tracePt t="203724" x="5402263" y="2759075"/>
          <p14:tracePt t="203737" x="5402263" y="2786063"/>
          <p14:tracePt t="203750" x="5402263" y="2840038"/>
          <p14:tracePt t="203762" x="5402263" y="2894013"/>
          <p14:tracePt t="203777" x="5411788" y="2965450"/>
          <p14:tracePt t="203790" x="5411788" y="3000375"/>
          <p14:tracePt t="203805" x="5411788" y="3044825"/>
          <p14:tracePt t="203822" x="5411788" y="3063875"/>
          <p14:tracePt t="203839" x="5411788" y="3098800"/>
          <p14:tracePt t="203856" x="5411788" y="3108325"/>
          <p14:tracePt t="203872" x="5411788" y="3116263"/>
          <p14:tracePt t="203935" x="5411788" y="3108325"/>
          <p14:tracePt t="203948" x="5411788" y="3081338"/>
          <p14:tracePt t="203960" x="5411788" y="3027363"/>
          <p14:tracePt t="203973" x="5411788" y="2992438"/>
          <p14:tracePt t="203989" x="5411788" y="2901950"/>
          <p14:tracePt t="204007" x="5394325" y="2849563"/>
          <p14:tracePt t="204023" x="5384800" y="2786063"/>
          <p14:tracePt t="204039" x="5384800" y="2778125"/>
          <p14:tracePt t="204056" x="5384800" y="2759075"/>
          <p14:tracePt t="204119" x="5384800" y="2778125"/>
          <p14:tracePt t="204132" x="5384800" y="2830513"/>
          <p14:tracePt t="204145" x="5384800" y="2884488"/>
          <p14:tracePt t="204157" x="5367338" y="2938463"/>
          <p14:tracePt t="204171" x="5367338" y="3009900"/>
          <p14:tracePt t="204188" x="5367338" y="3044825"/>
          <p14:tracePt t="204205" x="5367338" y="3089275"/>
          <p14:tracePt t="204222" x="5357813" y="3116263"/>
          <p14:tracePt t="204239" x="5357813" y="3135313"/>
          <p14:tracePt t="204353" x="5357813" y="3125788"/>
          <p14:tracePt t="204392" x="5357813" y="3116263"/>
          <p14:tracePt t="204418" x="5357813" y="3098800"/>
          <p14:tracePt t="204429" x="5357813" y="3071813"/>
          <p14:tracePt t="204442" x="5357813" y="3054350"/>
          <p14:tracePt t="204456" x="5357813" y="3009900"/>
          <p14:tracePt t="204473" x="5357813" y="3000375"/>
          <p14:tracePt t="204490" x="5375275" y="2992438"/>
          <p14:tracePt t="204506" x="5375275" y="2973388"/>
          <p14:tracePt t="204565" x="5375275" y="2965450"/>
          <p14:tracePt t="204649" x="5375275" y="2955925"/>
          <p14:tracePt t="205021" x="5367338" y="2955925"/>
          <p14:tracePt t="205046" x="5357813" y="2955925"/>
          <p14:tracePt t="205059" x="5340350" y="2938463"/>
          <p14:tracePt t="205072" x="5286375" y="2928938"/>
          <p14:tracePt t="205084" x="5232400" y="2928938"/>
          <p14:tracePt t="205095" x="5180013" y="2911475"/>
          <p14:tracePt t="205110" x="5135563" y="2911475"/>
          <p14:tracePt t="205123" x="5081588" y="2901950"/>
          <p14:tracePt t="205139" x="5010150" y="2901950"/>
          <p14:tracePt t="205158" x="4946650" y="2884488"/>
          <p14:tracePt t="205173" x="4921250" y="2884488"/>
          <p14:tracePt t="205190" x="4911725" y="2884488"/>
          <p14:tracePt t="205208" x="4894263" y="2884488"/>
          <p14:tracePt t="244438" x="4921250" y="2901950"/>
          <p14:tracePt t="244451" x="4973638" y="2928938"/>
          <p14:tracePt t="244463" x="5064125" y="3000375"/>
          <p14:tracePt t="244477" x="5126038" y="3044825"/>
          <p14:tracePt t="244494" x="5160963" y="3071813"/>
          <p14:tracePt t="244511" x="5187950" y="3098800"/>
          <p14:tracePt t="244528" x="5241925" y="3135313"/>
          <p14:tracePt t="244544" x="5251450" y="3135313"/>
          <p14:tracePt t="244564" x="5259388" y="3135313"/>
          <p14:tracePt t="244599" x="5268913" y="3108325"/>
          <p14:tracePt t="244612" x="5286375" y="3071813"/>
          <p14:tracePt t="244623" x="5295900" y="3017838"/>
          <p14:tracePt t="244635" x="5313363" y="2973388"/>
          <p14:tracePt t="244648" x="5313363" y="2938463"/>
          <p14:tracePt t="244662" x="5322888" y="2901950"/>
          <p14:tracePt t="244677" x="5340350" y="2874963"/>
          <p14:tracePt t="244694" x="5340350" y="2867025"/>
          <p14:tracePt t="244758" x="5349875" y="2884488"/>
          <p14:tracePt t="244770" x="5349875" y="2928938"/>
          <p14:tracePt t="244783" x="5357813" y="2982913"/>
          <p14:tracePt t="244795" x="5357813" y="3017838"/>
          <p14:tracePt t="244809" x="5357813" y="3054350"/>
          <p14:tracePt t="244826" x="5357813" y="3063875"/>
          <p14:tracePt t="244843" x="5357813" y="3081338"/>
          <p14:tracePt t="244859" x="5357813" y="3089275"/>
          <p14:tracePt t="244908" x="5357813" y="3071813"/>
          <p14:tracePt t="244921" x="5357813" y="3044825"/>
          <p14:tracePt t="244933" x="5357813" y="2992438"/>
          <p14:tracePt t="244946" x="5349875" y="2894013"/>
          <p14:tracePt t="244961" x="5349875" y="2778125"/>
          <p14:tracePt t="244978" x="5349875" y="2635250"/>
          <p14:tracePt t="244995" x="5349875" y="2482850"/>
          <p14:tracePt t="245011" x="5349875" y="2446338"/>
          <p14:tracePt t="245028" x="5349875" y="2438400"/>
          <p14:tracePt t="245044" x="5349875" y="2420938"/>
          <p14:tracePt t="245069" x="5349875" y="2428875"/>
          <p14:tracePt t="245082" x="5349875" y="2455863"/>
          <p14:tracePt t="245094" x="5330825" y="2554288"/>
          <p14:tracePt t="245111" x="5330825" y="2670175"/>
          <p14:tracePt t="245128" x="5330825" y="2795588"/>
          <p14:tracePt t="245145" x="5330825" y="3009900"/>
          <p14:tracePt t="245161" x="5313363" y="3044825"/>
          <p14:tracePt t="245178" x="5313363" y="3089275"/>
          <p14:tracePt t="245194" x="5313363" y="3108325"/>
          <p14:tracePt t="245239" x="5313363" y="3098800"/>
          <p14:tracePt t="245253" x="5313363" y="3081338"/>
          <p14:tracePt t="245264" x="5313363" y="3036888"/>
          <p14:tracePt t="245278" x="5313363" y="2982913"/>
          <p14:tracePt t="245294" x="5313363" y="2894013"/>
          <p14:tracePt t="245310" x="5313363" y="2840038"/>
          <p14:tracePt t="245326" x="5322888" y="2706688"/>
          <p14:tracePt t="245343" x="5322888" y="2687638"/>
          <p14:tracePt t="245377" x="5322888" y="2679700"/>
          <p14:tracePt t="245427" x="5322888" y="2714625"/>
          <p14:tracePt t="245439" x="5322888" y="2768600"/>
          <p14:tracePt t="245453" x="5322888" y="2822575"/>
          <p14:tracePt t="245464" x="5322888" y="2874963"/>
          <p14:tracePt t="245478" x="5322888" y="2911475"/>
          <p14:tracePt t="245494" x="5322888" y="2946400"/>
          <p14:tracePt t="245513" x="5322888" y="2973388"/>
          <p14:tracePt t="245527" x="5322888" y="2982913"/>
          <p14:tracePt t="245610" x="5322888" y="2973388"/>
          <p14:tracePt t="245623" x="5322888" y="2965450"/>
          <p14:tracePt t="245636" x="5322888" y="2938463"/>
          <p14:tracePt t="245648" x="5322888" y="2928938"/>
          <p14:tracePt t="245662" x="5322888" y="2911475"/>
          <p14:tracePt t="245684" x="5330825" y="2901950"/>
          <p14:tracePt t="245708" x="5330825" y="2884488"/>
          <p14:tracePt t="245720" x="5340350" y="2884488"/>
          <p14:tracePt t="245732" x="5349875" y="2874963"/>
          <p14:tracePt t="245744" x="5375275" y="2867025"/>
          <p14:tracePt t="245760" x="5411788" y="2857500"/>
          <p14:tracePt t="245776" x="5446713" y="2840038"/>
          <p14:tracePt t="245793" x="5527675" y="2840038"/>
          <p14:tracePt t="245810" x="5564188" y="2840038"/>
          <p14:tracePt t="245826" x="5589588" y="2840038"/>
          <p14:tracePt t="245843" x="5635625" y="2840038"/>
          <p14:tracePt t="245860" x="5643563" y="2840038"/>
          <p14:tracePt t="245876" x="5653088" y="2840038"/>
          <p14:tracePt t="245893" x="5661025" y="2857500"/>
          <p14:tracePt t="245910" x="5680075" y="2884488"/>
          <p14:tracePt t="245926" x="5680075" y="2911475"/>
          <p14:tracePt t="245943" x="5680075" y="3000375"/>
          <p14:tracePt t="245960" x="5670550" y="3054350"/>
          <p14:tracePt t="245977" x="5635625" y="3135313"/>
          <p14:tracePt t="245993" x="5554663" y="3241675"/>
          <p14:tracePt t="246010" x="5527675" y="3251200"/>
          <p14:tracePt t="246028" x="5492750" y="3259138"/>
          <p14:tracePt t="246044" x="5483225" y="3259138"/>
          <p14:tracePt t="246061" x="5473700" y="3259138"/>
          <p14:tracePt t="246080" x="5429250" y="3259138"/>
          <p14:tracePt t="246094" x="5384800" y="3214688"/>
          <p14:tracePt t="246111" x="5340350" y="3179763"/>
          <p14:tracePt t="246128" x="5268913" y="3063875"/>
          <p14:tracePt t="246145" x="5259388" y="3017838"/>
          <p14:tracePt t="246161" x="5259388" y="3000375"/>
          <p14:tracePt t="246178" x="5259388" y="2965450"/>
          <p14:tracePt t="246195" x="5259388" y="2946400"/>
          <p14:tracePt t="246212" x="5259388" y="2921000"/>
          <p14:tracePt t="246228" x="5295900" y="2874963"/>
          <p14:tracePt t="246245" x="5322888" y="2849563"/>
          <p14:tracePt t="246262" x="5421313" y="2795588"/>
          <p14:tracePt t="246277" x="5473700" y="2778125"/>
          <p14:tracePt t="246293" x="5527675" y="2768600"/>
          <p14:tracePt t="246310" x="5626100" y="2751138"/>
          <p14:tracePt t="246326" x="5680075" y="2751138"/>
          <p14:tracePt t="246343" x="5697538" y="2751138"/>
          <p14:tracePt t="246360" x="5741988" y="2751138"/>
          <p14:tracePt t="246377" x="5768975" y="2768600"/>
          <p14:tracePt t="246393" x="5795963" y="2795588"/>
          <p14:tracePt t="246410" x="5830888" y="2874963"/>
          <p14:tracePt t="246427" x="5849938" y="2911475"/>
          <p14:tracePt t="246443" x="5849938" y="2965450"/>
          <p14:tracePt t="246460" x="5840413" y="3054350"/>
          <p14:tracePt t="246477" x="5813425" y="3098800"/>
          <p14:tracePt t="246493" x="5768975" y="3152775"/>
          <p14:tracePt t="246510" x="5688013" y="3224213"/>
          <p14:tracePt t="246527" x="5653088" y="3241675"/>
          <p14:tracePt t="246543" x="5608638" y="3251200"/>
          <p14:tracePt t="246560" x="5500688" y="3251200"/>
          <p14:tracePt t="246578" x="5446713" y="3251200"/>
          <p14:tracePt t="246594" x="5384800" y="3251200"/>
          <p14:tracePt t="246611" x="5259388" y="3187700"/>
          <p14:tracePt t="246628" x="5232400" y="3160713"/>
          <p14:tracePt t="246644" x="5207000" y="3098800"/>
          <p14:tracePt t="246662" x="5187950" y="3036888"/>
          <p14:tracePt t="246678" x="5187950" y="2965450"/>
          <p14:tracePt t="246694" x="5187950" y="2911475"/>
          <p14:tracePt t="246710" x="5241925" y="2778125"/>
          <p14:tracePt t="246727" x="5313363" y="2714625"/>
          <p14:tracePt t="246744" x="5411788" y="2616200"/>
          <p14:tracePt t="246760" x="5473700" y="2571750"/>
          <p14:tracePt t="246777" x="5518150" y="2563813"/>
          <p14:tracePt t="246794" x="5608638" y="2563813"/>
          <p14:tracePt t="246810" x="5661025" y="2563813"/>
          <p14:tracePt t="246827" x="5724525" y="2598738"/>
          <p14:tracePt t="246844" x="5786438" y="2643188"/>
          <p14:tracePt t="246860" x="5830888" y="2687638"/>
          <p14:tracePt t="246877" x="5840413" y="2714625"/>
          <p14:tracePt t="246893" x="5884863" y="2813050"/>
          <p14:tracePt t="246910" x="5884863" y="2849563"/>
          <p14:tracePt t="246927" x="5884863" y="2938463"/>
          <p14:tracePt t="246943" x="5849938" y="3000375"/>
          <p14:tracePt t="246960" x="5786438" y="3044825"/>
          <p14:tracePt t="246977" x="5635625" y="3143250"/>
          <p14:tracePt t="246993" x="5554663" y="3170238"/>
          <p14:tracePt t="247010" x="5500688" y="3187700"/>
          <p14:tracePt t="247026" x="5349875" y="3187700"/>
          <p14:tracePt t="247044" x="5278438" y="3187700"/>
          <p14:tracePt t="247060" x="5224463" y="3170238"/>
          <p14:tracePt t="247077" x="5153025" y="3098800"/>
          <p14:tracePt t="247094" x="5143500" y="3044825"/>
          <p14:tracePt t="247111" x="5126038" y="2992438"/>
          <p14:tracePt t="247128" x="5126038" y="2928938"/>
          <p14:tracePt t="247145" x="5126038" y="2901950"/>
          <p14:tracePt t="247162" x="5160963" y="2874963"/>
          <p14:tracePt t="247178" x="5241925" y="2822575"/>
          <p14:tracePt t="247194" x="5278438" y="2795588"/>
          <p14:tracePt t="247211" x="5357813" y="2768600"/>
          <p14:tracePt t="247228" x="5527675" y="2751138"/>
          <p14:tracePt t="247245" x="5599113" y="2751138"/>
          <p14:tracePt t="247261" x="5680075" y="2759075"/>
          <p14:tracePt t="247278" x="5778500" y="2803525"/>
          <p14:tracePt t="247293" x="5803900" y="2822575"/>
          <p14:tracePt t="247310" x="5822950" y="2849563"/>
          <p14:tracePt t="247326" x="5822950" y="2911475"/>
          <p14:tracePt t="247343" x="5822950" y="2946400"/>
          <p14:tracePt t="247360" x="5803900" y="3027363"/>
          <p14:tracePt t="247377" x="5661025" y="3214688"/>
          <p14:tracePt t="247393" x="5581650" y="3286125"/>
          <p14:tracePt t="247410" x="5518150" y="3330575"/>
          <p14:tracePt t="247427" x="5456238" y="3349625"/>
          <p14:tracePt t="247444" x="5429250" y="3349625"/>
          <p14:tracePt t="247460" x="5411788" y="3349625"/>
          <p14:tracePt t="247477" x="5375275" y="3322638"/>
          <p14:tracePt t="247494" x="5349875" y="3278188"/>
          <p14:tracePt t="247512" x="5295900" y="3197225"/>
          <p14:tracePt t="247527" x="5268913" y="3143250"/>
          <p14:tracePt t="247544" x="5268913" y="3098800"/>
          <p14:tracePt t="247560" x="5268913" y="3081338"/>
          <p14:tracePt t="247577" x="5268913" y="2992438"/>
          <p14:tracePt t="247594" x="5268913" y="2928938"/>
          <p14:tracePt t="247610" x="5421313" y="2822575"/>
          <p14:tracePt t="247627" x="5500688" y="2786063"/>
          <p14:tracePt t="247647" x="5680075" y="2751138"/>
          <p14:tracePt t="247663" x="5751513" y="2751138"/>
          <p14:tracePt t="247677" x="5822950" y="2751138"/>
          <p14:tracePt t="247695" x="5921375" y="2786063"/>
          <p14:tracePt t="247710" x="5946775" y="2813050"/>
          <p14:tracePt t="247727" x="5956300" y="2822575"/>
          <p14:tracePt t="247744" x="5965825" y="2849563"/>
          <p14:tracePt t="247760" x="5965825" y="2874963"/>
          <p14:tracePt t="247777" x="5965825" y="2911475"/>
          <p14:tracePt t="247794" x="5849938" y="3081338"/>
          <p14:tracePt t="247811" x="5759450" y="3160713"/>
          <p14:tracePt t="247827" x="5599113" y="3268663"/>
          <p14:tracePt t="247844" x="5537200" y="3295650"/>
          <p14:tracePt t="247860" x="5500688" y="3313113"/>
          <p14:tracePt t="247877" x="5367338" y="3286125"/>
          <p14:tracePt t="247894" x="5286375" y="3241675"/>
          <p14:tracePt t="247910" x="5224463" y="3170238"/>
          <p14:tracePt t="247927" x="5160963" y="3071813"/>
          <p14:tracePt t="247944" x="5160963" y="3036888"/>
          <p14:tracePt t="247960" x="5153025" y="3009900"/>
          <p14:tracePt t="247977" x="5153025" y="2965450"/>
          <p14:tracePt t="247994" x="5153025" y="2955925"/>
          <p14:tracePt t="248010" x="5180013" y="2946400"/>
          <p14:tracePt t="248027" x="5241925" y="2894013"/>
          <p14:tracePt t="248043" x="5295900" y="2884488"/>
          <p14:tracePt t="248060" x="5357813" y="2849563"/>
          <p14:tracePt t="248077" x="5483225" y="2849563"/>
          <p14:tracePt t="248094" x="5518150" y="2849563"/>
          <p14:tracePt t="248111" x="5599113" y="2884488"/>
          <p14:tracePt t="248127" x="5626100" y="2921000"/>
          <p14:tracePt t="248143" x="5653088" y="2946400"/>
          <p14:tracePt t="248161" x="5661025" y="3027363"/>
          <p14:tracePt t="248178" x="5661025" y="3044825"/>
          <p14:tracePt t="248194" x="5661025" y="3071813"/>
          <p14:tracePt t="248211" x="5572125" y="3152775"/>
          <p14:tracePt t="248228" x="5492750" y="3206750"/>
          <p14:tracePt t="248245" x="5357813" y="3232150"/>
          <p14:tracePt t="248262" x="5313363" y="3232150"/>
          <p14:tracePt t="248278" x="5295900" y="3232150"/>
          <p14:tracePt t="248295" x="5259388" y="3197225"/>
          <p14:tracePt t="248311" x="5259388" y="3179763"/>
          <p14:tracePt t="248329" x="5241925" y="3135313"/>
          <p14:tracePt t="248344" x="5232400" y="3098800"/>
          <p14:tracePt t="248361" x="5232400" y="3081338"/>
          <p14:tracePt t="248456" x="5232400" y="3089275"/>
          <p14:tracePt t="248469" x="5232400" y="3098800"/>
          <p14:tracePt t="248480" x="5232400" y="3116263"/>
          <p14:tracePt t="248494" x="5232400" y="3125788"/>
          <p14:tracePt t="248511" x="5232400" y="3135313"/>
          <p14:tracePt t="248553" x="5241925" y="3135313"/>
          <p14:tracePt t="248589" x="5241925" y="3125788"/>
          <p14:tracePt t="248600" x="5241925" y="3098800"/>
          <p14:tracePt t="248613" x="5241925" y="3081338"/>
          <p14:tracePt t="248624" x="5241925" y="2982913"/>
          <p14:tracePt t="248636" x="5241925" y="2894013"/>
          <p14:tracePt t="248649" x="5241925" y="2751138"/>
          <p14:tracePt t="248661" x="5278438" y="2625725"/>
          <p14:tracePt t="248677" x="5295900" y="2517775"/>
          <p14:tracePt t="248695" x="5313363" y="2482850"/>
          <p14:tracePt t="248712" x="5313363" y="2446338"/>
          <p14:tracePt t="248762" x="5313363" y="2482850"/>
          <p14:tracePt t="248774" x="5313363" y="2536825"/>
          <p14:tracePt t="248787" x="5313363" y="2625725"/>
          <p14:tracePt t="248798" x="5313363" y="2724150"/>
          <p14:tracePt t="248812" x="5303838" y="2822575"/>
          <p14:tracePt t="248827" x="5303838" y="2946400"/>
          <p14:tracePt t="248844" x="5286375" y="3000375"/>
          <p14:tracePt t="248860" x="5286375" y="3081338"/>
          <p14:tracePt t="248895" x="5286375" y="3089275"/>
          <p14:tracePt t="248962" x="5286375" y="3071813"/>
          <p14:tracePt t="248975" x="5278438" y="3044825"/>
          <p14:tracePt t="248988" x="5278438" y="2928938"/>
          <p14:tracePt t="249000" x="5278438" y="2786063"/>
          <p14:tracePt t="249012" x="5286375" y="2714625"/>
          <p14:tracePt t="249028" x="5286375" y="2670175"/>
          <p14:tracePt t="249045" x="5286375" y="2660650"/>
          <p14:tracePt t="249110" x="5286375" y="2687638"/>
          <p14:tracePt t="249121" x="5286375" y="2724150"/>
          <p14:tracePt t="249133" x="5286375" y="2759075"/>
          <p14:tracePt t="249146" x="5286375" y="2813050"/>
          <p14:tracePt t="249160" x="5295900" y="2857500"/>
          <p14:tracePt t="249177" x="5295900" y="2874963"/>
          <p14:tracePt t="249194" x="5295900" y="2921000"/>
          <p14:tracePt t="249227" x="5295900" y="2928938"/>
          <p14:tracePt t="249354" x="5286375" y="2928938"/>
          <p14:tracePt t="249367" x="5278438" y="2928938"/>
          <p14:tracePt t="249381" x="5268913" y="2928938"/>
          <p14:tracePt t="249395" x="5251450" y="2928938"/>
          <p14:tracePt t="249411" x="5232400" y="2928938"/>
          <p14:tracePt t="249428" x="5197475" y="2928938"/>
          <p14:tracePt t="249445" x="5064125" y="2946400"/>
          <p14:tracePt t="249461" x="5010150" y="2955925"/>
          <p14:tracePt t="249478" x="4938713" y="2973388"/>
          <p14:tracePt t="249495" x="4598988" y="2973388"/>
          <p14:tracePt t="249511" x="4411663" y="2965450"/>
          <p14:tracePt t="249528" x="4259263" y="2946400"/>
          <p14:tracePt t="249546" x="4062413" y="2911475"/>
          <p14:tracePt t="249561" x="4010025" y="2901950"/>
          <p14:tracePt t="249851" x="4098925" y="2884488"/>
          <p14:tracePt t="249864" x="4224338" y="2849563"/>
          <p14:tracePt t="249875" x="4348163" y="2830513"/>
          <p14:tracePt t="249887" x="4510088" y="2830513"/>
          <p14:tracePt t="249900" x="4679950" y="2813050"/>
          <p14:tracePt t="249914" x="4875213" y="2813050"/>
          <p14:tracePt t="249927" x="5018088" y="2813050"/>
          <p14:tracePt t="249944" x="5160963" y="2813050"/>
          <p14:tracePt t="249961" x="5286375" y="2840038"/>
          <p14:tracePt t="249977" x="5581650" y="2894013"/>
          <p14:tracePt t="249995" x="5724525" y="2911475"/>
          <p14:tracePt t="250011" x="5946775" y="2928938"/>
          <p14:tracePt t="250027" x="6045200" y="2946400"/>
          <p14:tracePt t="250044" x="6116638" y="2946400"/>
          <p14:tracePt t="250062" x="6313488" y="2946400"/>
          <p14:tracePt t="250077" x="6411913" y="2946400"/>
          <p14:tracePt t="250094" x="6483350" y="2938463"/>
          <p14:tracePt t="250111" x="6564313" y="2911475"/>
          <p14:tracePt t="250128" x="6572250" y="2911475"/>
          <p14:tracePt t="250145" x="6589713" y="2911475"/>
          <p14:tracePt t="250161" x="6589713" y="2901950"/>
          <p14:tracePt t="250233" x="6581775" y="2901950"/>
          <p14:tracePt t="250258" x="6572250" y="2901950"/>
          <p14:tracePt t="250270" x="6564313" y="2901950"/>
          <p14:tracePt t="263380" x="6357938" y="2938463"/>
          <p14:tracePt t="263393" x="6027738" y="3009900"/>
          <p14:tracePt t="263406" x="5680075" y="3027363"/>
          <p14:tracePt t="263419" x="5278438" y="3054350"/>
          <p14:tracePt t="263430" x="4786313" y="3054350"/>
          <p14:tracePt t="263446" x="4303713" y="3054350"/>
          <p14:tracePt t="263462" x="3830638" y="2982913"/>
          <p14:tracePt t="263479" x="3214688" y="2849563"/>
          <p14:tracePt t="263495" x="2990850" y="2786063"/>
          <p14:tracePt t="263512" x="2847975" y="2732088"/>
          <p14:tracePt t="263528" x="2643188" y="2660650"/>
          <p14:tracePt t="263545" x="2598738" y="2643188"/>
          <p14:tracePt t="263563" x="2527300" y="2643188"/>
          <p14:tracePt t="263579" x="2482850" y="2660650"/>
          <p14:tracePt t="263596" x="2428875" y="2706688"/>
          <p14:tracePt t="263612" x="2303463" y="2803525"/>
          <p14:tracePt t="263629" x="2241550" y="2830513"/>
          <p14:tracePt t="263645" x="2170113" y="2830513"/>
          <p14:tracePt t="263662" x="2017713" y="2822575"/>
          <p14:tracePt t="263679" x="1955800" y="2795588"/>
          <p14:tracePt t="263696" x="1847850" y="2741613"/>
          <p14:tracePt t="263712" x="1660525" y="2625725"/>
          <p14:tracePt t="263729" x="1581150" y="2571750"/>
          <p14:tracePt t="263745" x="1455738" y="2492375"/>
          <p14:tracePt t="263762" x="1428750" y="2482850"/>
          <p14:tracePt t="263779" x="1419225" y="2482850"/>
          <p14:tracePt t="263795" x="1411288" y="2482850"/>
          <p14:tracePt t="263812" x="1411288" y="2492375"/>
          <p14:tracePt t="263829" x="1465263" y="2563813"/>
          <p14:tracePt t="263847" x="1473200" y="2598738"/>
          <p14:tracePt t="263864" x="1490663" y="2608263"/>
          <p14:tracePt t="263880" x="1500188" y="2635250"/>
          <p14:tracePt t="263897" x="1500188" y="2643188"/>
          <p14:tracePt t="263927" x="1500188" y="2652713"/>
          <p14:tracePt t="263976" x="1490663" y="2652713"/>
          <p14:tracePt t="264061" x="1500188" y="2652713"/>
          <p14:tracePt t="264073" x="1517650" y="2679700"/>
          <p14:tracePt t="264085" x="1581150" y="2706688"/>
          <p14:tracePt t="264097" x="1660525" y="2778125"/>
          <p14:tracePt t="264112" x="1724025" y="2822575"/>
          <p14:tracePt t="264129" x="1812925" y="2867025"/>
          <p14:tracePt t="264145" x="1893888" y="2938463"/>
          <p14:tracePt t="264162" x="1901825" y="2946400"/>
          <p14:tracePt t="264179" x="1911350" y="2955925"/>
          <p14:tracePt t="264196" x="1919288" y="2965450"/>
          <p14:tracePt t="266907" x="1911350" y="2982913"/>
          <p14:tracePt t="266919" x="1866900" y="3009900"/>
          <p14:tracePt t="266932" x="1812925" y="3017838"/>
          <p14:tracePt t="266947" x="1731963" y="3071813"/>
          <p14:tracePt t="266964" x="1652588" y="3098800"/>
          <p14:tracePt t="266981" x="1465263" y="3152775"/>
          <p14:tracePt t="266996" x="1411288" y="3160713"/>
          <p14:tracePt t="267013" x="1357313" y="3179763"/>
          <p14:tracePt t="267029" x="1303338" y="3179763"/>
          <p14:tracePt t="267046" x="1250950" y="3179763"/>
          <p14:tracePt t="267063" x="1241425" y="3179763"/>
          <p14:tracePt t="267116" x="1250950" y="3179763"/>
          <p14:tracePt t="267127" x="1295400" y="3179763"/>
          <p14:tracePt t="267141" x="1366838" y="3179763"/>
          <p14:tracePt t="267153" x="1465263" y="3179763"/>
          <p14:tracePt t="267166" x="1554163" y="3179763"/>
          <p14:tracePt t="267180" x="1652588" y="3179763"/>
          <p14:tracePt t="267197" x="1724025" y="3179763"/>
          <p14:tracePt t="267215" x="1822450" y="3197225"/>
          <p14:tracePt t="267230" x="1847850" y="3206750"/>
          <p14:tracePt t="267247" x="1857375" y="3206750"/>
          <p14:tracePt t="267264" x="1884363" y="3214688"/>
          <p14:tracePt t="267280" x="1911350" y="3232150"/>
          <p14:tracePt t="267296" x="1938338" y="3241675"/>
          <p14:tracePt t="267312" x="1965325" y="3241675"/>
          <p14:tracePt t="267329" x="1982788" y="3241675"/>
          <p14:tracePt t="267346" x="1990725" y="3241675"/>
          <p14:tracePt t="267362" x="2017713" y="3241675"/>
          <p14:tracePt t="267379" x="2044700" y="3241675"/>
          <p14:tracePt t="267397" x="2116138" y="3241675"/>
          <p14:tracePt t="267414" x="2205038" y="3241675"/>
          <p14:tracePt t="267430" x="2259013" y="3241675"/>
          <p14:tracePt t="267446" x="2295525" y="3241675"/>
          <p14:tracePt t="267462" x="2393950" y="3241675"/>
          <p14:tracePt t="267479" x="2465388" y="3241675"/>
          <p14:tracePt t="267496" x="2554288" y="3241675"/>
          <p14:tracePt t="267512" x="2795588" y="3241675"/>
          <p14:tracePt t="267529" x="2938463" y="3241675"/>
          <p14:tracePt t="267546" x="3081338" y="3241675"/>
          <p14:tracePt t="267548" x="3205163" y="3259138"/>
          <p14:tracePt t="267562" x="3330575" y="3278188"/>
          <p14:tracePt t="267579" x="3402013" y="3278188"/>
          <p14:tracePt t="267596" x="3455988" y="3278188"/>
          <p14:tracePt t="267612" x="3509963" y="3278188"/>
          <p14:tracePt t="267629" x="3517900" y="3278188"/>
          <p14:tracePt t="267706" x="3527425" y="3278188"/>
          <p14:tracePt t="267804" x="3517900" y="3278188"/>
          <p14:tracePt t="267817" x="3490913" y="3278188"/>
          <p14:tracePt t="267831" x="3455988" y="3259138"/>
          <p14:tracePt t="267846" x="3384550" y="3251200"/>
          <p14:tracePt t="267863" x="3276600" y="3232150"/>
          <p14:tracePt t="267879" x="3036888" y="3214688"/>
          <p14:tracePt t="267896" x="2919413" y="3214688"/>
          <p14:tracePt t="267914" x="2741613" y="3214688"/>
          <p14:tracePt t="267929" x="2724150" y="3214688"/>
          <p14:tracePt t="267946" x="2697163" y="3214688"/>
          <p14:tracePt t="267963" x="2608263" y="3214688"/>
          <p14:tracePt t="267980" x="2490788" y="3214688"/>
          <p14:tracePt t="267996" x="2339975" y="3197225"/>
          <p14:tracePt t="268013" x="2009775" y="3179763"/>
          <p14:tracePt t="268030" x="1884363" y="3179763"/>
          <p14:tracePt t="268046" x="1697038" y="3179763"/>
          <p14:tracePt t="268063" x="1598613" y="3179763"/>
          <p14:tracePt t="268079" x="1500188" y="3160713"/>
          <p14:tracePt t="268096" x="1339850" y="3143250"/>
          <p14:tracePt t="268113" x="1322388" y="3135313"/>
          <p14:tracePt t="268130" x="1295400" y="3135313"/>
          <p14:tracePt t="268146" x="1285875" y="3135313"/>
          <p14:tracePt t="268204" x="1285875" y="3116263"/>
          <p14:tracePt t="268228" x="1295400" y="3116263"/>
          <p14:tracePt t="268255" x="1303338" y="3116263"/>
          <p14:tracePt t="268279" x="1322388" y="3116263"/>
          <p14:tracePt t="268292" x="1330325" y="3116263"/>
          <p14:tracePt t="268315" x="1393825" y="3116263"/>
          <p14:tracePt t="268328" x="1465263" y="3125788"/>
          <p14:tracePt t="268341" x="1589088" y="3125788"/>
          <p14:tracePt t="268354" x="1687513" y="3143250"/>
          <p14:tracePt t="268367" x="1785938" y="3143250"/>
          <p14:tracePt t="268380" x="1857375" y="3143250"/>
          <p14:tracePt t="268398" x="1911350" y="3160713"/>
          <p14:tracePt t="268415" x="1955800" y="3160713"/>
          <p14:tracePt t="268431" x="2000250" y="3170238"/>
          <p14:tracePt t="268447" x="2017713" y="3170238"/>
          <p14:tracePt t="268465" x="2062163" y="3170238"/>
          <p14:tracePt t="268480" x="2108200" y="3179763"/>
          <p14:tracePt t="268497" x="2143125" y="3179763"/>
          <p14:tracePt t="268516" x="2205038" y="3179763"/>
          <p14:tracePt t="268530" x="2232025" y="3179763"/>
          <p14:tracePt t="268547" x="2251075" y="3179763"/>
          <p14:tracePt t="268551" x="2276475" y="3197225"/>
          <p14:tracePt t="268565" x="2295525" y="3197225"/>
          <p14:tracePt t="268580" x="2339975" y="3206750"/>
          <p14:tracePt t="268597" x="2357438" y="3206750"/>
          <p14:tracePt t="268614" x="2419350" y="3224213"/>
          <p14:tracePt t="268630" x="2465388" y="3224213"/>
          <p14:tracePt t="268648" x="2536825" y="3232150"/>
          <p14:tracePt t="268665" x="2562225" y="3232150"/>
          <p14:tracePt t="268680" x="2598738" y="3232150"/>
          <p14:tracePt t="268696" x="2643188" y="3241675"/>
          <p14:tracePt t="268713" x="2660650" y="3241675"/>
          <p14:tracePt t="268729" x="2670175" y="3241675"/>
          <p14:tracePt t="268746" x="2679700" y="3241675"/>
          <p14:tracePt t="268818" x="2687638" y="3241675"/>
          <p14:tracePt t="269393" x="2687638" y="3295650"/>
          <p14:tracePt t="269406" x="2687638" y="3349625"/>
          <p14:tracePt t="269418" x="2705100" y="3402013"/>
          <p14:tracePt t="269431" x="2705100" y="3455988"/>
          <p14:tracePt t="269448" x="2714625" y="3527425"/>
          <p14:tracePt t="269463" x="2732088" y="3625850"/>
          <p14:tracePt t="269480" x="2803525" y="3876675"/>
          <p14:tracePt t="269496" x="2857500" y="4027488"/>
          <p14:tracePt t="269513" x="2938463" y="4179888"/>
          <p14:tracePt t="269530" x="3044825" y="4456113"/>
          <p14:tracePt t="269547" x="3098800" y="4581525"/>
          <p14:tracePt t="269566" x="3197225" y="4840288"/>
          <p14:tracePt t="269581" x="3232150" y="4965700"/>
          <p14:tracePt t="269597" x="3268663" y="5091113"/>
          <p14:tracePt t="269615" x="3268663" y="5286375"/>
          <p14:tracePt t="269630" x="3268663" y="5376863"/>
          <p14:tracePt t="269647" x="3224213" y="5483225"/>
          <p14:tracePt t="269665" x="3116263" y="5697538"/>
          <p14:tracePt t="269681" x="3062288" y="5778500"/>
          <p14:tracePt t="269698" x="2894013" y="5956300"/>
          <p14:tracePt t="269713" x="2786063" y="6027738"/>
          <p14:tracePt t="269730" x="2652713" y="6081713"/>
          <p14:tracePt t="269747" x="2517775" y="6126163"/>
          <p14:tracePt t="269763" x="2482850" y="6126163"/>
          <p14:tracePt t="269780" x="2455863" y="6126163"/>
          <p14:tracePt t="269796" x="2446338" y="6135688"/>
          <p14:tracePt t="269813" x="2393950" y="6135688"/>
          <p14:tracePt t="269829" x="2339975" y="6135688"/>
          <p14:tracePt t="269846" x="2187575" y="6135688"/>
          <p14:tracePt t="269863" x="1965325" y="6126163"/>
          <p14:tracePt t="269879" x="1866900" y="6108700"/>
          <p14:tracePt t="269896" x="1785938" y="6081713"/>
          <p14:tracePt t="269913" x="1704975" y="6064250"/>
          <p14:tracePt t="269929" x="1633538" y="6027738"/>
          <p14:tracePt t="269946" x="1589088" y="6000750"/>
          <p14:tracePt t="269963" x="1581150" y="5975350"/>
          <p14:tracePt t="269979" x="1554163" y="5956300"/>
          <p14:tracePt t="269996" x="1554163" y="5938838"/>
          <p14:tracePt t="270013" x="1554163" y="5929313"/>
          <p14:tracePt t="270029" x="1554163" y="5813425"/>
          <p14:tracePt t="270046" x="1598613" y="5734050"/>
          <p14:tracePt t="270063" x="1625600" y="5670550"/>
          <p14:tracePt t="270079" x="1741488" y="5546725"/>
          <p14:tracePt t="270096" x="1822450" y="5473700"/>
          <p14:tracePt t="270113" x="1884363" y="5429250"/>
          <p14:tracePt t="270129" x="2054225" y="5330825"/>
          <p14:tracePt t="270146" x="2160588" y="5278438"/>
          <p14:tracePt t="270163" x="2268538" y="5224463"/>
          <p14:tracePt t="270180" x="2490788" y="5135563"/>
          <p14:tracePt t="270196" x="2643188" y="5099050"/>
          <p14:tracePt t="270213" x="2813050" y="5081588"/>
          <p14:tracePt t="270229" x="3170238" y="5045075"/>
          <p14:tracePt t="270246" x="3367088" y="5019675"/>
          <p14:tracePt t="270263" x="3509963" y="5019675"/>
          <p14:tracePt t="270280" x="3795713" y="5027613"/>
          <p14:tracePt t="270297" x="3938588" y="5027613"/>
          <p14:tracePt t="270315" x="4232275" y="5064125"/>
          <p14:tracePt t="270330" x="4375150" y="5064125"/>
          <p14:tracePt t="270346" x="4562475" y="5064125"/>
          <p14:tracePt t="270364" x="4732338" y="5064125"/>
          <p14:tracePt t="270381" x="5089525" y="5064125"/>
          <p14:tracePt t="270397" x="5251450" y="5064125"/>
          <p14:tracePt t="270414" x="5375275" y="5081588"/>
          <p14:tracePt t="270431" x="5688013" y="5099050"/>
          <p14:tracePt t="270448" x="5813425" y="5099050"/>
          <p14:tracePt t="270465" x="5911850" y="5116513"/>
          <p14:tracePt t="270480" x="6089650" y="5153025"/>
          <p14:tracePt t="270497" x="6143625" y="5180013"/>
          <p14:tracePt t="270513" x="6188075" y="5207000"/>
          <p14:tracePt t="270530" x="6242050" y="5286375"/>
          <p14:tracePt t="270785" x="6350000" y="5268913"/>
          <p14:tracePt t="270797" x="6473825" y="5233988"/>
          <p14:tracePt t="270809" x="6626225" y="5214938"/>
          <p14:tracePt t="270821" x="6813550" y="5214938"/>
          <p14:tracePt t="270833" x="6983413" y="5214938"/>
          <p14:tracePt t="270846" x="7153275" y="5241925"/>
          <p14:tracePt t="270863" x="7323138" y="5259388"/>
          <p14:tracePt t="270880" x="7493000" y="5295900"/>
          <p14:tracePt t="270897" x="7742238" y="5349875"/>
          <p14:tracePt t="270914" x="7840663" y="5367338"/>
          <p14:tracePt t="270930" x="7983538" y="5429250"/>
          <p14:tracePt t="270946" x="8037513" y="5456238"/>
          <p14:tracePt t="270963" x="8064500" y="5473700"/>
          <p14:tracePt t="270980" x="8072438" y="5473700"/>
          <p14:tracePt t="270996" x="8108950" y="5519738"/>
          <p14:tracePt t="271013" x="8108950" y="5554663"/>
          <p14:tracePt t="271031" x="8126413" y="5680075"/>
          <p14:tracePt t="271047" x="8126413" y="5724525"/>
          <p14:tracePt t="271063" x="8126413" y="5734050"/>
          <p14:tracePt t="271081" x="8116888" y="5849938"/>
          <p14:tracePt t="271097" x="8089900" y="5876925"/>
          <p14:tracePt t="271113" x="8081963" y="5921375"/>
          <p14:tracePt t="271130" x="7939088" y="6010275"/>
          <p14:tracePt t="271147" x="7875588" y="6037263"/>
          <p14:tracePt t="271163" x="7796213" y="6091238"/>
          <p14:tracePt t="271180" x="7581900" y="6215063"/>
          <p14:tracePt t="271197" x="7456488" y="6251575"/>
          <p14:tracePt t="271213" x="7358063" y="6269038"/>
          <p14:tracePt t="271230" x="7232650" y="6305550"/>
          <p14:tracePt t="271247" x="7027863" y="6340475"/>
          <p14:tracePt t="271263" x="6911975" y="6340475"/>
          <p14:tracePt t="271280" x="6786563" y="6357938"/>
          <p14:tracePt t="271297" x="6473825" y="6357938"/>
          <p14:tracePt t="271313" x="6188075" y="6357938"/>
          <p14:tracePt t="271330" x="5946775" y="6323013"/>
          <p14:tracePt t="271347" x="5537200" y="6242050"/>
          <p14:tracePt t="271364" x="5349875" y="6224588"/>
          <p14:tracePt t="271380" x="5153025" y="6189663"/>
          <p14:tracePt t="271397" x="5010150" y="6170613"/>
          <p14:tracePt t="271413" x="4714875" y="6118225"/>
          <p14:tracePt t="271430" x="4562475" y="6081713"/>
          <p14:tracePt t="271448" x="4295775" y="6000750"/>
          <p14:tracePt t="271463" x="4143375" y="5965825"/>
          <p14:tracePt t="271480" x="3973513" y="5929313"/>
          <p14:tracePt t="271497" x="3670300" y="5813425"/>
          <p14:tracePt t="271513" x="3527425" y="5761038"/>
          <p14:tracePt t="271530" x="3394075" y="5707063"/>
          <p14:tracePt t="271818" x="3357563" y="5554663"/>
          <p14:tracePt t="271829" x="3286125" y="5384800"/>
          <p14:tracePt t="271843" x="3179763" y="5162550"/>
          <p14:tracePt t="271855" x="3071813" y="4911725"/>
          <p14:tracePt t="271868" x="2946400" y="4554538"/>
          <p14:tracePt t="271882" x="2830513" y="4251325"/>
          <p14:tracePt t="271897" x="2724150" y="3983038"/>
          <p14:tracePt t="271914" x="2643188" y="3786188"/>
          <p14:tracePt t="271930" x="2473325" y="3465513"/>
          <p14:tracePt t="271947" x="2438400" y="3357563"/>
          <p14:tracePt t="271963" x="2401888" y="3259138"/>
          <p14:tracePt t="271980" x="2374900" y="3206750"/>
          <p14:tracePt t="271997" x="2374900" y="3197225"/>
          <p14:tracePt t="272041" x="2384425" y="3214688"/>
          <p14:tracePt t="272054" x="2428875" y="3278188"/>
          <p14:tracePt t="272067" x="2473325" y="3357563"/>
          <p14:tracePt t="272080" x="2509838" y="3465513"/>
          <p14:tracePt t="272096" x="2544763" y="3544888"/>
          <p14:tracePt t="272113" x="2571750" y="3625850"/>
          <p14:tracePt t="272130" x="2581275" y="3662363"/>
          <p14:tracePt t="272193" x="2581275" y="3643313"/>
          <p14:tracePt t="272206" x="2581275" y="3616325"/>
          <p14:tracePt t="272219" x="2581275" y="3517900"/>
          <p14:tracePt t="272233" x="2581275" y="3402013"/>
          <p14:tracePt t="272248" x="2571750" y="3303588"/>
          <p14:tracePt t="272264" x="2562225" y="3251200"/>
          <p14:tracePt t="272280" x="2562225" y="3224213"/>
          <p14:tracePt t="272357" x="2562225" y="3251200"/>
          <p14:tracePt t="272371" x="2562225" y="3286125"/>
          <p14:tracePt t="272383" x="2571750" y="3357563"/>
          <p14:tracePt t="272397" x="2581275" y="3411538"/>
          <p14:tracePt t="272414" x="2598738" y="3438525"/>
          <p14:tracePt t="272433" x="2608263" y="3455988"/>
          <p14:tracePt t="272447" x="2616200" y="3455988"/>
          <p14:tracePt t="272482" x="2616200" y="3446463"/>
          <p14:tracePt t="272497" x="2608263" y="3349625"/>
          <p14:tracePt t="272513" x="2608263" y="3295650"/>
          <p14:tracePt t="272530" x="2589213" y="3224213"/>
          <p14:tracePt t="272547" x="2562225" y="3108325"/>
          <p14:tracePt t="272563" x="2554288" y="3098800"/>
          <p14:tracePt t="272580" x="2554288" y="3089275"/>
          <p14:tracePt t="272597" x="2554288" y="3071813"/>
          <p14:tracePt t="272633" x="2554288" y="3081338"/>
          <p14:tracePt t="272646" x="2554288" y="3089275"/>
          <p14:tracePt t="272659" x="2554288" y="3098800"/>
          <p14:tracePt t="272671" x="2554288" y="3108325"/>
          <p14:tracePt t="272683" x="2562225" y="3116263"/>
          <p14:tracePt t="272697" x="2589213" y="3152775"/>
          <p14:tracePt t="272714" x="2643188" y="3179763"/>
          <p14:tracePt t="272730" x="2732088" y="3232150"/>
          <p14:tracePt t="272747" x="2894013" y="3295650"/>
          <p14:tracePt t="272763" x="2990850" y="3313113"/>
          <p14:tracePt t="272780" x="3089275" y="3313113"/>
          <p14:tracePt t="272796" x="3214688" y="3313113"/>
          <p14:tracePt t="272813" x="3241675" y="3313113"/>
          <p14:tracePt t="272830" x="3259138" y="3313113"/>
          <p14:tracePt t="272846" x="3268663" y="3303588"/>
          <p14:tracePt t="272863" x="3268663" y="3295650"/>
          <p14:tracePt t="272880" x="3322638" y="3197225"/>
          <p14:tracePt t="272896" x="3330575" y="3160713"/>
          <p14:tracePt t="272914" x="3367088" y="3108325"/>
          <p14:tracePt t="272931" x="3419475" y="3009900"/>
          <p14:tracePt t="272948" x="3446463" y="2982913"/>
          <p14:tracePt t="272964" x="3455988" y="2973388"/>
          <p14:tracePt t="273004" x="3465513" y="2992438"/>
          <p14:tracePt t="273016" x="3482975" y="3044825"/>
          <p14:tracePt t="273030" x="3490913" y="3125788"/>
          <p14:tracePt t="273047" x="3509963" y="3206750"/>
          <p14:tracePt t="273063" x="3527425" y="3303588"/>
          <p14:tracePt t="273080" x="3544888" y="3438525"/>
          <p14:tracePt t="273097" x="3544888" y="3455988"/>
          <p14:tracePt t="273113" x="3544888" y="3465513"/>
          <p14:tracePt t="273166" x="3544888" y="3455988"/>
          <p14:tracePt t="273177" x="3544888" y="3446463"/>
          <p14:tracePt t="273190" x="3544888" y="3429000"/>
          <p14:tracePt t="273203" x="3544888" y="3384550"/>
          <p14:tracePt t="273219" x="3544888" y="3349625"/>
          <p14:tracePt t="273231" x="3544888" y="3322638"/>
          <p14:tracePt t="273247" x="3544888" y="3286125"/>
          <p14:tracePt t="273264" x="3544888" y="3278188"/>
          <p14:tracePt t="273280" x="3544888" y="3268663"/>
          <p14:tracePt t="273297" x="3554413" y="3268663"/>
          <p14:tracePt t="273343" x="3554413" y="3278188"/>
          <p14:tracePt t="273355" x="3554413" y="3286125"/>
          <p14:tracePt t="273367" x="3554413" y="3295650"/>
          <p14:tracePt t="273393" x="3554413" y="3313113"/>
          <p14:tracePt t="273431" x="3562350" y="3313113"/>
          <p14:tracePt t="273443" x="3562350" y="3303588"/>
          <p14:tracePt t="273456" x="3562350" y="3295650"/>
          <p14:tracePt t="273469" x="3562350" y="3278188"/>
          <p14:tracePt t="273481" x="3544888" y="3232150"/>
          <p14:tracePt t="273497" x="3536950" y="3214688"/>
          <p14:tracePt t="273514" x="3509963" y="3152775"/>
          <p14:tracePt t="273531" x="3490913" y="3081338"/>
          <p14:tracePt t="273547" x="3482975" y="3054350"/>
          <p14:tracePt t="273564" x="3482975" y="3044825"/>
          <p14:tracePt t="273581" x="3473450" y="3044825"/>
          <p14:tracePt t="273605" x="3465513" y="3044825"/>
          <p14:tracePt t="273641" x="3465513" y="3063875"/>
          <p14:tracePt t="273654" x="3446463" y="3071813"/>
          <p14:tracePt t="273667" x="3446463" y="3081338"/>
          <p14:tracePt t="273680" x="3438525" y="3098800"/>
          <p14:tracePt t="273692" x="3438525" y="3108325"/>
          <p14:tracePt t="273705" x="3429000" y="3108325"/>
          <p14:tracePt t="273718" x="3411538" y="3116263"/>
          <p14:tracePt t="273730" x="3384550" y="3125788"/>
          <p14:tracePt t="273747" x="3340100" y="3143250"/>
          <p14:tracePt t="273763" x="3295650" y="3143250"/>
          <p14:tracePt t="273780" x="3160713" y="3152775"/>
          <p14:tracePt t="273796" x="3108325" y="3152775"/>
          <p14:tracePt t="273813" x="3036888" y="3152775"/>
          <p14:tracePt t="273830" x="2911475" y="3152775"/>
          <p14:tracePt t="273846" x="2840038" y="3152775"/>
          <p14:tracePt t="273863" x="2732088" y="3135313"/>
          <p14:tracePt t="273880" x="2581275" y="3135313"/>
          <p14:tracePt t="273896" x="2509838" y="3116263"/>
          <p14:tracePt t="273913" x="2473325" y="3116263"/>
          <p14:tracePt t="273930" x="2446338" y="3116263"/>
          <p14:tracePt t="273993" x="2455863" y="3116263"/>
          <p14:tracePt t="274005" x="2465388" y="3116263"/>
          <p14:tracePt t="274017" x="2473325" y="3116263"/>
          <p14:tracePt t="274031" x="2490788" y="3116263"/>
          <p14:tracePt t="274048" x="2500313" y="3116263"/>
          <p14:tracePt t="274066" x="2527300" y="3116263"/>
          <p14:tracePt t="274081" x="2536825" y="3116263"/>
          <p14:tracePt t="274098" x="2554288" y="3116263"/>
          <p14:tracePt t="274114" x="2589213" y="3116263"/>
          <p14:tracePt t="274131" x="2616200" y="3135313"/>
          <p14:tracePt t="274148" x="2652713" y="3135313"/>
          <p14:tracePt t="274165" x="2786063" y="3160713"/>
          <p14:tracePt t="274180" x="2840038" y="3170238"/>
          <p14:tracePt t="274197" x="2911475" y="3170238"/>
          <p14:tracePt t="274214" x="2965450" y="3170238"/>
          <p14:tracePt t="274230" x="3054350" y="3170238"/>
          <p14:tracePt t="274247" x="3108325" y="3170238"/>
          <p14:tracePt t="274263" x="3187700" y="3170238"/>
          <p14:tracePt t="274280" x="3205163" y="3170238"/>
          <p14:tracePt t="274297" x="3224213" y="3170238"/>
          <p14:tracePt t="274313" x="3251200" y="3187700"/>
          <p14:tracePt t="274330" x="3276600" y="3187700"/>
          <p14:tracePt t="274347" x="3295650" y="3187700"/>
          <p14:tracePt t="274364" x="3340100" y="3187700"/>
          <p14:tracePt t="274380" x="3367088" y="3187700"/>
          <p14:tracePt t="274397" x="3394075" y="3197225"/>
          <p14:tracePt t="274416" x="3438525" y="3197225"/>
          <p14:tracePt t="274431" x="3455988" y="3197225"/>
          <p14:tracePt t="274448" x="3482975" y="3197225"/>
          <p14:tracePt t="274464" x="3490913" y="3197225"/>
          <p14:tracePt t="274481" x="3509963" y="3206750"/>
          <p14:tracePt t="274498" x="3527425" y="3206750"/>
          <p14:tracePt t="274565" x="3517900" y="3206750"/>
          <p14:tracePt t="274577" x="3509963" y="3206750"/>
          <p14:tracePt t="274590" x="3473450" y="3206750"/>
          <p14:tracePt t="274602" x="3455988" y="3206750"/>
          <p14:tracePt t="274615" x="3429000" y="3206750"/>
          <p14:tracePt t="274631" x="3375025" y="3187700"/>
          <p14:tracePt t="274648" x="3322638" y="3187700"/>
          <p14:tracePt t="274666" x="3108325" y="3179763"/>
          <p14:tracePt t="274682" x="3009900" y="3179763"/>
          <p14:tracePt t="274698" x="2894013" y="3179763"/>
          <p14:tracePt t="274714" x="2724150" y="3179763"/>
          <p14:tracePt t="274731" x="2679700" y="3197225"/>
          <p14:tracePt t="274747" x="2625725" y="3197225"/>
          <p14:tracePt t="274764" x="2554288" y="3197225"/>
          <p14:tracePt t="274780" x="2509838" y="3197225"/>
          <p14:tracePt t="274797" x="2446338" y="3197225"/>
          <p14:tracePt t="274813" x="2438400" y="3197225"/>
          <p14:tracePt t="274830" x="2428875" y="3197225"/>
          <p14:tracePt t="274847" x="2419350" y="3197225"/>
          <p14:tracePt t="274945" x="2428875" y="3197225"/>
          <p14:tracePt t="274956" x="2438400" y="3197225"/>
          <p14:tracePt t="274968" x="2455863" y="3197225"/>
          <p14:tracePt t="274983" x="2465388" y="3197225"/>
          <p14:tracePt t="274998" x="2473325" y="3197225"/>
          <p14:tracePt t="275015" x="2490788" y="3197225"/>
          <p14:tracePt t="275032" x="2571750" y="3197225"/>
          <p14:tracePt t="275048" x="2625725" y="3197225"/>
          <p14:tracePt t="275065" x="2697163" y="3197225"/>
          <p14:tracePt t="275083" x="2867025" y="3197225"/>
          <p14:tracePt t="275098" x="2938463" y="3197225"/>
          <p14:tracePt t="275114" x="3017838" y="3197225"/>
          <p14:tracePt t="275132" x="3125788" y="3197225"/>
          <p14:tracePt t="275148" x="3160713" y="3197225"/>
          <p14:tracePt t="275165" x="3214688" y="3197225"/>
          <p14:tracePt t="275183" x="3303588" y="3214688"/>
          <p14:tracePt t="275197" x="3357563" y="3214688"/>
          <p14:tracePt t="275214" x="3411538" y="3214688"/>
          <p14:tracePt t="275233" x="3473450" y="3224213"/>
          <p14:tracePt t="275248" x="3500438" y="3241675"/>
          <p14:tracePt t="275264" x="3509963" y="3241675"/>
          <p14:tracePt t="275281" x="3544888" y="3241675"/>
          <p14:tracePt t="275298" x="3554413" y="3241675"/>
          <p14:tracePt t="275332" x="3562350" y="3241675"/>
          <p14:tracePt t="275430" x="3571875" y="3241675"/>
          <p14:tracePt t="275554" x="3562350" y="3241675"/>
          <p14:tracePt t="275566" x="3536950" y="3232150"/>
          <p14:tracePt t="275579" x="3517900" y="3224213"/>
          <p14:tracePt t="275590" x="3500438" y="3224213"/>
          <p14:tracePt t="275602" x="3482975" y="3214688"/>
          <p14:tracePt t="275615" x="3446463" y="3197225"/>
          <p14:tracePt t="275630" x="3402013" y="3170238"/>
          <p14:tracePt t="275647" x="3348038" y="3143250"/>
          <p14:tracePt t="275664" x="3268663" y="3108325"/>
          <p14:tracePt t="275680" x="3108325" y="3044825"/>
          <p14:tracePt t="275697" x="3017838" y="3017838"/>
          <p14:tracePt t="275714" x="2840038" y="2946400"/>
          <p14:tracePt t="275730" x="2759075" y="2921000"/>
          <p14:tracePt t="275747" x="2679700" y="2867025"/>
          <p14:tracePt t="275763" x="2571750" y="2795588"/>
          <p14:tracePt t="275780" x="2554288" y="2786063"/>
          <p14:tracePt t="275798" x="2527300" y="2768600"/>
          <p14:tracePt t="275816" x="2517775" y="2759075"/>
          <p14:tracePt t="275831" x="2509838" y="2759075"/>
          <p14:tracePt t="275926" x="2509838" y="2768600"/>
          <p14:tracePt t="275938" x="2517775" y="2786063"/>
          <p14:tracePt t="275951" x="2527300" y="2795588"/>
          <p14:tracePt t="275964" x="2527300" y="2803525"/>
          <p14:tracePt t="275981" x="2536825" y="2813050"/>
          <p14:tracePt t="275999" x="2536825" y="2830513"/>
          <p14:tracePt t="276015" x="2544763" y="2830513"/>
          <p14:tracePt t="276031" x="2544763" y="2840038"/>
          <p14:tracePt t="276047" x="2544763" y="2857500"/>
          <p14:tracePt t="276049" x="2562225" y="2857500"/>
          <p14:tracePt t="276064" x="2562225" y="2867025"/>
          <p14:tracePt t="276115" x="2571750" y="2867025"/>
          <p14:tracePt t="276239" x="2581275" y="2867025"/>
          <p14:tracePt t="276252" x="2589213" y="2884488"/>
          <p14:tracePt t="276264" x="2598738" y="2911475"/>
          <p14:tracePt t="276277" x="2616200" y="2938463"/>
          <p14:tracePt t="276289" x="2616200" y="2955925"/>
          <p14:tracePt t="276300" x="2625725" y="2965450"/>
          <p14:tracePt t="276353" x="2633663" y="2965450"/>
          <p14:tracePt t="276378" x="2633663" y="2946400"/>
          <p14:tracePt t="276391" x="2633663" y="2921000"/>
          <p14:tracePt t="276402" x="2625725" y="2849563"/>
          <p14:tracePt t="276416" x="2616200" y="2768600"/>
          <p14:tracePt t="276431" x="2598738" y="2670175"/>
          <p14:tracePt t="276448" x="2581275" y="2589213"/>
          <p14:tracePt t="276464" x="2571750" y="2517775"/>
          <p14:tracePt t="276481" x="2554288" y="2509838"/>
          <p14:tracePt t="276498" x="2554288" y="2492375"/>
          <p14:tracePt t="276515" x="2544763" y="2492375"/>
          <p14:tracePt t="276531" x="2536825" y="2492375"/>
          <p14:tracePt t="276548" x="2536825" y="2500313"/>
          <p14:tracePt t="276564" x="2536825" y="2509838"/>
          <p14:tracePt t="276583" x="2536825" y="2517775"/>
          <p14:tracePt t="276597" x="2536825" y="2527300"/>
          <p14:tracePt t="276613" x="2536825" y="2536825"/>
          <p14:tracePt t="276630" x="2544763" y="2544763"/>
          <p14:tracePt t="276647" x="2562225" y="2589213"/>
          <p14:tracePt t="276664" x="2562225" y="2635250"/>
          <p14:tracePt t="276680" x="2589213" y="2697163"/>
          <p14:tracePt t="276697" x="2598738" y="2732088"/>
          <p14:tracePt t="276714" x="2598738" y="2741613"/>
          <p14:tracePt t="276731" x="2608263" y="2778125"/>
          <p14:tracePt t="276747" x="2608263" y="2786063"/>
          <p14:tracePt t="276781" x="2608263" y="2795588"/>
          <p14:tracePt t="276842" x="2608263" y="2778125"/>
          <p14:tracePt t="276854" x="2608263" y="2751138"/>
          <p14:tracePt t="276868" x="2598738" y="2724150"/>
          <p14:tracePt t="276880" x="2598738" y="2687638"/>
          <p14:tracePt t="276891" x="2571750" y="2652713"/>
          <p14:tracePt t="276904" x="2554288" y="2625725"/>
          <p14:tracePt t="276916" x="2544763" y="2571750"/>
          <p14:tracePt t="276931" x="2527300" y="2544763"/>
          <p14:tracePt t="276948" x="2517775" y="2509838"/>
          <p14:tracePt t="276965" x="2490788" y="2455863"/>
          <p14:tracePt t="277041" x="2490788" y="2465388"/>
          <p14:tracePt t="277051" x="2490788" y="2492375"/>
          <p14:tracePt t="277065" x="2509838" y="2517775"/>
          <p14:tracePt t="277081" x="2509838" y="2554288"/>
          <p14:tracePt t="277097" x="2517775" y="2589213"/>
          <p14:tracePt t="277114" x="2544763" y="2706688"/>
          <p14:tracePt t="277131" x="2562225" y="2759075"/>
          <p14:tracePt t="277147" x="2571750" y="2822575"/>
          <p14:tracePt t="277164" x="2571750" y="2830513"/>
          <p14:tracePt t="277181" x="2571750" y="2840038"/>
          <p14:tracePt t="277198" x="2581275" y="2840038"/>
          <p14:tracePt t="277271" x="2581275" y="2830513"/>
          <p14:tracePt t="277283" x="2581275" y="2803525"/>
          <p14:tracePt t="277294" x="2581275" y="2786063"/>
          <p14:tracePt t="277307" x="2571750" y="2741613"/>
          <p14:tracePt t="277319" x="2554288" y="2687638"/>
          <p14:tracePt t="277331" x="2544763" y="2652713"/>
          <p14:tracePt t="277347" x="2517775" y="2589213"/>
          <p14:tracePt t="277364" x="2500313" y="2554288"/>
          <p14:tracePt t="277381" x="2490788" y="2517775"/>
          <p14:tracePt t="277398" x="2490788" y="2509838"/>
          <p14:tracePt t="277415" x="2482850" y="2509838"/>
          <p14:tracePt t="277440" x="2482850" y="2517775"/>
          <p14:tracePt t="277453" x="2482850" y="2536825"/>
          <p14:tracePt t="277465" x="2490788" y="2544763"/>
          <p14:tracePt t="277481" x="2490788" y="2563813"/>
          <p14:tracePt t="277498" x="2500313" y="2589213"/>
          <p14:tracePt t="277515" x="2544763" y="2670175"/>
          <p14:tracePt t="277532" x="2571750" y="2706688"/>
          <p14:tracePt t="277548" x="2581275" y="2751138"/>
          <p14:tracePt t="277564" x="2625725" y="2795588"/>
          <p14:tracePt t="277581" x="2625725" y="2813050"/>
          <p14:tracePt t="277597" x="2633663" y="2813050"/>
          <p14:tracePt t="277614" x="2643188" y="2813050"/>
          <p14:tracePt t="277650" x="2679700" y="2795588"/>
          <p14:tracePt t="277666" x="2732088" y="2768600"/>
          <p14:tracePt t="277681" x="2795588" y="2706688"/>
          <p14:tracePt t="277698" x="2965450" y="2581275"/>
          <p14:tracePt t="277714" x="3054350" y="2517775"/>
          <p14:tracePt t="277732" x="3170238" y="2473325"/>
          <p14:tracePt t="277748" x="3187700" y="2473325"/>
          <p14:tracePt t="277764" x="3214688" y="2473325"/>
          <p14:tracePt t="277781" x="3276600" y="2473325"/>
          <p14:tracePt t="277797" x="3313113" y="2517775"/>
          <p14:tracePt t="277814" x="3357563" y="2554288"/>
          <p14:tracePt t="277830" x="3394075" y="2608263"/>
          <p14:tracePt t="277847" x="3402013" y="2616200"/>
          <p14:tracePt t="277864" x="3402013" y="2625725"/>
          <p14:tracePt t="277880" x="3411538" y="2625725"/>
          <p14:tracePt t="277948" x="3402013" y="2616200"/>
          <p14:tracePt t="277960" x="3394075" y="2589213"/>
          <p14:tracePt t="277972" x="3384550" y="2581275"/>
          <p14:tracePt t="277984" x="3367088" y="2563813"/>
          <p14:tracePt t="277997" x="3348038" y="2536825"/>
          <p14:tracePt t="278014" x="3330575" y="2509838"/>
          <p14:tracePt t="278030" x="3322638" y="2509838"/>
          <p14:tracePt t="278047" x="3313113" y="2500313"/>
          <p14:tracePt t="278120" x="3313113" y="2509838"/>
          <p14:tracePt t="278133" x="3313113" y="2527300"/>
          <p14:tracePt t="278144" x="3322638" y="2536825"/>
          <p14:tracePt t="278156" x="3322638" y="2544763"/>
          <p14:tracePt t="278168" x="3330575" y="2563813"/>
          <p14:tracePt t="278184" x="3348038" y="2608263"/>
          <p14:tracePt t="278198" x="3357563" y="2625725"/>
          <p14:tracePt t="278215" x="3357563" y="2670175"/>
          <p14:tracePt t="278231" x="3375025" y="2687638"/>
          <p14:tracePt t="278248" x="3375025" y="2724150"/>
          <p14:tracePt t="278265" x="3384550" y="2732088"/>
          <p14:tracePt t="278283" x="3384550" y="2741613"/>
          <p14:tracePt t="278358" x="3384550" y="2732088"/>
          <p14:tracePt t="278370" x="3384550" y="2714625"/>
          <p14:tracePt t="278383" x="3384550" y="2706688"/>
          <p14:tracePt t="278398" x="3375025" y="2687638"/>
          <p14:tracePt t="278415" x="3375025" y="2670175"/>
          <p14:tracePt t="278431" x="3348038" y="2625725"/>
          <p14:tracePt t="278448" x="3330575" y="2581275"/>
          <p14:tracePt t="278466" x="3313113" y="2544763"/>
          <p14:tracePt t="278482" x="3313113" y="2536825"/>
          <p14:tracePt t="278497" x="3303588" y="2527300"/>
          <p14:tracePt t="278588" x="3303588" y="2536825"/>
          <p14:tracePt t="278599" x="3303588" y="2544763"/>
          <p14:tracePt t="278611" x="3303588" y="2563813"/>
          <p14:tracePt t="278623" x="3303588" y="2571750"/>
          <p14:tracePt t="278636" x="3313113" y="2581275"/>
          <p14:tracePt t="278649" x="3313113" y="2598738"/>
          <p14:tracePt t="278664" x="3322638" y="2625725"/>
          <p14:tracePt t="278680" x="3322638" y="2652713"/>
          <p14:tracePt t="278697" x="3322638" y="2670175"/>
          <p14:tracePt t="278714" x="3340100" y="2714625"/>
          <p14:tracePt t="278731" x="3340100" y="2732088"/>
          <p14:tracePt t="278749" x="3340100" y="2751138"/>
          <p14:tracePt t="278781" x="3340100" y="2759075"/>
          <p14:tracePt t="278845" x="3340100" y="2732088"/>
          <p14:tracePt t="278857" x="3340100" y="2724150"/>
          <p14:tracePt t="278870" x="3340100" y="2706688"/>
          <p14:tracePt t="278883" x="3322638" y="2697163"/>
          <p14:tracePt t="278897" x="3313113" y="2660650"/>
          <p14:tracePt t="278915" x="3303588" y="2635250"/>
          <p14:tracePt t="278932" x="3286125" y="2608263"/>
          <p14:tracePt t="278948" x="3251200" y="2571750"/>
          <p14:tracePt t="278965" x="3241675" y="2563813"/>
          <p14:tracePt t="278984" x="3232150" y="2563813"/>
          <p14:tracePt t="279068" x="3232150" y="2571750"/>
          <p14:tracePt t="279090" x="3232150" y="2589213"/>
          <p14:tracePt t="279116" x="3232150" y="2598738"/>
          <p14:tracePt t="279140" x="3232150" y="2608263"/>
          <p14:tracePt t="279164" x="3224213" y="2608263"/>
          <p14:tracePt t="279213" x="3214688" y="2608263"/>
          <p14:tracePt t="279239" x="3205163" y="2608263"/>
          <p14:tracePt t="279251" x="3187700" y="2608263"/>
          <p14:tracePt t="279277" x="3170238" y="2608263"/>
          <p14:tracePt t="279291" x="3160713" y="2581275"/>
          <p14:tracePt t="279302" x="3098800" y="2554288"/>
          <p14:tracePt t="279317" x="3017838" y="2517775"/>
          <p14:tracePt t="279331" x="2911475" y="2465388"/>
          <p14:tracePt t="279347" x="2786063" y="2428875"/>
          <p14:tracePt t="279365" x="2625725" y="2366963"/>
          <p14:tracePt t="279381" x="2589213" y="2349500"/>
          <p14:tracePt t="279397" x="2562225" y="2349500"/>
          <p14:tracePt t="279414" x="2544763" y="2349500"/>
          <p14:tracePt t="279448" x="2544763" y="2357438"/>
          <p14:tracePt t="279465" x="2544763" y="2366963"/>
          <p14:tracePt t="279482" x="2544763" y="2374900"/>
          <p14:tracePt t="279498" x="2554288" y="2393950"/>
          <p14:tracePt t="279514" x="2581275" y="2446338"/>
          <p14:tracePt t="279531" x="2589213" y="2482850"/>
          <p14:tracePt t="279547" x="2608263" y="2527300"/>
          <p14:tracePt t="279564" x="2616200" y="2598738"/>
          <p14:tracePt t="279581" x="2633663" y="2625725"/>
          <p14:tracePt t="279597" x="2633663" y="2652713"/>
          <p14:tracePt t="279614" x="2643188" y="2670175"/>
          <p14:tracePt t="279631" x="2643188" y="2679700"/>
          <p14:tracePt t="279718" x="2643188" y="2652713"/>
          <p14:tracePt t="279729" x="2633663" y="2616200"/>
          <p14:tracePt t="279741" x="2625725" y="2581275"/>
          <p14:tracePt t="279753" x="2608263" y="2500313"/>
          <p14:tracePt t="279766" x="2598738" y="2465388"/>
          <p14:tracePt t="279780" x="2581275" y="2438400"/>
          <p14:tracePt t="279797" x="2571750" y="2428875"/>
          <p14:tracePt t="279814" x="2571750" y="2420938"/>
          <p14:tracePt t="279902" x="2571750" y="2428875"/>
          <p14:tracePt t="279937" x="2571750" y="2438400"/>
          <p14:tracePt t="279973" x="2571750" y="2455863"/>
          <p14:tracePt t="280020" x="2581275" y="2455863"/>
          <p14:tracePt t="281878" x="2598738" y="2455863"/>
          <p14:tracePt t="282131" x="2608263" y="2455863"/>
          <p14:tracePt t="283441" x="2608263" y="2465388"/>
          <p14:tracePt t="283454" x="2608263" y="2482850"/>
          <p14:tracePt t="283467" x="2608263" y="2509838"/>
          <p14:tracePt t="283482" x="2616200" y="2527300"/>
          <p14:tracePt t="283499" x="2616200" y="2571750"/>
          <p14:tracePt t="283517" x="2616200" y="2616200"/>
          <p14:tracePt t="283531" x="2616200" y="2635250"/>
          <p14:tracePt t="283548" x="2616200" y="2679700"/>
          <p14:tracePt t="283565" x="2625725" y="2697163"/>
          <p14:tracePt t="283582" x="2625725" y="2822575"/>
          <p14:tracePt t="283598" x="2625725" y="2867025"/>
          <p14:tracePt t="283616" x="2625725" y="2921000"/>
          <p14:tracePt t="283631" x="2625725" y="2938463"/>
          <p14:tracePt t="283648" x="2625725" y="2946400"/>
          <p14:tracePt t="283665" x="2625725" y="2955925"/>
          <p14:tracePt t="283739" x="2616200" y="2955925"/>
          <p14:tracePt t="283767" x="2608263" y="2955925"/>
          <p14:tracePt t="283780" x="2608263" y="2946400"/>
          <p14:tracePt t="283792" x="2598738" y="2928938"/>
          <p14:tracePt t="283803" x="2598738" y="2921000"/>
          <p14:tracePt t="283817" x="2589213" y="2911475"/>
          <p14:tracePt t="283831" x="2589213" y="2901950"/>
          <p14:tracePt t="283848" x="2589213" y="2894013"/>
          <p14:tracePt t="283867" x="2589213" y="2884488"/>
          <p14:tracePt t="283892" x="2589213" y="2874963"/>
          <p14:tracePt t="284004" x="2589213" y="2884488"/>
          <p14:tracePt t="284042" x="2589213" y="2894013"/>
          <p14:tracePt t="284127" x="2589213" y="2884488"/>
          <p14:tracePt t="284139" x="2589213" y="2874963"/>
          <p14:tracePt t="284151" x="2589213" y="2857500"/>
          <p14:tracePt t="284164" x="2589213" y="2849563"/>
          <p14:tracePt t="284189" x="2589213" y="2840038"/>
          <p14:tracePt t="284214" x="2589213" y="2830513"/>
          <p14:tracePt t="284266" x="2608263" y="2830513"/>
          <p14:tracePt t="284279" x="2633663" y="2830513"/>
          <p14:tracePt t="284292" x="2687638" y="2830513"/>
          <p14:tracePt t="284305" x="2759075" y="2830513"/>
          <p14:tracePt t="284318" x="2813050" y="2830513"/>
          <p14:tracePt t="284332" x="2847975" y="2830513"/>
          <p14:tracePt t="284350" x="2874963" y="2830513"/>
          <p14:tracePt t="284366" x="2901950" y="2830513"/>
          <p14:tracePt t="284438" x="2884488" y="2830513"/>
          <p14:tracePt t="284451" x="2867025" y="2830513"/>
          <p14:tracePt t="284464" x="2857500" y="2830513"/>
          <p14:tracePt t="284477" x="2857500" y="2822575"/>
          <p14:tracePt t="284489" x="2847975" y="2813050"/>
          <p14:tracePt t="284524" x="2847975" y="2803525"/>
          <p14:tracePt t="284550" x="2857500" y="2803525"/>
          <p14:tracePt t="284561" x="2874963" y="2803525"/>
          <p14:tracePt t="284573" x="2884488" y="2803525"/>
          <p14:tracePt t="284585" x="2919413" y="2803525"/>
          <p14:tracePt t="284599" x="2973388" y="2803525"/>
          <p14:tracePt t="284615" x="3027363" y="2803525"/>
          <p14:tracePt t="284633" x="3197225" y="2803525"/>
          <p14:tracePt t="284648" x="3251200" y="2822575"/>
          <p14:tracePt t="284665" x="3276600" y="2822575"/>
          <p14:tracePt t="284682" x="3303588" y="2822575"/>
          <p14:tracePt t="284715" x="3313113" y="2822575"/>
          <p14:tracePt t="284809" x="3303588" y="2822575"/>
          <p14:tracePt t="284822" x="3286125" y="2830513"/>
          <p14:tracePt t="284835" x="3268663" y="2830513"/>
          <p14:tracePt t="284849" x="3241675" y="2840038"/>
          <p14:tracePt t="284866" x="3197225" y="2840038"/>
          <p14:tracePt t="284885" x="3125788" y="2867025"/>
          <p14:tracePt t="284899" x="3098800" y="2867025"/>
          <p14:tracePt t="284916" x="3071813" y="2867025"/>
          <p14:tracePt t="284932" x="3062288" y="2874963"/>
          <p14:tracePt t="284949" x="3054350" y="2874963"/>
          <p14:tracePt t="285006" x="3062288" y="2894013"/>
          <p14:tracePt t="285018" x="3089275" y="2901950"/>
          <p14:tracePt t="285031" x="3125788" y="2938463"/>
          <p14:tracePt t="285045" x="3187700" y="2992438"/>
          <p14:tracePt t="285058" x="3259138" y="3054350"/>
          <p14:tracePt t="285069" x="3303588" y="3116263"/>
          <p14:tracePt t="285082" x="3330575" y="3143250"/>
          <p14:tracePt t="285098" x="3357563" y="3160713"/>
          <p14:tracePt t="285115" x="3367088" y="3187700"/>
          <p14:tracePt t="285131" x="3375025" y="3197225"/>
          <p14:tracePt t="285148" x="3384550" y="3206750"/>
          <p14:tracePt t="285177" x="3384550" y="3224213"/>
          <p14:tracePt t="285201" x="3367088" y="3224213"/>
          <p14:tracePt t="285215" x="3357563" y="3224213"/>
          <p14:tracePt t="285228" x="3340100" y="3224213"/>
          <p14:tracePt t="285242" x="3313113" y="3224213"/>
          <p14:tracePt t="285254" x="3259138" y="3224213"/>
          <p14:tracePt t="285267" x="3187700" y="3224213"/>
          <p14:tracePt t="285281" x="3108325" y="3224213"/>
          <p14:tracePt t="285298" x="3009900" y="3224213"/>
          <p14:tracePt t="285314" x="2965450" y="3224213"/>
          <p14:tracePt t="285331" x="2901950" y="3224213"/>
          <p14:tracePt t="285348" x="2894013" y="3224213"/>
          <p14:tracePt t="285364" x="2874963" y="3224213"/>
          <p14:tracePt t="285381" x="2857500" y="3224213"/>
          <p14:tracePt t="285398" x="2847975" y="3224213"/>
          <p14:tracePt t="285415" x="2840038" y="3224213"/>
          <p14:tracePt t="285431" x="2830513" y="3224213"/>
          <p14:tracePt t="285448" x="2822575" y="3224213"/>
          <p14:tracePt t="285540" x="2830513" y="3224213"/>
          <p14:tracePt t="285552" x="2840038" y="3224213"/>
          <p14:tracePt t="285577" x="2847975" y="3224213"/>
          <p14:tracePt t="285601" x="2857500" y="3224213"/>
          <p14:tracePt t="285626" x="2867025" y="3224213"/>
          <p14:tracePt t="285662" x="2884488" y="3224213"/>
          <p14:tracePt t="285675" x="2894013" y="3224213"/>
          <p14:tracePt t="285688" x="2911475" y="3224213"/>
          <p14:tracePt t="285700" x="2946400" y="3224213"/>
          <p14:tracePt t="285715" x="3017838" y="3224213"/>
          <p14:tracePt t="285732" x="3098800" y="3224213"/>
          <p14:tracePt t="285748" x="3170238" y="3224213"/>
          <p14:tracePt t="285765" x="3313113" y="3224213"/>
          <p14:tracePt t="285782" x="3394075" y="3224213"/>
          <p14:tracePt t="285798" x="3517900" y="3214688"/>
          <p14:tracePt t="285815" x="3562350" y="3214688"/>
          <p14:tracePt t="285831" x="3581400" y="3214688"/>
          <p14:tracePt t="285848" x="3598863" y="3206750"/>
          <p14:tracePt t="285882" x="3616325" y="3206750"/>
          <p14:tracePt t="285898" x="3616325" y="3197225"/>
          <p14:tracePt t="285914" x="3608388" y="3197225"/>
          <p14:tracePt t="285934" x="3589338" y="3179763"/>
          <p14:tracePt t="285949" x="3581400" y="3179763"/>
          <p14:tracePt t="285966" x="3571875" y="3170238"/>
          <p14:tracePt t="285982" x="3536950" y="3160713"/>
          <p14:tracePt t="286000" x="3536950" y="3152775"/>
          <p14:tracePt t="286018" x="3517900" y="3143250"/>
          <p14:tracePt t="286033" x="3517900" y="3135313"/>
          <p14:tracePt t="286049" x="3509963" y="3135313"/>
          <p14:tracePt t="286066" x="3490913" y="3108325"/>
          <p14:tracePt t="286082" x="3473450" y="3098800"/>
          <p14:tracePt t="286099" x="3465513" y="3089275"/>
          <p14:tracePt t="286116" x="3429000" y="3044825"/>
          <p14:tracePt t="286132" x="3402013" y="3000375"/>
          <p14:tracePt t="286149" x="3367088" y="2973388"/>
          <p14:tracePt t="286166" x="3295650" y="2911475"/>
          <p14:tracePt t="286183" x="3276600" y="2901950"/>
          <p14:tracePt t="286199" x="3251200" y="2874963"/>
          <p14:tracePt t="286216" x="3179763" y="2822575"/>
          <p14:tracePt t="286233" x="3160713" y="2795588"/>
          <p14:tracePt t="286249" x="3116263" y="2786063"/>
          <p14:tracePt t="286266" x="3036888" y="2759075"/>
          <p14:tracePt t="286283" x="3000375" y="2741613"/>
          <p14:tracePt t="286300" x="2965450" y="2741613"/>
          <p14:tracePt t="286317" x="2867025" y="2741613"/>
          <p14:tracePt t="286332" x="2813050" y="2741613"/>
          <p14:tracePt t="286348" x="2776538" y="2751138"/>
          <p14:tracePt t="286365" x="2687638" y="2759075"/>
          <p14:tracePt t="286381" x="2643188" y="2759075"/>
          <p14:tracePt t="286398" x="2608263" y="2759075"/>
          <p14:tracePt t="286415" x="2482850" y="2778125"/>
          <p14:tracePt t="286431" x="2428875" y="2778125"/>
          <p14:tracePt t="286448" x="2393950" y="2778125"/>
          <p14:tracePt t="286465" x="2347913" y="2778125"/>
          <p14:tracePt t="286481" x="2330450" y="2778125"/>
          <p14:tracePt t="286498" x="2322513" y="2778125"/>
          <p14:tracePt t="286590" x="2339975" y="2778125"/>
          <p14:tracePt t="286601" x="2347913" y="2778125"/>
          <p14:tracePt t="286614" x="2357438" y="2778125"/>
          <p14:tracePt t="286627" x="2374900" y="2778125"/>
          <p14:tracePt t="286639" x="2384425" y="2778125"/>
          <p14:tracePt t="286652" x="2411413" y="2778125"/>
          <p14:tracePt t="286666" x="2446338" y="2778125"/>
          <p14:tracePt t="286682" x="2482850" y="2786063"/>
          <p14:tracePt t="286700" x="2581275" y="2786063"/>
          <p14:tracePt t="286715" x="2633663" y="2803525"/>
          <p14:tracePt t="286732" x="2687638" y="2803525"/>
          <p14:tracePt t="286749" x="2795588" y="2803525"/>
          <p14:tracePt t="286765" x="2830513" y="2813050"/>
          <p14:tracePt t="286782" x="2857500" y="2813050"/>
          <p14:tracePt t="286799" x="2901950" y="2813050"/>
          <p14:tracePt t="286815" x="2919413" y="2813050"/>
          <p14:tracePt t="286832" x="2946400" y="2813050"/>
          <p14:tracePt t="286849" x="2990850" y="2830513"/>
          <p14:tracePt t="286865" x="3017838" y="2830513"/>
          <p14:tracePt t="286883" x="3081338" y="2840038"/>
          <p14:tracePt t="286898" x="3089275" y="2840038"/>
          <p14:tracePt t="286915" x="3108325" y="2849563"/>
          <p14:tracePt t="286932" x="3160713" y="2867025"/>
          <p14:tracePt t="286948" x="3179763" y="2867025"/>
          <p14:tracePt t="286965" x="3187700" y="2874963"/>
          <p14:tracePt t="286981" x="3224213" y="2884488"/>
          <p14:tracePt t="286998" x="3232150" y="2884488"/>
          <p14:tracePt t="287015" x="3232150" y="2894013"/>
          <p14:tracePt t="287031" x="3241675" y="2901950"/>
          <p14:tracePt t="287048" x="3251200" y="2901950"/>
          <p14:tracePt t="287066" x="3268663" y="2921000"/>
          <p14:tracePt t="287098" x="3268663" y="2938463"/>
          <p14:tracePt t="287116" x="3276600" y="2946400"/>
          <p14:tracePt t="287141" x="3276600" y="2955925"/>
          <p14:tracePt t="287167" x="3276600" y="2965450"/>
          <p14:tracePt t="287203" x="3276600" y="2973388"/>
          <p14:tracePt t="287228" x="3276600" y="2982913"/>
          <p14:tracePt t="287240" x="3276600" y="2992438"/>
          <p14:tracePt t="287252" x="3276600" y="3009900"/>
          <p14:tracePt t="287276" x="3276600" y="3017838"/>
          <p14:tracePt t="287299" x="3276600" y="3027363"/>
          <p14:tracePt t="287324" x="3276600" y="3036888"/>
          <p14:tracePt t="287348" x="3259138" y="3036888"/>
          <p14:tracePt t="287360" x="3259138" y="3044825"/>
          <p14:tracePt t="287372" x="3241675" y="3054350"/>
          <p14:tracePt t="287386" x="3232150" y="3054350"/>
          <p14:tracePt t="287399" x="3205163" y="3071813"/>
          <p14:tracePt t="287416" x="3170238" y="3081338"/>
          <p14:tracePt t="287432" x="3125788" y="3089275"/>
          <p14:tracePt t="287448" x="3098800" y="3089275"/>
          <p14:tracePt t="287465" x="3062288" y="3089275"/>
          <p14:tracePt t="287481" x="3000375" y="3108325"/>
          <p14:tracePt t="287498" x="2955925" y="3116263"/>
          <p14:tracePt t="287515" x="2919413" y="3116263"/>
          <p14:tracePt t="287531" x="2874963" y="3135313"/>
          <p14:tracePt t="287548" x="2830513" y="3135313"/>
          <p14:tracePt t="287565" x="2803525" y="3143250"/>
          <p14:tracePt t="287582" x="2776538" y="3143250"/>
          <p14:tracePt t="287598" x="2768600" y="3143250"/>
          <p14:tracePt t="287615" x="2724150" y="3143250"/>
          <p14:tracePt t="287632" x="2705100" y="3143250"/>
          <p14:tracePt t="287649" x="2679700" y="3143250"/>
          <p14:tracePt t="287666" x="2643188" y="3152775"/>
          <p14:tracePt t="287682" x="2633663" y="3152775"/>
          <p14:tracePt t="287699" x="2625725" y="3152775"/>
          <p14:tracePt t="287716" x="2608263" y="3152775"/>
          <p14:tracePt t="287749" x="2598738" y="3152775"/>
          <p14:tracePt t="287766" x="2581275" y="3152775"/>
          <p14:tracePt t="287782" x="2562225" y="3152775"/>
          <p14:tracePt t="287799" x="2554288" y="3152775"/>
          <p14:tracePt t="287816" x="2536825" y="3152775"/>
          <p14:tracePt t="287832" x="2527300" y="3152775"/>
          <p14:tracePt t="287849" x="2517775" y="3152775"/>
          <p14:tracePt t="287865" x="2509838" y="3152775"/>
          <p14:tracePt t="287885" x="2490788" y="3152775"/>
          <p14:tracePt t="287908" x="2482850" y="3152775"/>
          <p14:tracePt t="287957" x="2473325" y="3152775"/>
          <p14:tracePt t="288130" x="2465388" y="3152775"/>
          <p14:tracePt t="288144" x="2446338" y="3152775"/>
          <p14:tracePt t="288155" x="2419350" y="3143250"/>
          <p14:tracePt t="288167" x="2384425" y="3143250"/>
          <p14:tracePt t="288181" x="2330450" y="3143250"/>
          <p14:tracePt t="288198" x="2286000" y="3125788"/>
          <p14:tracePt t="288215" x="2268538" y="3125788"/>
          <p14:tracePt t="288231" x="2241550" y="3125788"/>
          <p14:tracePt t="288248" x="2232025" y="3125788"/>
          <p14:tracePt t="288327" x="2259013" y="3125788"/>
          <p14:tracePt t="288339" x="2268538" y="3125788"/>
          <p14:tracePt t="288352" x="2276475" y="3125788"/>
          <p14:tracePt t="288365" x="2286000" y="3125788"/>
          <p14:tracePt t="288391" x="2295525" y="3125788"/>
          <p14:tracePt t="288403" x="2303463" y="3125788"/>
          <p14:tracePt t="288426" x="2322513" y="3125788"/>
          <p14:tracePt t="288438" x="2330450" y="3125788"/>
          <p14:tracePt t="288451" x="2339975" y="3125788"/>
          <p14:tracePt t="288463" x="2347913" y="3125788"/>
          <p14:tracePt t="288476" x="2357438" y="3125788"/>
          <p14:tracePt t="288501" x="2366963" y="3125788"/>
          <p14:tracePt t="288514" x="2374900" y="3135313"/>
          <p14:tracePt t="288527" x="2393950" y="3135313"/>
          <p14:tracePt t="288538" x="2411413" y="3152775"/>
          <p14:tracePt t="288551" x="2419350" y="3152775"/>
          <p14:tracePt t="288567" x="2455863" y="3160713"/>
          <p14:tracePt t="288582" x="2482850" y="3160713"/>
          <p14:tracePt t="288599" x="2544763" y="3187700"/>
          <p14:tracePt t="288615" x="2581275" y="3187700"/>
          <p14:tracePt t="288632" x="2608263" y="3197225"/>
          <p14:tracePt t="288648" x="2643188" y="3197225"/>
          <p14:tracePt t="288666" x="2660650" y="3206750"/>
          <p14:tracePt t="288682" x="2670175" y="3206750"/>
          <p14:tracePt t="288698" x="2705100" y="3206750"/>
          <p14:tracePt t="288715" x="2714625" y="3206750"/>
          <p14:tracePt t="288733" x="2732088" y="3206750"/>
          <p14:tracePt t="288749" x="2741613" y="3206750"/>
          <p14:tracePt t="288768" x="2776538" y="3206750"/>
          <p14:tracePt t="288783" x="2795588" y="3224213"/>
          <p14:tracePt t="288800" x="2803525" y="3224213"/>
          <p14:tracePt t="288816" x="2847975" y="3224213"/>
          <p14:tracePt t="288833" x="2874963" y="3224213"/>
          <p14:tracePt t="288849" x="2911475" y="3224213"/>
          <p14:tracePt t="288866" x="2955925" y="3224213"/>
          <p14:tracePt t="288883" x="3000375" y="3224213"/>
          <p14:tracePt t="288900" x="3017838" y="3224213"/>
          <p14:tracePt t="288916" x="3062288" y="3224213"/>
          <p14:tracePt t="288933" x="3089275" y="3224213"/>
          <p14:tracePt t="288950" x="3098800" y="3224213"/>
          <p14:tracePt t="288967" x="3152775" y="3224213"/>
          <p14:tracePt t="288983" x="3179763" y="3224213"/>
          <p14:tracePt t="289000" x="3187700" y="3224213"/>
          <p14:tracePt t="289017" x="3259138" y="3224213"/>
          <p14:tracePt t="289033" x="3303588" y="3224213"/>
          <p14:tracePt t="289049" x="3340100" y="3224213"/>
          <p14:tracePt t="289053" x="3375025" y="3224213"/>
          <p14:tracePt t="289066" x="3411538" y="3224213"/>
          <p14:tracePt t="289083" x="3438525" y="3224213"/>
          <p14:tracePt t="289100" x="3455988" y="3224213"/>
          <p14:tracePt t="289116" x="3509963" y="3224213"/>
          <p14:tracePt t="289132" x="3527425" y="3224213"/>
          <p14:tracePt t="289148" x="3554413" y="3224213"/>
          <p14:tracePt t="289165" x="3581400" y="3224213"/>
          <p14:tracePt t="289182" x="3598863" y="3224213"/>
          <p14:tracePt t="289198" x="3616325" y="3224213"/>
          <p14:tracePt t="289232" x="3625850" y="3224213"/>
          <p14:tracePt t="289290" x="3633788" y="3224213"/>
          <p14:tracePt t="289339" x="3633788" y="3214688"/>
          <p14:tracePt t="289413" x="3633788" y="3206750"/>
          <p14:tracePt t="289473" x="3633788" y="3197225"/>
          <p14:tracePt t="289486" x="3633788" y="3187700"/>
          <p14:tracePt t="289510" x="3625850" y="3179763"/>
          <p14:tracePt t="289534" x="3616325" y="3170238"/>
          <p14:tracePt t="289547" x="3589338" y="3160713"/>
          <p14:tracePt t="289558" x="3581400" y="3160713"/>
          <p14:tracePt t="289570" x="3571875" y="3143250"/>
          <p14:tracePt t="289584" x="3562350" y="3143250"/>
          <p14:tracePt t="289599" x="3554413" y="3143250"/>
          <p14:tracePt t="289616" x="3554413" y="3135313"/>
          <p14:tracePt t="289634" x="3527425" y="3125788"/>
          <p14:tracePt t="289650" x="3517900" y="3125788"/>
          <p14:tracePt t="289666" x="3509963" y="3116263"/>
          <p14:tracePt t="289682" x="3465513" y="3108325"/>
          <p14:tracePt t="289699" x="3438525" y="3089275"/>
          <p14:tracePt t="289715" x="3402013" y="3081338"/>
          <p14:tracePt t="289732" x="3340100" y="3054350"/>
          <p14:tracePt t="289748" x="3313113" y="3054350"/>
          <p14:tracePt t="289765" x="3286125" y="3044825"/>
          <p14:tracePt t="289782" x="3224213" y="3027363"/>
          <p14:tracePt t="289798" x="3187700" y="3017838"/>
          <p14:tracePt t="289815" x="3160713" y="3017838"/>
          <p14:tracePt t="289832" x="3098800" y="3000375"/>
          <p14:tracePt t="289849" x="3062288" y="3000375"/>
          <p14:tracePt t="289865" x="2982913" y="2992438"/>
          <p14:tracePt t="289882" x="2946400" y="2992438"/>
          <p14:tracePt t="289899" x="2894013" y="2992438"/>
          <p14:tracePt t="289915" x="2830513" y="2992438"/>
          <p14:tracePt t="289932" x="2795588" y="2992438"/>
          <p14:tracePt t="289948" x="2776538" y="2992438"/>
          <p14:tracePt t="289965" x="2751138" y="2992438"/>
          <p14:tracePt t="289982" x="2732088" y="2992438"/>
          <p14:tracePt t="289998" x="2724150" y="2992438"/>
          <p14:tracePt t="290015" x="2687638" y="2992438"/>
          <p14:tracePt t="290032" x="2679700" y="2992438"/>
          <p14:tracePt t="290049" x="2652713" y="3000375"/>
          <p14:tracePt t="290065" x="2608263" y="3017838"/>
          <p14:tracePt t="290082" x="2589213" y="3017838"/>
          <p14:tracePt t="290098" x="2544763" y="3027363"/>
          <p14:tracePt t="290115" x="2473325" y="3036888"/>
          <p14:tracePt t="290132" x="2446338" y="3036888"/>
          <p14:tracePt t="290148" x="2428875" y="3054350"/>
          <p14:tracePt t="290165" x="2411413" y="3054350"/>
          <p14:tracePt t="290182" x="2401888" y="3063875"/>
          <p14:tracePt t="290215" x="2401888" y="3071813"/>
          <p14:tracePt t="290232" x="2401888" y="3081338"/>
          <p14:tracePt t="290252" x="2401888" y="3089275"/>
          <p14:tracePt t="290265" x="2419350" y="3089275"/>
          <p14:tracePt t="290282" x="2419350" y="3108325"/>
          <p14:tracePt t="290300" x="2428875" y="3116263"/>
          <p14:tracePt t="290315" x="2428875" y="3125788"/>
          <p14:tracePt t="290347" x="2428875" y="3135313"/>
          <p14:tracePt t="290360" x="2438400" y="3135313"/>
          <p14:tracePt t="290411" x="2438400" y="3143250"/>
          <p14:tracePt t="290436" x="2446338" y="3143250"/>
          <p14:tracePt t="290460" x="2455863" y="3152775"/>
          <p14:tracePt t="290472" x="2455863" y="3160713"/>
          <p14:tracePt t="290485" x="2465388" y="3179763"/>
          <p14:tracePt t="290499" x="2473325" y="3187700"/>
          <p14:tracePt t="290517" x="2490788" y="3206750"/>
          <p14:tracePt t="290533" x="2500313" y="3214688"/>
          <p14:tracePt t="290550" x="2509838" y="3224213"/>
          <p14:tracePt t="290567" x="2544763" y="3259138"/>
          <p14:tracePt t="290583" x="2571750" y="3278188"/>
          <p14:tracePt t="290600" x="2581275" y="3286125"/>
          <p14:tracePt t="290616" x="2598738" y="3303588"/>
          <p14:tracePt t="290633" x="2608263" y="3303588"/>
          <p14:tracePt t="290651" x="2616200" y="3322638"/>
          <p14:tracePt t="290667" x="2625725" y="3322638"/>
          <p14:tracePt t="290683" x="2625725" y="3330575"/>
          <p14:tracePt t="290700" x="2652713" y="3367088"/>
          <p14:tracePt t="290715" x="2660650" y="3411538"/>
          <p14:tracePt t="290732" x="2679700" y="3446463"/>
          <p14:tracePt t="290749" x="2679700" y="3500438"/>
          <p14:tracePt t="290765" x="2687638" y="3697288"/>
          <p14:tracePt t="290782" x="2687638" y="3786188"/>
          <p14:tracePt t="290799" x="2705100" y="4010025"/>
          <p14:tracePt t="290815" x="2705100" y="4152900"/>
          <p14:tracePt t="290832" x="2705100" y="4295775"/>
          <p14:tracePt t="290849" x="2724150" y="4608513"/>
          <p14:tracePt t="290865" x="2741613" y="4733925"/>
          <p14:tracePt t="290882" x="2795588" y="4911725"/>
          <p14:tracePt t="291222" x="2795588" y="4948238"/>
          <p14:tracePt t="291235" x="2795588" y="4992688"/>
          <p14:tracePt t="291246" x="2795588" y="5027613"/>
          <p14:tracePt t="291259" x="2795588" y="5081588"/>
          <p14:tracePt t="291272" x="2795588" y="5135563"/>
          <p14:tracePt t="291285" x="2795588" y="5187950"/>
          <p14:tracePt t="291300" x="2786063" y="5224463"/>
          <p14:tracePt t="291317" x="2786063" y="5251450"/>
          <p14:tracePt t="291333" x="2786063" y="5313363"/>
          <p14:tracePt t="291349" x="2786063" y="5349875"/>
          <p14:tracePt t="291365" x="2786063" y="5376863"/>
          <p14:tracePt t="291382" x="2786063" y="5429250"/>
          <p14:tracePt t="291399" x="2830513" y="5599113"/>
          <p14:tracePt t="291415" x="2830513" y="5635625"/>
          <p14:tracePt t="291432" x="2840038" y="5680075"/>
          <p14:tracePt t="291449" x="2840038" y="5707063"/>
          <p14:tracePt t="291482" x="2847975" y="5715000"/>
          <p14:tracePt t="291520" x="2847975" y="5734050"/>
          <p14:tracePt t="291547" x="2857500" y="5741988"/>
          <p14:tracePt t="291572" x="2857500" y="5751513"/>
          <p14:tracePt t="291584" x="2874963" y="5751513"/>
          <p14:tracePt t="291634" x="2884488" y="5751513"/>
          <p14:tracePt t="291684" x="2894013" y="5751513"/>
          <p14:tracePt t="291708" x="2901950" y="5751513"/>
          <p14:tracePt t="291720" x="2928938" y="5724525"/>
          <p14:tracePt t="291732" x="2946400" y="5697538"/>
          <p14:tracePt t="291745" x="2990850" y="5643563"/>
          <p14:tracePt t="291757" x="3027363" y="5581650"/>
          <p14:tracePt t="291770" x="3054350" y="5519738"/>
          <p14:tracePt t="291783" x="3062288" y="5500688"/>
          <p14:tracePt t="291800" x="3081338" y="5473700"/>
          <p14:tracePt t="291817" x="3081338" y="5465763"/>
          <p14:tracePt t="291834" x="3081338" y="5456238"/>
          <p14:tracePt t="291852" x="3081338" y="5448300"/>
          <p14:tracePt t="291891" x="3062288" y="5429250"/>
          <p14:tracePt t="291904" x="3054350" y="5429250"/>
          <p14:tracePt t="291916" x="3044825" y="5429250"/>
          <p14:tracePt t="291927" x="3036888" y="5421313"/>
          <p14:tracePt t="291939" x="3017838" y="5421313"/>
          <p14:tracePt t="291951" x="3000375" y="5421313"/>
          <p14:tracePt t="291965" x="2982913" y="5421313"/>
          <p14:tracePt t="291982" x="2973388" y="5421313"/>
          <p14:tracePt t="291999" x="2946400" y="5421313"/>
          <p14:tracePt t="292016" x="2901950" y="5421313"/>
          <p14:tracePt t="292032" x="2894013" y="5421313"/>
          <p14:tracePt t="292049" x="2884488" y="5421313"/>
          <p14:tracePt t="292050" x="2874963" y="5421313"/>
          <p14:tracePt t="292065" x="2867025" y="5438775"/>
          <p14:tracePt t="292082" x="2840038" y="5448300"/>
          <p14:tracePt t="292099" x="2830513" y="5473700"/>
          <p14:tracePt t="292116" x="2795588" y="5519738"/>
          <p14:tracePt t="292133" x="2776538" y="5546725"/>
          <p14:tracePt t="292150" x="2768600" y="5572125"/>
          <p14:tracePt t="292167" x="2768600" y="5591175"/>
          <p14:tracePt t="292183" x="2768600" y="5599113"/>
          <p14:tracePt t="292200" x="2768600" y="5618163"/>
          <p14:tracePt t="292218" x="2768600" y="5697538"/>
          <p14:tracePt t="292234" x="2768600" y="5734050"/>
          <p14:tracePt t="292250" x="2768600" y="5761038"/>
          <p14:tracePt t="292266" x="2768600" y="5795963"/>
          <p14:tracePt t="292283" x="2768600" y="5805488"/>
          <p14:tracePt t="292299" x="2768600" y="5813425"/>
          <p14:tracePt t="292316" x="2768600" y="5857875"/>
          <p14:tracePt t="292333" x="2786063" y="5884863"/>
          <p14:tracePt t="292350" x="2813050" y="5948363"/>
          <p14:tracePt t="292366" x="2813050" y="5965825"/>
          <p14:tracePt t="292383" x="2822575" y="5983288"/>
          <p14:tracePt t="292400" x="2840038" y="6000750"/>
          <p14:tracePt t="292417" x="2847975" y="6010275"/>
          <p14:tracePt t="292434" x="2874963" y="6027738"/>
          <p14:tracePt t="292450" x="2884488" y="6027738"/>
          <p14:tracePt t="292467" x="2901950" y="6046788"/>
          <p14:tracePt t="292484" x="2955925" y="6064250"/>
          <p14:tracePt t="292500" x="2973388" y="6064250"/>
          <p14:tracePt t="292517" x="3017838" y="6081713"/>
          <p14:tracePt t="292533" x="3089275" y="6081713"/>
          <p14:tracePt t="292549" x="3143250" y="6072188"/>
          <p14:tracePt t="292566" x="3205163" y="6027738"/>
          <p14:tracePt t="292582" x="3357563" y="5911850"/>
          <p14:tracePt t="292599" x="3402013" y="5849938"/>
          <p14:tracePt t="292616" x="3446463" y="5768975"/>
          <p14:tracePt t="292632" x="3455988" y="5761038"/>
          <p14:tracePt t="292649" x="3455988" y="5751513"/>
          <p14:tracePt t="292668" x="3455988" y="5724525"/>
          <p14:tracePt t="292699" x="3455988" y="5715000"/>
          <p14:tracePt t="292715" x="3429000" y="5707063"/>
          <p14:tracePt t="292732" x="3419475" y="5707063"/>
          <p14:tracePt t="292749" x="3411538" y="5697538"/>
          <p14:tracePt t="292765" x="3394075" y="5689600"/>
          <p14:tracePt t="292782" x="3367088" y="5662613"/>
          <p14:tracePt t="292799" x="3313113" y="5643563"/>
          <p14:tracePt t="292817" x="3303588" y="5643563"/>
          <p14:tracePt t="292835" x="3286125" y="5643563"/>
          <p14:tracePt t="292850" x="3276600" y="5643563"/>
          <p14:tracePt t="292867" x="3259138" y="5643563"/>
          <p14:tracePt t="292883" x="3197225" y="5643563"/>
          <p14:tracePt t="292900" x="3143250" y="5653088"/>
          <p14:tracePt t="292917" x="3098800" y="5662613"/>
          <p14:tracePt t="292934" x="3036888" y="5680075"/>
          <p14:tracePt t="292950" x="3009900" y="5689600"/>
          <p14:tracePt t="292967" x="2982913" y="5697538"/>
          <p14:tracePt t="292983" x="2955925" y="5715000"/>
          <p14:tracePt t="293001" x="2928938" y="5724525"/>
          <p14:tracePt t="293018" x="2884488" y="5761038"/>
          <p14:tracePt t="293034" x="2874963" y="5768975"/>
          <p14:tracePt t="293049" x="2857500" y="5786438"/>
          <p14:tracePt t="293066" x="2840038" y="5805488"/>
          <p14:tracePt t="293099" x="2840038" y="5813425"/>
          <p14:tracePt t="293115" x="2840038" y="5832475"/>
          <p14:tracePt t="293132" x="2840038" y="5857875"/>
          <p14:tracePt t="293149" x="2840038" y="5876925"/>
          <p14:tracePt t="293165" x="2840038" y="5921375"/>
          <p14:tracePt t="293182" x="2840038" y="5948363"/>
          <p14:tracePt t="293199" x="2840038" y="5956300"/>
          <p14:tracePt t="293216" x="2840038" y="5975350"/>
          <p14:tracePt t="293232" x="2847975" y="5975350"/>
          <p14:tracePt t="293249" x="2847975" y="5992813"/>
          <p14:tracePt t="293266" x="2884488" y="6000750"/>
          <p14:tracePt t="293282" x="2901950" y="6000750"/>
          <p14:tracePt t="293299" x="2928938" y="6000750"/>
          <p14:tracePt t="293317" x="2973388" y="5992813"/>
          <p14:tracePt t="293333" x="3000375" y="5956300"/>
          <p14:tracePt t="293350" x="3027363" y="5911850"/>
          <p14:tracePt t="293367" x="3071813" y="5805488"/>
          <p14:tracePt t="293383" x="3071813" y="5751513"/>
          <p14:tracePt t="293401" x="3071813" y="5697538"/>
          <p14:tracePt t="293417" x="3027363" y="5618163"/>
          <p14:tracePt t="293433" x="3000375" y="5599113"/>
          <p14:tracePt t="293450" x="2938463" y="5572125"/>
          <p14:tracePt t="293468" x="2928938" y="5572125"/>
          <p14:tracePt t="293484" x="2911475" y="5572125"/>
          <p14:tracePt t="293500" x="2894013" y="5591175"/>
          <p14:tracePt t="293517" x="2884488" y="5599113"/>
          <p14:tracePt t="293535" x="2847975" y="5670550"/>
          <p14:tracePt t="293550" x="2803525" y="5751513"/>
          <p14:tracePt t="293567" x="2786063" y="5805488"/>
          <p14:tracePt t="293584" x="2759075" y="5894388"/>
          <p14:tracePt t="293599" x="2759075" y="5921375"/>
          <p14:tracePt t="293616" x="2759075" y="5929313"/>
          <p14:tracePt t="293632" x="2768600" y="5965825"/>
          <p14:tracePt t="293649" x="2786063" y="5983288"/>
          <p14:tracePt t="293667" x="2884488" y="6054725"/>
          <p14:tracePt t="293683" x="2946400" y="6072188"/>
          <p14:tracePt t="293700" x="3000375" y="6081713"/>
          <p14:tracePt t="293715" x="3071813" y="6081713"/>
          <p14:tracePt t="293732" x="3116263" y="6081713"/>
          <p14:tracePt t="293749" x="3133725" y="6081713"/>
          <p14:tracePt t="293766" x="3187700" y="6019800"/>
          <p14:tracePt t="293783" x="3205163" y="5956300"/>
          <p14:tracePt t="293799" x="3214688" y="5805488"/>
          <p14:tracePt t="293816" x="3187700" y="5707063"/>
          <p14:tracePt t="293833" x="3160713" y="5662613"/>
          <p14:tracePt t="293849" x="3108325" y="5581650"/>
          <p14:tracePt t="293866" x="3071813" y="5572125"/>
          <p14:tracePt t="293884" x="3009900" y="5546725"/>
          <p14:tracePt t="293899" x="2965450" y="5546725"/>
          <p14:tracePt t="293916" x="2946400" y="5546725"/>
          <p14:tracePt t="293933" x="2894013" y="5564188"/>
          <p14:tracePt t="293950" x="2867025" y="5599113"/>
          <p14:tracePt t="293968" x="2830513" y="5643563"/>
          <p14:tracePt t="293986" x="2768600" y="5734050"/>
          <p14:tracePt t="294000" x="2741613" y="5822950"/>
          <p14:tracePt t="294016" x="2724150" y="5857875"/>
          <p14:tracePt t="294032" x="2724150" y="5948363"/>
          <p14:tracePt t="294049" x="2724150" y="5983288"/>
          <p14:tracePt t="294066" x="2724150" y="6010275"/>
          <p14:tracePt t="294083" x="2741613" y="6046788"/>
          <p14:tracePt t="294099" x="2776538" y="6054725"/>
          <p14:tracePt t="294115" x="2894013" y="6118225"/>
          <p14:tracePt t="294132" x="3009900" y="6135688"/>
          <p14:tracePt t="294149" x="3089275" y="6143625"/>
          <p14:tracePt t="294166" x="3187700" y="6143625"/>
          <p14:tracePt t="294182" x="3205163" y="6118225"/>
          <p14:tracePt t="294199" x="3259138" y="6037263"/>
          <p14:tracePt t="294216" x="3286125" y="5992813"/>
          <p14:tracePt t="294233" x="3303588" y="5921375"/>
          <p14:tracePt t="294249" x="3322638" y="5697538"/>
          <p14:tracePt t="294266" x="3295650" y="5572125"/>
          <p14:tracePt t="294282" x="3241675" y="5448300"/>
          <p14:tracePt t="294299" x="3108325" y="5278438"/>
          <p14:tracePt t="294316" x="3062288" y="5251450"/>
          <p14:tracePt t="294332" x="3017838" y="5233988"/>
          <p14:tracePt t="294349" x="2990850" y="5233988"/>
          <p14:tracePt t="294367" x="2982913" y="5233988"/>
          <p14:tracePt t="294383" x="2928938" y="5305425"/>
          <p14:tracePt t="294400" x="2874963" y="5394325"/>
          <p14:tracePt t="294419" x="2759075" y="5581650"/>
          <p14:tracePt t="294433" x="2724150" y="5689600"/>
          <p14:tracePt t="294450" x="2687638" y="5768975"/>
          <p14:tracePt t="294467" x="2679700" y="5840413"/>
          <p14:tracePt t="294483" x="2679700" y="5867400"/>
          <p14:tracePt t="294502" x="2679700" y="5903913"/>
          <p14:tracePt t="294517" x="2679700" y="5911850"/>
          <p14:tracePt t="294533" x="2687638" y="5921375"/>
          <p14:tracePt t="294550" x="2741613" y="5956300"/>
          <p14:tracePt t="294567" x="2795588" y="5965825"/>
          <p14:tracePt t="294586" x="2973388" y="6000750"/>
          <p14:tracePt t="294600" x="3071813" y="6000750"/>
          <p14:tracePt t="294617" x="3116263" y="6000750"/>
          <p14:tracePt t="294634" x="3152775" y="6000750"/>
          <p14:tracePt t="294650" x="3160713" y="5992813"/>
          <p14:tracePt t="294667" x="3179763" y="5929313"/>
          <p14:tracePt t="294684" x="3224213" y="5795963"/>
          <p14:tracePt t="294701" x="3224213" y="5680075"/>
          <p14:tracePt t="294718" x="3214688" y="5527675"/>
          <p14:tracePt t="294733" x="3108325" y="5278438"/>
          <p14:tracePt t="294749" x="3009900" y="5170488"/>
          <p14:tracePt t="294766" x="2955925" y="5116513"/>
          <p14:tracePt t="294782" x="2919413" y="5108575"/>
          <p14:tracePt t="294799" x="2911475" y="5108575"/>
          <p14:tracePt t="294816" x="2911475" y="5187950"/>
          <p14:tracePt t="294832" x="2911475" y="5330825"/>
          <p14:tracePt t="294849" x="2911475" y="5473700"/>
          <p14:tracePt t="294866" x="2919413" y="5813425"/>
          <p14:tracePt t="294882" x="2955925" y="5938838"/>
          <p14:tracePt t="294899" x="2982913" y="6046788"/>
          <p14:tracePt t="294915" x="3027363" y="6108700"/>
          <p14:tracePt t="294934" x="3036888" y="6118225"/>
          <p14:tracePt t="294990" x="3036888" y="6099175"/>
          <p14:tracePt t="295002" x="3036888" y="6064250"/>
          <p14:tracePt t="295016" x="2982913" y="5948363"/>
          <p14:tracePt t="295028" x="2938463" y="5643563"/>
          <p14:tracePt t="295039" x="2901950" y="5429250"/>
          <p14:tracePt t="295053" x="2884488" y="5305425"/>
          <p14:tracePt t="295067" x="2867025" y="5224463"/>
          <p14:tracePt t="295083" x="2867025" y="5207000"/>
          <p14:tracePt t="295100" x="2857500" y="5180013"/>
          <p14:tracePt t="295153" x="2857500" y="5214938"/>
          <p14:tracePt t="295167" x="2867025" y="5322888"/>
          <p14:tracePt t="295178" x="2884488" y="5492750"/>
          <p14:tracePt t="295191" x="2901950" y="5689600"/>
          <p14:tracePt t="295204" x="2919413" y="5832475"/>
          <p14:tracePt t="295218" x="2938463" y="5929313"/>
          <p14:tracePt t="295234" x="2946400" y="5983288"/>
          <p14:tracePt t="295252" x="2965450" y="6027738"/>
          <p14:tracePt t="295269" x="2965450" y="6046788"/>
          <p14:tracePt t="295304" x="2955925" y="6037263"/>
          <p14:tracePt t="295318" x="2946400" y="5975350"/>
          <p14:tracePt t="295332" x="2928938" y="5813425"/>
          <p14:tracePt t="295349" x="2928938" y="5554663"/>
          <p14:tracePt t="295366" x="2928938" y="5286375"/>
          <p14:tracePt t="295383" x="2928938" y="5054600"/>
          <p14:tracePt t="295399" x="2928938" y="5010150"/>
          <p14:tracePt t="295416" x="2928938" y="5000625"/>
          <p14:tracePt t="295433" x="2928938" y="4992688"/>
          <p14:tracePt t="295468" x="2928938" y="5019675"/>
          <p14:tracePt t="295481" x="2928938" y="5108575"/>
          <p14:tracePt t="295494" x="2938463" y="5251450"/>
          <p14:tracePt t="295505" x="2955925" y="5394325"/>
          <p14:tracePt t="295518" x="2955925" y="5519738"/>
          <p14:tracePt t="295533" x="2955925" y="5635625"/>
          <p14:tracePt t="295550" x="2955925" y="5689600"/>
          <p14:tracePt t="295566" x="2955925" y="5751513"/>
          <p14:tracePt t="295583" x="2955925" y="5778500"/>
          <p14:tracePt t="295666" x="2955925" y="5697538"/>
          <p14:tracePt t="295678" x="2955925" y="5554663"/>
          <p14:tracePt t="295691" x="2946400" y="5384800"/>
          <p14:tracePt t="295704" x="2946400" y="5241925"/>
          <p14:tracePt t="295717" x="2928938" y="5091113"/>
          <p14:tracePt t="295733" x="2928938" y="5019675"/>
          <p14:tracePt t="295750" x="2911475" y="4983163"/>
          <p14:tracePt t="295767" x="2911475" y="4948238"/>
          <p14:tracePt t="295801" x="2911475" y="4965700"/>
          <p14:tracePt t="295816" x="2911475" y="5019675"/>
          <p14:tracePt t="295833" x="2911475" y="5126038"/>
          <p14:tracePt t="295850" x="2911475" y="5411788"/>
          <p14:tracePt t="295866" x="2911475" y="5554663"/>
          <p14:tracePt t="295883" x="2911475" y="5670550"/>
          <p14:tracePt t="295899" x="2911475" y="5813425"/>
          <p14:tracePt t="295916" x="2911475" y="5832475"/>
          <p14:tracePt t="295932" x="2911475" y="5840413"/>
          <p14:tracePt t="295949" x="2911475" y="5849938"/>
          <p14:tracePt t="296404" x="2901950" y="5903913"/>
          <p14:tracePt t="296415" x="2884488" y="6010275"/>
          <p14:tracePt t="296429" x="2867025" y="6108700"/>
          <p14:tracePt t="296441" x="2847975" y="6189663"/>
          <p14:tracePt t="296453" x="2840038" y="6224588"/>
          <p14:tracePt t="296466" x="2840038" y="6261100"/>
          <p14:tracePt t="296483" x="2840038" y="6269038"/>
          <p14:tracePt t="296499" x="2840038" y="6278563"/>
          <p14:tracePt t="296516" x="2830513" y="6278563"/>
          <p14:tracePt t="296758" x="2830513" y="6269038"/>
          <p14:tracePt t="296795" x="2830513" y="6261100"/>
          <p14:tracePt t="296819" x="2830513" y="6251575"/>
          <p14:tracePt t="296832" x="2840038" y="6251575"/>
          <p14:tracePt t="296846" x="2840038" y="6242050"/>
          <p14:tracePt t="296857" x="2867025" y="6234113"/>
          <p14:tracePt t="296870" x="2901950" y="6207125"/>
          <p14:tracePt t="296884" x="2938463" y="6189663"/>
          <p14:tracePt t="296900" x="3017838" y="6162675"/>
          <p14:tracePt t="296917" x="3054350" y="6135688"/>
          <p14:tracePt t="296934" x="3116263" y="6118225"/>
          <p14:tracePt t="296950" x="3125788" y="6108700"/>
          <p14:tracePt t="296968" x="3143250" y="6108700"/>
          <p14:tracePt t="297005" x="3143250" y="6099175"/>
          <p14:tracePt t="297093" x="3143250" y="6091238"/>
          <p14:tracePt t="297130" x="3143250" y="6081713"/>
          <p14:tracePt t="297144" x="3133725" y="6072188"/>
          <p14:tracePt t="297158" x="3133725" y="6054725"/>
          <p14:tracePt t="297170" x="3125788" y="6054725"/>
          <p14:tracePt t="297184" x="3116263" y="6037263"/>
          <p14:tracePt t="297201" x="3089275" y="5938838"/>
          <p14:tracePt t="297218" x="2901950" y="5483225"/>
          <p14:tracePt t="297235" x="2732088" y="5027613"/>
          <p14:tracePt t="297251" x="2589213" y="4545013"/>
          <p14:tracePt t="297268" x="2446338" y="3965575"/>
          <p14:tracePt t="297283" x="2428875" y="3840163"/>
          <p14:tracePt t="297300" x="2428875" y="3786188"/>
          <p14:tracePt t="297316" x="2428875" y="3741738"/>
          <p14:tracePt t="299460" x="2428875" y="3706813"/>
          <p14:tracePt t="299472" x="2428875" y="3635375"/>
          <p14:tracePt t="299485" x="2428875" y="3581400"/>
          <p14:tracePt t="299501" x="2438400" y="3536950"/>
          <p14:tracePt t="299518" x="2438400" y="3482975"/>
          <p14:tracePt t="299535" x="2465388" y="3394075"/>
          <p14:tracePt t="299552" x="2465388" y="3340100"/>
          <p14:tracePt t="299568" x="2473325" y="3295650"/>
          <p14:tracePt t="299585" x="2500313" y="3224213"/>
          <p14:tracePt t="299601" x="2509838" y="3197225"/>
          <p14:tracePt t="299634" x="2544763" y="3081338"/>
          <p14:tracePt t="299651" x="2554288" y="3044825"/>
          <p14:tracePt t="299669" x="2571750" y="3000375"/>
          <p14:tracePt t="299685" x="2589213" y="2955925"/>
          <p14:tracePt t="299701" x="2608263" y="2928938"/>
          <p14:tracePt t="299717" x="2616200" y="2911475"/>
          <p14:tracePt t="299733" x="2625725" y="2894013"/>
          <p14:tracePt t="299750" x="2643188" y="2894013"/>
          <p14:tracePt t="299856" x="2643188" y="2901950"/>
          <p14:tracePt t="299881" x="2652713" y="2911475"/>
          <p14:tracePt t="299893" x="2652713" y="2928938"/>
          <p14:tracePt t="299905" x="2652713" y="2955925"/>
          <p14:tracePt t="299920" x="2660650" y="2973388"/>
          <p14:tracePt t="299935" x="2660650" y="3000375"/>
          <p14:tracePt t="299951" x="2660650" y="3017838"/>
          <p14:tracePt t="299967" x="2670175" y="3036888"/>
          <p14:tracePt t="299984" x="2670175" y="3044825"/>
          <p14:tracePt t="300007" x="2670175" y="3054350"/>
          <p14:tracePt t="300020" x="2679700" y="3063875"/>
          <p14:tracePt t="300033" x="2679700" y="3081338"/>
          <p14:tracePt t="300050" x="2697163" y="3125788"/>
          <p14:tracePt t="300069" x="2714625" y="3170238"/>
          <p14:tracePt t="300084" x="2714625" y="3197225"/>
          <p14:tracePt t="300101" x="2714625" y="3206750"/>
          <p14:tracePt t="300118" x="2732088" y="3224213"/>
          <p14:tracePt t="300150" x="2732088" y="3232150"/>
          <p14:tracePt t="300167" x="2741613" y="3251200"/>
          <p14:tracePt t="300305" x="2751138" y="3251200"/>
          <p14:tracePt t="300332" x="2759075" y="3251200"/>
          <p14:tracePt t="300344" x="2768600" y="3259138"/>
          <p14:tracePt t="300355" x="2795588" y="3268663"/>
          <p14:tracePt t="300368" x="2803525" y="3295650"/>
          <p14:tracePt t="300384" x="2830513" y="3303588"/>
          <p14:tracePt t="300401" x="2840038" y="3313113"/>
          <p14:tracePt t="300418" x="2857500" y="3340100"/>
          <p14:tracePt t="300434" x="2867025" y="3349625"/>
          <p14:tracePt t="300467" x="2884488" y="3349625"/>
          <p14:tracePt t="300655" x="2894013" y="3357563"/>
          <p14:tracePt t="300681" x="2901950" y="3367088"/>
          <p14:tracePt t="300693" x="2901950" y="3375025"/>
          <p14:tracePt t="300705" x="2911475" y="3384550"/>
          <p14:tracePt t="300720" x="2919413" y="3402013"/>
          <p14:tracePt t="300734" x="2928938" y="3411538"/>
          <p14:tracePt t="300754" x="2938463" y="3421063"/>
          <p14:tracePt t="301172" x="2938463" y="3429000"/>
          <p14:tracePt t="301195" x="2955925" y="3429000"/>
          <p14:tracePt t="301207" x="2955925" y="3438525"/>
          <p14:tracePt t="301233" x="2965450" y="3446463"/>
          <p14:tracePt t="301245" x="2973388" y="3446463"/>
          <p14:tracePt t="301258" x="2973388" y="3455988"/>
          <p14:tracePt t="301285" x="2982913" y="3455988"/>
          <p14:tracePt t="301333" x="2982913" y="3465513"/>
          <p14:tracePt t="302042" x="2990850" y="3465513"/>
          <p14:tracePt t="302447" x="2982913" y="3465513"/>
          <p14:tracePt t="302474" x="2973388" y="3455988"/>
          <p14:tracePt t="302499" x="2965450" y="3455988"/>
          <p14:tracePt t="302511" x="2965450" y="3446463"/>
          <p14:tracePt t="302523" x="2946400" y="3446463"/>
          <p14:tracePt t="302536" x="2928938" y="3438525"/>
          <p14:tracePt t="302551" x="2901950" y="3421063"/>
          <p14:tracePt t="302568" x="2874963" y="3411538"/>
          <p14:tracePt t="302585" x="2847975" y="3402013"/>
          <p14:tracePt t="302601" x="2847975" y="3394075"/>
          <p14:tracePt t="302620" x="2830513" y="3394075"/>
          <p14:tracePt t="302635" x="2830513" y="3384550"/>
          <p14:tracePt t="302651" x="2813050" y="3384550"/>
          <p14:tracePt t="302684" x="2803525" y="3384550"/>
          <p14:tracePt t="302716" x="2795588" y="3384550"/>
          <p14:tracePt t="302751" x="2795588" y="3375025"/>
          <p14:tracePt t="303540" x="2795588" y="3357563"/>
          <p14:tracePt t="303552" x="2803525" y="3357563"/>
          <p14:tracePt t="303624" x="2803525" y="3349625"/>
          <p14:tracePt t="303676" x="2822575" y="3349625"/>
          <p14:tracePt t="303701" x="2822575" y="3340100"/>
          <p14:tracePt t="304705" x="2830513" y="3340100"/>
          <p14:tracePt t="306283" x="2813050" y="3340100"/>
          <p14:tracePt t="306307" x="2795588" y="3330575"/>
          <p14:tracePt t="306320" x="2759075" y="3313113"/>
          <p14:tracePt t="306332" x="2714625" y="3303588"/>
          <p14:tracePt t="306344" x="2660650" y="3278188"/>
          <p14:tracePt t="306356" x="2608263" y="3259138"/>
          <p14:tracePt t="306371" x="2562225" y="3251200"/>
          <p14:tracePt t="306385" x="2536825" y="3232150"/>
          <p14:tracePt t="306402" x="2527300" y="3232150"/>
          <p14:tracePt t="306418" x="2509838" y="3232150"/>
          <p14:tracePt t="306435" x="2490788" y="3224213"/>
          <p14:tracePt t="306452" x="2465388" y="3224213"/>
          <p14:tracePt t="306471" x="2384425" y="3197225"/>
          <p14:tracePt t="306485" x="2330450" y="3187700"/>
          <p14:tracePt t="306502" x="2276475" y="3152775"/>
          <p14:tracePt t="306519" x="2179638" y="3116263"/>
          <p14:tracePt t="306535" x="2125663" y="3089275"/>
          <p14:tracePt t="306552" x="2098675" y="3071813"/>
          <p14:tracePt t="306568" x="2054225" y="3044825"/>
          <p14:tracePt t="306586" x="2009775" y="3027363"/>
          <p14:tracePt t="306602" x="2000250" y="3017838"/>
          <p14:tracePt t="306634" x="1990725" y="3000375"/>
          <p14:tracePt t="306730" x="2000250" y="3000375"/>
          <p14:tracePt t="306756" x="2009775" y="3000375"/>
          <p14:tracePt t="306768" x="2017713" y="3000375"/>
          <p14:tracePt t="306782" x="2027238" y="3000375"/>
          <p14:tracePt t="306795" x="2044700" y="3009900"/>
          <p14:tracePt t="306806" x="2071688" y="3027363"/>
          <p14:tracePt t="306819" x="2116138" y="3044825"/>
          <p14:tracePt t="306834" x="2170113" y="3071813"/>
          <p14:tracePt t="306851" x="2232025" y="3098800"/>
          <p14:tracePt t="306867" x="2286000" y="3116263"/>
          <p14:tracePt t="306884" x="2384425" y="3143250"/>
          <p14:tracePt t="306901" x="2401888" y="3152775"/>
          <p14:tracePt t="306920" x="2465388" y="3152775"/>
          <p14:tracePt t="306935" x="2490788" y="3160713"/>
          <p14:tracePt t="306952" x="2509838" y="3160713"/>
          <p14:tracePt t="306969" x="2562225" y="3179763"/>
          <p14:tracePt t="306985" x="2581275" y="3179763"/>
          <p14:tracePt t="307002" x="2589213" y="3187700"/>
          <p14:tracePt t="307018" x="2608263" y="3187700"/>
          <p14:tracePt t="307035" x="2616200" y="3187700"/>
          <p14:tracePt t="307054" x="2625725" y="3187700"/>
          <p14:tracePt t="307192" x="2616200" y="3187700"/>
          <p14:tracePt t="307204" x="2589213" y="3187700"/>
          <p14:tracePt t="307215" x="2581275" y="3187700"/>
          <p14:tracePt t="307228" x="2571750" y="3187700"/>
          <p14:tracePt t="307240" x="2536825" y="3170238"/>
          <p14:tracePt t="307253" x="2509838" y="3170238"/>
          <p14:tracePt t="307268" x="2455863" y="3160713"/>
          <p14:tracePt t="307284" x="2419350" y="3143250"/>
          <p14:tracePt t="307300" x="2347913" y="3135313"/>
          <p14:tracePt t="307317" x="2232025" y="3089275"/>
          <p14:tracePt t="307334" x="2170113" y="3063875"/>
          <p14:tracePt t="307351" x="2036763" y="3000375"/>
          <p14:tracePt t="307367" x="1973263" y="2982913"/>
          <p14:tracePt t="307384" x="1919288" y="2955925"/>
          <p14:tracePt t="307401" x="1839913" y="2928938"/>
          <p14:tracePt t="307417" x="1803400" y="2921000"/>
          <p14:tracePt t="307434" x="1795463" y="2901950"/>
          <p14:tracePt t="307450" x="1768475" y="2894013"/>
          <p14:tracePt t="307468" x="1758950" y="2894013"/>
          <p14:tracePt t="307549" x="1768475" y="2894013"/>
          <p14:tracePt t="307562" x="1776413" y="2894013"/>
          <p14:tracePt t="307574" x="1785938" y="2894013"/>
          <p14:tracePt t="307588" x="1803400" y="2894013"/>
          <p14:tracePt t="307602" x="1803400" y="2901950"/>
          <p14:tracePt t="307618" x="1812925" y="2901950"/>
          <p14:tracePt t="307636" x="1857375" y="2938463"/>
          <p14:tracePt t="307652" x="1884363" y="2938463"/>
          <p14:tracePt t="307669" x="1919288" y="2955925"/>
          <p14:tracePt t="307687" x="1982788" y="2982913"/>
          <p14:tracePt t="307702" x="2027238" y="3009900"/>
          <p14:tracePt t="307719" x="2062163" y="3017838"/>
          <p14:tracePt t="307736" x="2125663" y="3044825"/>
          <p14:tracePt t="307751" x="2152650" y="3054350"/>
          <p14:tracePt t="307768" x="2179638" y="3071813"/>
          <p14:tracePt t="307785" x="2205038" y="3081338"/>
          <p14:tracePt t="307801" x="2224088" y="3089275"/>
          <p14:tracePt t="307819" x="2241550" y="3089275"/>
          <p14:tracePt t="307834" x="2276475" y="3108325"/>
          <p14:tracePt t="307851" x="2295525" y="3108325"/>
          <p14:tracePt t="307867" x="2322513" y="3116263"/>
          <p14:tracePt t="307884" x="2339975" y="3116263"/>
          <p14:tracePt t="307901" x="2347913" y="3125788"/>
          <p14:tracePt t="307934" x="2366963" y="3125788"/>
          <p14:tracePt t="307957" x="2374900" y="3125788"/>
          <p14:tracePt t="308056" x="2357438" y="3125788"/>
          <p14:tracePt t="308068" x="2347913" y="3125788"/>
          <p14:tracePt t="308080" x="2339975" y="3116263"/>
          <p14:tracePt t="308091" x="2322513" y="3116263"/>
          <p14:tracePt t="308104" x="2312988" y="3108325"/>
          <p14:tracePt t="308118" x="2303463" y="3108325"/>
          <p14:tracePt t="308135" x="2286000" y="3089275"/>
          <p14:tracePt t="308152" x="2224088" y="3071813"/>
          <p14:tracePt t="308169" x="2170113" y="3027363"/>
          <p14:tracePt t="308186" x="2089150" y="2992438"/>
          <p14:tracePt t="308202" x="1946275" y="2911475"/>
          <p14:tracePt t="308219" x="1893888" y="2901950"/>
          <p14:tracePt t="308236" x="1839913" y="2874963"/>
          <p14:tracePt t="308252" x="1830388" y="2874963"/>
          <p14:tracePt t="308270" x="1812925" y="2867025"/>
          <p14:tracePt t="308285" x="1803400" y="2867025"/>
          <p14:tracePt t="308320" x="1795463" y="2867025"/>
          <p14:tracePt t="308346" x="1795463" y="2857500"/>
          <p14:tracePt t="308430" x="1803400" y="2857500"/>
          <p14:tracePt t="308453" x="1812925" y="2857500"/>
          <p14:tracePt t="308466" x="1830388" y="2867025"/>
          <p14:tracePt t="308478" x="1857375" y="2867025"/>
          <p14:tracePt t="308490" x="1911350" y="2894013"/>
          <p14:tracePt t="308505" x="1973263" y="2911475"/>
          <p14:tracePt t="308518" x="2027238" y="2921000"/>
          <p14:tracePt t="308535" x="2098675" y="2938463"/>
          <p14:tracePt t="308552" x="2214563" y="2965450"/>
          <p14:tracePt t="308568" x="2251075" y="2965450"/>
          <p14:tracePt t="308586" x="2276475" y="2982913"/>
          <p14:tracePt t="308602" x="2357438" y="3009900"/>
          <p14:tracePt t="308619" x="2374900" y="3017838"/>
          <p14:tracePt t="308637" x="2438400" y="3044825"/>
          <p14:tracePt t="308652" x="2465388" y="3054350"/>
          <p14:tracePt t="308669" x="2500313" y="3054350"/>
          <p14:tracePt t="308687" x="2536825" y="3063875"/>
          <p14:tracePt t="308702" x="2544763" y="3071813"/>
          <p14:tracePt t="308718" x="2554288" y="3071813"/>
          <p14:tracePt t="308735" x="2581275" y="3071813"/>
          <p14:tracePt t="308835" x="2571750" y="3071813"/>
          <p14:tracePt t="308861" x="2562225" y="3071813"/>
          <p14:tracePt t="308873" x="2554288" y="3071813"/>
          <p14:tracePt t="308886" x="2536825" y="3071813"/>
          <p14:tracePt t="308899" x="2527300" y="3071813"/>
          <p14:tracePt t="308910" x="2509838" y="3071813"/>
          <p14:tracePt t="308936" x="2490788" y="3071813"/>
          <p14:tracePt t="308948" x="2465388" y="3071813"/>
          <p14:tracePt t="308960" x="2446338" y="3071813"/>
          <p14:tracePt t="308972" x="2419350" y="3063875"/>
          <p14:tracePt t="308985" x="2384425" y="3063875"/>
          <p14:tracePt t="309001" x="2357438" y="3044825"/>
          <p14:tracePt t="309020" x="2322513" y="3036888"/>
          <p14:tracePt t="309035" x="2312988" y="3036888"/>
          <p14:tracePt t="309052" x="2303463" y="3027363"/>
          <p14:tracePt t="309070" x="2295525" y="3027363"/>
          <p14:tracePt t="309093" x="2286000" y="3017838"/>
          <p14:tracePt t="309117" x="2276475" y="3017838"/>
          <p14:tracePt t="309130" x="2276475" y="3009900"/>
          <p14:tracePt t="309154" x="2268538" y="3009900"/>
          <p14:tracePt t="309166" x="2259013" y="3009900"/>
          <p14:tracePt t="309178" x="2259013" y="3000375"/>
          <p14:tracePt t="309192" x="2241550" y="3000375"/>
          <p14:tracePt t="309205" x="2232025" y="2992438"/>
          <p14:tracePt t="309220" x="2214563" y="2992438"/>
          <p14:tracePt t="309236" x="2205038" y="2982913"/>
          <p14:tracePt t="309252" x="2179638" y="2982913"/>
          <p14:tracePt t="309269" x="2116138" y="2955925"/>
          <p14:tracePt t="309286" x="2108200" y="2946400"/>
          <p14:tracePt t="309303" x="2098675" y="2946400"/>
          <p14:tracePt t="309319" x="2071688" y="2928938"/>
          <p14:tracePt t="309334" x="2062163" y="2928938"/>
          <p14:tracePt t="309352" x="2062163" y="2921000"/>
          <p14:tracePt t="309491" x="2054225" y="2921000"/>
          <p14:tracePt t="309540" x="2044700" y="2911475"/>
          <p14:tracePt t="309553" x="2036763" y="2901950"/>
          <p14:tracePt t="309565" x="2009775" y="2894013"/>
          <p14:tracePt t="309577" x="1973263" y="2874963"/>
          <p14:tracePt t="309589" x="1919288" y="2849563"/>
          <p14:tracePt t="309602" x="1857375" y="2822575"/>
          <p14:tracePt t="309619" x="1803400" y="2803525"/>
          <p14:tracePt t="309635" x="1758950" y="2795588"/>
          <p14:tracePt t="309652" x="1714500" y="2768600"/>
          <p14:tracePt t="309669" x="1704975" y="2768600"/>
          <p14:tracePt t="309763" x="1714500" y="2768600"/>
          <p14:tracePt t="309776" x="1724025" y="2768600"/>
          <p14:tracePt t="309799" x="1731963" y="2768600"/>
          <p14:tracePt t="309824" x="1741488" y="2768600"/>
          <p14:tracePt t="309836" x="1741488" y="2778125"/>
          <p14:tracePt t="309849" x="1758950" y="2778125"/>
          <p14:tracePt t="309885" x="1768475" y="2786063"/>
          <p14:tracePt t="309897" x="1776413" y="2786063"/>
          <p14:tracePt t="309909" x="1795463" y="2803525"/>
          <p14:tracePt t="309923" x="1822450" y="2813050"/>
          <p14:tracePt t="309936" x="1847850" y="2822575"/>
          <p14:tracePt t="309951" x="1874838" y="2849563"/>
          <p14:tracePt t="309968" x="1893888" y="2849563"/>
          <p14:tracePt t="309985" x="1946275" y="2874963"/>
          <p14:tracePt t="310001" x="1965325" y="2874963"/>
          <p14:tracePt t="310018" x="1973263" y="2884488"/>
          <p14:tracePt t="310035" x="2009775" y="2894013"/>
          <p14:tracePt t="310053" x="2027238" y="2901950"/>
          <p14:tracePt t="310069" x="2044700" y="2901950"/>
          <p14:tracePt t="310085" x="2071688" y="2928938"/>
          <p14:tracePt t="310102" x="2098675" y="2938463"/>
          <p14:tracePt t="310119" x="2143125" y="2946400"/>
          <p14:tracePt t="310135" x="2170113" y="2955925"/>
          <p14:tracePt t="310152" x="2187575" y="2955925"/>
          <p14:tracePt t="310170" x="2214563" y="2973388"/>
          <p14:tracePt t="310186" x="2232025" y="2982913"/>
          <p14:tracePt t="310202" x="2241550" y="2992438"/>
          <p14:tracePt t="310219" x="2276475" y="3000375"/>
          <p14:tracePt t="310235" x="2322513" y="3017838"/>
          <p14:tracePt t="310252" x="2330450" y="3017838"/>
          <p14:tracePt t="310269" x="2357438" y="3027363"/>
          <p14:tracePt t="310286" x="2374900" y="3036888"/>
          <p14:tracePt t="310302" x="2384425" y="3036888"/>
          <p14:tracePt t="310321" x="2411413" y="3036888"/>
          <p14:tracePt t="310352" x="2428875" y="3036888"/>
          <p14:tracePt t="310369" x="2446338" y="3044825"/>
          <p14:tracePt t="310385" x="2465388" y="3044825"/>
          <p14:tracePt t="310401" x="2473325" y="3044825"/>
          <p14:tracePt t="310418" x="2482850" y="3044825"/>
          <p14:tracePt t="310439" x="2490788" y="3044825"/>
          <p14:tracePt t="310561" x="2465388" y="3044825"/>
          <p14:tracePt t="310574" x="2455863" y="3044825"/>
          <p14:tracePt t="310588" x="2438400" y="3044825"/>
          <p14:tracePt t="310602" x="2428875" y="3044825"/>
          <p14:tracePt t="310619" x="2411413" y="3044825"/>
          <p14:tracePt t="310635" x="2393950" y="3036888"/>
          <p14:tracePt t="310652" x="2374900" y="3027363"/>
          <p14:tracePt t="310670" x="2312988" y="3009900"/>
          <p14:tracePt t="310686" x="2268538" y="3000375"/>
          <p14:tracePt t="310702" x="2251075" y="2982913"/>
          <p14:tracePt t="310719" x="2197100" y="2973388"/>
          <p14:tracePt t="310736" x="2179638" y="2973388"/>
          <p14:tracePt t="310753" x="2133600" y="2955925"/>
          <p14:tracePt t="310769" x="2071688" y="2938463"/>
          <p14:tracePt t="310785" x="2036763" y="2921000"/>
          <p14:tracePt t="310802" x="1990725" y="2911475"/>
          <p14:tracePt t="310819" x="1965325" y="2894013"/>
          <p14:tracePt t="310835" x="1955800" y="2894013"/>
          <p14:tracePt t="310853" x="1928813" y="2884488"/>
          <p14:tracePt t="310885" x="1919288" y="2884488"/>
          <p14:tracePt t="310912" x="1911350" y="2884488"/>
          <p14:tracePt t="310936" x="1911350" y="2874963"/>
          <p14:tracePt t="310960" x="1901825" y="2874963"/>
          <p14:tracePt t="311009" x="1893888" y="2874963"/>
          <p14:tracePt t="311050" x="1884363" y="2867025"/>
          <p14:tracePt t="311061" x="1874838" y="2867025"/>
          <p14:tracePt t="311096" x="1857375" y="2857500"/>
          <p14:tracePt t="311121" x="1847850" y="2857500"/>
          <p14:tracePt t="311169" x="1839913" y="2857500"/>
          <p14:tracePt t="311293" x="1839913" y="2849563"/>
          <p14:tracePt t="311502" x="1847850" y="2849563"/>
          <p14:tracePt t="311552" x="1866900" y="2849563"/>
          <p14:tracePt t="311598" x="1874838" y="2849563"/>
          <p14:tracePt t="311669" x="1884363" y="2849563"/>
          <p14:tracePt t="311731" x="1893888" y="2849563"/>
          <p14:tracePt t="311920" x="1901825" y="2849563"/>
          <p14:tracePt t="312300" x="1911350" y="2849563"/>
          <p14:tracePt t="312483" x="1919288" y="2849563"/>
          <p14:tracePt t="313806" x="1938338" y="2849563"/>
          <p14:tracePt t="314071" x="1946275" y="2849563"/>
          <p14:tracePt t="314119" x="1955800" y="2849563"/>
          <p14:tracePt t="314131" x="1973263" y="2857500"/>
          <p14:tracePt t="314144" x="2017713" y="2874963"/>
          <p14:tracePt t="314157" x="2054225" y="2884488"/>
          <p14:tracePt t="314169" x="2108200" y="2911475"/>
          <p14:tracePt t="314186" x="2187575" y="2928938"/>
          <p14:tracePt t="314204" x="2286000" y="2982913"/>
          <p14:tracePt t="314219" x="2330450" y="3000375"/>
          <p14:tracePt t="314236" x="2366963" y="3009900"/>
          <p14:tracePt t="314253" x="2446338" y="3036888"/>
          <p14:tracePt t="314269" x="2465388" y="3036888"/>
          <p14:tracePt t="314287" x="2509838" y="3054350"/>
          <p14:tracePt t="314302" x="2554288" y="3063875"/>
          <p14:tracePt t="314320" x="2581275" y="3071813"/>
          <p14:tracePt t="314336" x="2598738" y="3071813"/>
          <p14:tracePt t="314353" x="2608263" y="3071813"/>
          <p14:tracePt t="314369" x="2616200" y="3071813"/>
          <p14:tracePt t="314420" x="2625725" y="3071813"/>
          <p14:tracePt t="314494" x="2616200" y="3071813"/>
          <p14:tracePt t="314506" x="2608263" y="3071813"/>
          <p14:tracePt t="314520" x="2581275" y="3071813"/>
          <p14:tracePt t="314536" x="2562225" y="3071813"/>
          <p14:tracePt t="314553" x="2536825" y="3071813"/>
          <p14:tracePt t="314569" x="2465388" y="3054350"/>
          <p14:tracePt t="314586" x="2401888" y="3027363"/>
          <p14:tracePt t="314603" x="2276475" y="3009900"/>
          <p14:tracePt t="314620" x="2027238" y="2921000"/>
          <p14:tracePt t="314636" x="1928813" y="2884488"/>
          <p14:tracePt t="314653" x="1830388" y="2857500"/>
          <p14:tracePt t="314670" x="1822450" y="2849563"/>
          <p14:tracePt t="314688" x="1812925" y="2849563"/>
          <p14:tracePt t="314703" x="1803400" y="2849563"/>
          <p14:tracePt t="314774" x="1812925" y="2849563"/>
          <p14:tracePt t="314786" x="1822450" y="2849563"/>
          <p14:tracePt t="314798" x="1830388" y="2849563"/>
          <p14:tracePt t="314810" x="1839913" y="2849563"/>
          <p14:tracePt t="314822" x="1847850" y="2857500"/>
          <p14:tracePt t="314835" x="1866900" y="2874963"/>
          <p14:tracePt t="314852" x="1893888" y="2884488"/>
          <p14:tracePt t="314871" x="2036763" y="2973388"/>
          <p14:tracePt t="314886" x="2143125" y="3027363"/>
          <p14:tracePt t="314903" x="2251075" y="3081338"/>
          <p14:tracePt t="314920" x="2438400" y="3152775"/>
          <p14:tracePt t="314935" x="2490788" y="3179763"/>
          <p14:tracePt t="314952" x="2536825" y="3187700"/>
          <p14:tracePt t="314969" x="2598738" y="3214688"/>
          <p14:tracePt t="314985" x="2608263" y="3214688"/>
          <p14:tracePt t="315002" x="2608263" y="3224213"/>
          <p14:tracePt t="315019" x="2616200" y="3224213"/>
          <p14:tracePt t="315106" x="2589213" y="3224213"/>
          <p14:tracePt t="315119" x="2581275" y="3214688"/>
          <p14:tracePt t="315130" x="2562225" y="3206750"/>
          <p14:tracePt t="315142" x="2536825" y="3187700"/>
          <p14:tracePt t="315154" x="2490788" y="3179763"/>
          <p14:tracePt t="315168" x="2419350" y="3160713"/>
          <p14:tracePt t="315186" x="2339975" y="3135313"/>
          <p14:tracePt t="315203" x="2179638" y="3054350"/>
          <p14:tracePt t="315219" x="2133600" y="3027363"/>
          <p14:tracePt t="315235" x="2098675" y="3009900"/>
          <p14:tracePt t="315252" x="2062163" y="3000375"/>
          <p14:tracePt t="315268" x="2054225" y="2992438"/>
          <p14:tracePt t="315359" x="2062163" y="2992438"/>
          <p14:tracePt t="315370" x="2071688" y="2992438"/>
          <p14:tracePt t="315382" x="2089150" y="3000375"/>
          <p14:tracePt t="315394" x="2098675" y="3009900"/>
          <p14:tracePt t="315407" x="2116138" y="3017838"/>
          <p14:tracePt t="315420" x="2160588" y="3044825"/>
          <p14:tracePt t="315435" x="2197100" y="3063875"/>
          <p14:tracePt t="315451" x="2268538" y="3071813"/>
          <p14:tracePt t="315469" x="2411413" y="3135313"/>
          <p14:tracePt t="315485" x="2465388" y="3152775"/>
          <p14:tracePt t="315502" x="2500313" y="3152775"/>
          <p14:tracePt t="315519" x="2554288" y="3160713"/>
          <p14:tracePt t="315535" x="2562225" y="3160713"/>
          <p14:tracePt t="315553" x="2571750" y="3170238"/>
          <p14:tracePt t="315686" x="2562225" y="3170238"/>
          <p14:tracePt t="315698" x="2554288" y="3160713"/>
          <p14:tracePt t="315710" x="2544763" y="3160713"/>
          <p14:tracePt t="315722" x="2517775" y="3143250"/>
          <p14:tracePt t="315736" x="2482850" y="3125788"/>
          <p14:tracePt t="315753" x="2419350" y="3098800"/>
          <p14:tracePt t="315771" x="2339975" y="3054350"/>
          <p14:tracePt t="315787" x="2322513" y="3044825"/>
          <p14:tracePt t="315803" x="2312988" y="3036888"/>
          <p14:tracePt t="315819" x="2295525" y="3036888"/>
          <p14:tracePt t="315835" x="2295525" y="3027363"/>
          <p14:tracePt t="315942" x="2303463" y="3027363"/>
          <p14:tracePt t="315966" x="2312988" y="3036888"/>
          <p14:tracePt t="315991" x="2322513" y="3036888"/>
          <p14:tracePt t="316002" x="2330450" y="3036888"/>
          <p14:tracePt t="316013" x="2330450" y="3044825"/>
          <p14:tracePt t="316024" x="2339975" y="3044825"/>
          <p14:tracePt t="316037" x="2366963" y="3054350"/>
          <p14:tracePt t="316052" x="2384425" y="3071813"/>
          <p14:tracePt t="316068" x="2428875" y="3081338"/>
          <p14:tracePt t="316085" x="2517775" y="3108325"/>
          <p14:tracePt t="316102" x="2554288" y="3108325"/>
          <p14:tracePt t="316118" x="2581275" y="3125788"/>
          <p14:tracePt t="316135" x="2633663" y="3135313"/>
          <p14:tracePt t="316152" x="2643188" y="3143250"/>
          <p14:tracePt t="316168" x="2660650" y="3143250"/>
          <p14:tracePt t="316185" x="2670175" y="3143250"/>
          <p14:tracePt t="316201" x="2670175" y="3152775"/>
          <p14:tracePt t="316832" x="2714625" y="3152775"/>
          <p14:tracePt t="316842" x="2795588" y="3187700"/>
          <p14:tracePt t="316855" x="2847975" y="3197225"/>
          <p14:tracePt t="316869" x="2901950" y="3197225"/>
          <p14:tracePt t="316885" x="2955925" y="3214688"/>
          <p14:tracePt t="316902" x="2990850" y="3214688"/>
          <p14:tracePt t="316919" x="3071813" y="3214688"/>
          <p14:tracePt t="316935" x="3108325" y="3214688"/>
          <p14:tracePt t="316952" x="3205163" y="3206750"/>
          <p14:tracePt t="316969" x="3241675" y="3197225"/>
          <p14:tracePt t="316986" x="3276600" y="3197225"/>
          <p14:tracePt t="317003" x="3322638" y="3179763"/>
          <p14:tracePt t="317020" x="3394075" y="3170238"/>
          <p14:tracePt t="317037" x="3419475" y="3170238"/>
          <p14:tracePt t="317053" x="3465513" y="3152775"/>
          <p14:tracePt t="317070" x="3490913" y="3143250"/>
          <p14:tracePt t="317087" x="3500438" y="3143250"/>
          <p14:tracePt t="317104" x="3509963" y="3143250"/>
          <p14:tracePt t="317119" x="3517900" y="3143250"/>
          <p14:tracePt t="317137" x="3544888" y="3143250"/>
          <p14:tracePt t="317152" x="3562350" y="3143250"/>
          <p14:tracePt t="317168" x="3589338" y="3170238"/>
          <p14:tracePt t="317185" x="3616325" y="3179763"/>
          <p14:tracePt t="317202" x="3616325" y="3197225"/>
          <p14:tracePt t="317218" x="3625850" y="3197225"/>
          <p14:tracePt t="317252" x="3625850" y="3214688"/>
          <p14:tracePt t="317268" x="3616325" y="3232150"/>
          <p14:tracePt t="317285" x="3581400" y="3259138"/>
          <p14:tracePt t="317302" x="3517900" y="3303588"/>
          <p14:tracePt t="317318" x="3490913" y="3303588"/>
          <p14:tracePt t="317335" x="3473450" y="3303588"/>
          <p14:tracePt t="317352" x="3465513" y="3303588"/>
          <p14:tracePt t="317368" x="3455988" y="3303588"/>
          <p14:tracePt t="317385" x="3419475" y="3251200"/>
          <p14:tracePt t="317402" x="3394075" y="3214688"/>
          <p14:tracePt t="317418" x="3375025" y="3135313"/>
          <p14:tracePt t="317436" x="3357563" y="2965450"/>
          <p14:tracePt t="317452" x="3357563" y="2911475"/>
          <p14:tracePt t="317470" x="3357563" y="2867025"/>
          <p14:tracePt t="317486" x="3357563" y="2849563"/>
          <p14:tracePt t="317520" x="3394075" y="2849563"/>
          <p14:tracePt t="317536" x="3509963" y="2874963"/>
          <p14:tracePt t="317553" x="3589338" y="2901950"/>
          <p14:tracePt t="317570" x="3670300" y="2955925"/>
          <p14:tracePt t="317587" x="3751263" y="3036888"/>
          <p14:tracePt t="317603" x="3786188" y="3116263"/>
          <p14:tracePt t="317621" x="3813175" y="3232150"/>
          <p14:tracePt t="317637" x="3813175" y="3268663"/>
          <p14:tracePt t="317653" x="3795713" y="3322638"/>
          <p14:tracePt t="317671" x="3714750" y="3411538"/>
          <p14:tracePt t="317686" x="3670300" y="3421063"/>
          <p14:tracePt t="317702" x="3652838" y="3421063"/>
          <p14:tracePt t="317719" x="3616325" y="3421063"/>
          <p14:tracePt t="317735" x="3608388" y="3421063"/>
          <p14:tracePt t="317752" x="3598863" y="3421063"/>
          <p14:tracePt t="317768" x="3598863" y="3384550"/>
          <p14:tracePt t="317785" x="3571875" y="3349625"/>
          <p14:tracePt t="317802" x="3554413" y="3322638"/>
          <p14:tracePt t="317818" x="3544888" y="3278188"/>
          <p14:tracePt t="317835" x="3544888" y="3268663"/>
          <p14:tracePt t="317852" x="3544888" y="3241675"/>
          <p14:tracePt t="317869" x="3571875" y="3232150"/>
          <p14:tracePt t="317885" x="3608388" y="3224213"/>
          <p14:tracePt t="317902" x="3660775" y="3224213"/>
          <p14:tracePt t="317920" x="3697288" y="3224213"/>
          <p14:tracePt t="317936" x="3732213" y="3224213"/>
          <p14:tracePt t="317953" x="3741738" y="3224213"/>
          <p14:tracePt t="317969" x="3751263" y="3224213"/>
          <p14:tracePt t="317986" x="3751263" y="3241675"/>
          <p14:tracePt t="318019" x="3751263" y="3251200"/>
          <p14:tracePt t="318037" x="3741738" y="3286125"/>
          <p14:tracePt t="318053" x="3697288" y="3295650"/>
          <p14:tracePt t="318070" x="3643313" y="3313113"/>
          <p14:tracePt t="318086" x="3536950" y="3330575"/>
          <p14:tracePt t="318104" x="3482975" y="3330575"/>
          <p14:tracePt t="318120" x="3455988" y="3322638"/>
          <p14:tracePt t="318137" x="3419475" y="3303588"/>
          <p14:tracePt t="318153" x="3411538" y="3268663"/>
          <p14:tracePt t="318170" x="3411538" y="3241675"/>
          <p14:tracePt t="318186" x="3402013" y="3179763"/>
          <p14:tracePt t="318204" x="3402013" y="3160713"/>
          <p14:tracePt t="318219" x="3402013" y="3152775"/>
          <p14:tracePt t="318236" x="3429000" y="3116263"/>
          <p14:tracePt t="318252" x="3438525" y="3108325"/>
          <p14:tracePt t="318269" x="3446463" y="3108325"/>
          <p14:tracePt t="318285" x="3473450" y="3108325"/>
          <p14:tracePt t="318302" x="3490913" y="3108325"/>
          <p14:tracePt t="318319" x="3544888" y="3135313"/>
          <p14:tracePt t="318335" x="3589338" y="3160713"/>
          <p14:tracePt t="318352" x="3633788" y="3214688"/>
          <p14:tracePt t="318369" x="3679825" y="3330575"/>
          <p14:tracePt t="318385" x="3687763" y="3411538"/>
          <p14:tracePt t="318402" x="3687763" y="3482975"/>
          <p14:tracePt t="318418" x="3687763" y="3581400"/>
          <p14:tracePt t="318435" x="3687763" y="3706813"/>
          <p14:tracePt t="318452" x="3670300" y="3751263"/>
          <p14:tracePt t="318469" x="3670300" y="3759200"/>
          <p14:tracePt t="318485" x="3660775" y="3778250"/>
          <p14:tracePt t="318808" x="3660775" y="3929063"/>
          <p14:tracePt t="318820" x="3670300" y="4224338"/>
          <p14:tracePt t="318833" x="3670300" y="4519613"/>
          <p14:tracePt t="318847" x="3670300" y="4956175"/>
          <p14:tracePt t="318859" x="3660775" y="5214938"/>
          <p14:tracePt t="318872" x="3660775" y="5384800"/>
          <p14:tracePt t="318886" x="3643313" y="5500688"/>
          <p14:tracePt t="318904" x="3643313" y="5599113"/>
          <p14:tracePt t="318920" x="3616325" y="5778500"/>
          <p14:tracePt t="318936" x="3598863" y="5857875"/>
          <p14:tracePt t="318952" x="3598863" y="5929313"/>
          <p14:tracePt t="318969" x="3581400" y="6010275"/>
          <p14:tracePt t="318986" x="3581400" y="6072188"/>
          <p14:tracePt t="319003" x="3581400" y="6081713"/>
          <p14:tracePt t="319020" x="3581400" y="6091238"/>
          <p14:tracePt t="319036" x="3581400" y="6099175"/>
          <p14:tracePt t="319068" x="3571875" y="6099175"/>
          <p14:tracePt t="319164" x="3571875" y="6091238"/>
          <p14:tracePt t="319176" x="3571875" y="6081713"/>
          <p14:tracePt t="319190" x="3571875" y="6046788"/>
          <p14:tracePt t="319203" x="3571875" y="5938838"/>
          <p14:tracePt t="319220" x="3571875" y="5741988"/>
          <p14:tracePt t="319237" x="3571875" y="5295900"/>
          <p14:tracePt t="319253" x="3571875" y="5180013"/>
          <p14:tracePt t="319270" x="3571875" y="5099050"/>
          <p14:tracePt t="319287" x="3571875" y="5072063"/>
          <p14:tracePt t="319335" x="3571875" y="5081588"/>
          <p14:tracePt t="319347" x="3571875" y="5126038"/>
          <p14:tracePt t="319359" x="3571875" y="5259388"/>
          <p14:tracePt t="319372" x="3589338" y="5376863"/>
          <p14:tracePt t="319386" x="3589338" y="5473700"/>
          <p14:tracePt t="319403" x="3589338" y="5546725"/>
          <p14:tracePt t="319420" x="3589338" y="5626100"/>
          <p14:tracePt t="319437" x="3589338" y="5670550"/>
          <p14:tracePt t="319453" x="3598863" y="5680075"/>
          <p14:tracePt t="319522" x="3598863" y="5670550"/>
          <p14:tracePt t="319535" x="3598863" y="5618163"/>
          <p14:tracePt t="319547" x="3598863" y="5546725"/>
          <p14:tracePt t="319559" x="3598863" y="5473700"/>
          <p14:tracePt t="319570" x="3598863" y="5376863"/>
          <p14:tracePt t="319586" x="3598863" y="5322888"/>
          <p14:tracePt t="319602" x="3598863" y="5313363"/>
          <p14:tracePt t="319620" x="3598863" y="5295900"/>
          <p14:tracePt t="319680" x="3598863" y="5305425"/>
          <p14:tracePt t="319692" x="3598863" y="5330825"/>
          <p14:tracePt t="319704" x="3598863" y="5402263"/>
          <p14:tracePt t="319716" x="3616325" y="5500688"/>
          <p14:tracePt t="319729" x="3616325" y="5599113"/>
          <p14:tracePt t="319741" x="3633788" y="5670550"/>
          <p14:tracePt t="319754" x="3633788" y="5724525"/>
          <p14:tracePt t="319770" x="3633788" y="5768975"/>
          <p14:tracePt t="319785" x="3633788" y="5786438"/>
          <p14:tracePt t="319802" x="3643313" y="5813425"/>
          <p14:tracePt t="319821" x="3643313" y="5822950"/>
          <p14:tracePt t="319872" x="3652838" y="5822950"/>
          <p14:tracePt t="319883" x="3652838" y="5786438"/>
          <p14:tracePt t="319895" x="3670300" y="5670550"/>
          <p14:tracePt t="319909" x="3687763" y="5527675"/>
          <p14:tracePt t="319921" x="3724275" y="5330825"/>
          <p14:tracePt t="319937" x="3724275" y="5187950"/>
          <p14:tracePt t="319953" x="3724275" y="5116513"/>
          <p14:tracePt t="319970" x="3724275" y="5072063"/>
          <p14:tracePt t="319986" x="3724275" y="5064125"/>
          <p14:tracePt t="320020" x="3724275" y="5072063"/>
          <p14:tracePt t="320037" x="3714750" y="5143500"/>
          <p14:tracePt t="320053" x="3714750" y="5313363"/>
          <p14:tracePt t="320069" x="3724275" y="5421313"/>
          <p14:tracePt t="320087" x="3741738" y="5537200"/>
          <p14:tracePt t="320103" x="3751263" y="5689600"/>
          <p14:tracePt t="320120" x="3751263" y="5734050"/>
          <p14:tracePt t="320136" x="3751263" y="5751513"/>
          <p14:tracePt t="320153" x="3768725" y="5778500"/>
          <p14:tracePt t="320169" x="3768725" y="5786438"/>
          <p14:tracePt t="320285" x="3768725" y="5778500"/>
          <p14:tracePt t="320298" x="3768725" y="5768975"/>
          <p14:tracePt t="320311" x="3768725" y="5734050"/>
          <p14:tracePt t="320322" x="3768725" y="5662613"/>
          <p14:tracePt t="320336" x="3768725" y="5591175"/>
          <p14:tracePt t="320353" x="3768725" y="5492750"/>
          <p14:tracePt t="320370" x="3768725" y="5438775"/>
          <p14:tracePt t="320387" x="3776663" y="5384800"/>
          <p14:tracePt t="320444" x="3776663" y="5394325"/>
          <p14:tracePt t="320456" x="3786188" y="5438775"/>
          <p14:tracePt t="320468" x="3803650" y="5519738"/>
          <p14:tracePt t="320480" x="3822700" y="5635625"/>
          <p14:tracePt t="320492" x="3840163" y="5761038"/>
          <p14:tracePt t="320504" x="3857625" y="5857875"/>
          <p14:tracePt t="320519" x="3857625" y="5938838"/>
          <p14:tracePt t="320536" x="3857625" y="5956300"/>
          <p14:tracePt t="320553" x="3857625" y="5975350"/>
          <p14:tracePt t="320627" x="3857625" y="5965825"/>
          <p14:tracePt t="320639" x="3857625" y="5894388"/>
          <p14:tracePt t="320654" x="3830638" y="5813425"/>
          <p14:tracePt t="320666" x="3813175" y="5734050"/>
          <p14:tracePt t="320678" x="3813175" y="5680075"/>
          <p14:tracePt t="320690" x="3803650" y="5643563"/>
          <p14:tracePt t="320704" x="3803650" y="5635625"/>
          <p14:tracePt t="320764" x="3803650" y="5670550"/>
          <p14:tracePt t="320777" x="3803650" y="5707063"/>
          <p14:tracePt t="320789" x="3803650" y="5761038"/>
          <p14:tracePt t="320803" x="3803650" y="5805488"/>
          <p14:tracePt t="320820" x="3803650" y="5822950"/>
          <p14:tracePt t="320838" x="3803650" y="5840413"/>
          <p14:tracePt t="320911" x="3803650" y="5832475"/>
          <p14:tracePt t="320923" x="3803650" y="5822950"/>
          <p14:tracePt t="320936" x="3803650" y="5813425"/>
          <p14:tracePt t="320949" x="3795713" y="5778500"/>
          <p14:tracePt t="320962" x="3795713" y="5751513"/>
          <p14:tracePt t="320974" x="3795713" y="5734050"/>
          <p14:tracePt t="321000" x="3795713" y="5724525"/>
          <p14:tracePt t="321064" x="3795713" y="5741988"/>
          <p14:tracePt t="321075" x="3795713" y="5795963"/>
          <p14:tracePt t="321088" x="3795713" y="5849938"/>
          <p14:tracePt t="321103" x="3795713" y="5903913"/>
          <p14:tracePt t="321119" x="3795713" y="5929313"/>
          <p14:tracePt t="321136" x="3795713" y="5948363"/>
          <p14:tracePt t="321153" x="3795713" y="5965825"/>
          <p14:tracePt t="321201" x="3786188" y="5965825"/>
          <p14:tracePt t="321238" x="3776663" y="5956300"/>
          <p14:tracePt t="321250" x="3759200" y="5929313"/>
          <p14:tracePt t="321264" x="3751263" y="5884863"/>
          <p14:tracePt t="321276" x="3732213" y="5849938"/>
          <p14:tracePt t="321289" x="3732213" y="5805488"/>
          <p14:tracePt t="321302" x="3732213" y="5786438"/>
          <p14:tracePt t="321319" x="3732213" y="5778500"/>
          <p14:tracePt t="321337" x="3732213" y="5768975"/>
          <p14:tracePt t="321353" x="3732213" y="5761038"/>
          <p14:tracePt t="321390" x="3741738" y="5761038"/>
          <p14:tracePt t="321401" x="3751263" y="5761038"/>
          <p14:tracePt t="321413" x="3768725" y="5768975"/>
          <p14:tracePt t="321427" x="3776663" y="5778500"/>
          <p14:tracePt t="321440" x="3786188" y="5786438"/>
          <p14:tracePt t="321455" x="3803650" y="5795963"/>
          <p14:tracePt t="321470" x="3813175" y="5822950"/>
          <p14:tracePt t="321487" x="3822700" y="5849938"/>
          <p14:tracePt t="321503" x="3822700" y="5938838"/>
          <p14:tracePt t="321520" x="3803650" y="5975350"/>
          <p14:tracePt t="321537" x="3776663" y="6000750"/>
          <p14:tracePt t="321556" x="3732213" y="6037263"/>
          <p14:tracePt t="321570" x="3724275" y="6037263"/>
          <p14:tracePt t="321587" x="3714750" y="6037263"/>
          <p14:tracePt t="321606" x="3697288" y="6037263"/>
          <p14:tracePt t="321620" x="3697288" y="6027738"/>
          <p14:tracePt t="321636" x="3697288" y="6019800"/>
          <p14:tracePt t="321653" x="3687763" y="5992813"/>
          <p14:tracePt t="321670" x="3687763" y="5876925"/>
          <p14:tracePt t="321687" x="3687763" y="5822950"/>
          <p14:tracePt t="321704" x="3697288" y="5741988"/>
          <p14:tracePt t="321719" x="3705225" y="5734050"/>
          <p14:tracePt t="321737" x="3714750" y="5724525"/>
          <p14:tracePt t="321753" x="3724275" y="5724525"/>
          <p14:tracePt t="321770" x="3768725" y="5724525"/>
          <p14:tracePt t="321787" x="3776663" y="5724525"/>
          <p14:tracePt t="321803" x="3840163" y="5751513"/>
          <p14:tracePt t="321820" x="3867150" y="5786438"/>
          <p14:tracePt t="321837" x="3894138" y="5832475"/>
          <p14:tracePt t="321854" x="3911600" y="5894388"/>
          <p14:tracePt t="321870" x="3911600" y="5929313"/>
          <p14:tracePt t="321887" x="3911600" y="5983288"/>
          <p14:tracePt t="321903" x="3875088" y="6064250"/>
          <p14:tracePt t="321920" x="3830638" y="6108700"/>
          <p14:tracePt t="321937" x="3795713" y="6143625"/>
          <p14:tracePt t="321954" x="3679825" y="6207125"/>
          <p14:tracePt t="321969" x="3625850" y="6207125"/>
          <p14:tracePt t="321986" x="3554413" y="6207125"/>
          <p14:tracePt t="322003" x="3473450" y="6207125"/>
          <p14:tracePt t="322019" x="3446463" y="6189663"/>
          <p14:tracePt t="322036" x="3438525" y="6180138"/>
          <p14:tracePt t="322053" x="3438525" y="6135688"/>
          <p14:tracePt t="322069" x="3438525" y="6099175"/>
          <p14:tracePt t="322088" x="3446463" y="5983288"/>
          <p14:tracePt t="322103" x="3527425" y="5822950"/>
          <p14:tracePt t="322120" x="3571875" y="5778500"/>
          <p14:tracePt t="322138" x="3670300" y="5741988"/>
          <p14:tracePt t="322154" x="3724275" y="5741988"/>
          <p14:tracePt t="322170" x="3776663" y="5741988"/>
          <p14:tracePt t="322189" x="3875088" y="5768975"/>
          <p14:tracePt t="322204" x="3894138" y="5795963"/>
          <p14:tracePt t="322221" x="3919538" y="5805488"/>
          <p14:tracePt t="322238" x="3946525" y="5867400"/>
          <p14:tracePt t="322254" x="3946525" y="5911850"/>
          <p14:tracePt t="322269" x="3946525" y="5948363"/>
          <p14:tracePt t="322286" x="3946525" y="5975350"/>
          <p14:tracePt t="322302" x="3894138" y="6037263"/>
          <p14:tracePt t="322319" x="3848100" y="6064250"/>
          <p14:tracePt t="322338" x="3786188" y="6091238"/>
          <p14:tracePt t="322353" x="3751263" y="6091238"/>
          <p14:tracePt t="322370" x="3697288" y="6091238"/>
          <p14:tracePt t="322387" x="3633788" y="6072188"/>
          <p14:tracePt t="322403" x="3608388" y="6046788"/>
          <p14:tracePt t="322420" x="3581400" y="6010275"/>
          <p14:tracePt t="322437" x="3562350" y="5929313"/>
          <p14:tracePt t="322453" x="3562350" y="5840413"/>
          <p14:tracePt t="322470" x="3562350" y="5832475"/>
          <p14:tracePt t="322487" x="3608388" y="5813425"/>
          <p14:tracePt t="322503" x="3625850" y="5813425"/>
          <p14:tracePt t="322521" x="3652838" y="5813425"/>
          <p14:tracePt t="322537" x="3697288" y="5813425"/>
          <p14:tracePt t="322553" x="3724275" y="5822950"/>
          <p14:tracePt t="322571" x="3732213" y="5849938"/>
          <p14:tracePt t="322587" x="3759200" y="5894388"/>
          <p14:tracePt t="322603" x="3768725" y="5938838"/>
          <p14:tracePt t="322620" x="3768725" y="5975350"/>
          <p14:tracePt t="322637" x="3751263" y="6037263"/>
          <p14:tracePt t="322653" x="3741738" y="6046788"/>
          <p14:tracePt t="322671" x="3697288" y="6072188"/>
          <p14:tracePt t="322687" x="3660775" y="6072188"/>
          <p14:tracePt t="322703" x="3633788" y="6072188"/>
          <p14:tracePt t="322720" x="3589338" y="6072188"/>
          <p14:tracePt t="322736" x="3581400" y="6072188"/>
          <p14:tracePt t="322753" x="3571875" y="6046788"/>
          <p14:tracePt t="322770" x="3562350" y="6019800"/>
          <p14:tracePt t="322786" x="3562350" y="5992813"/>
          <p14:tracePt t="322803" x="3562350" y="5975350"/>
          <p14:tracePt t="322820" x="3571875" y="5938838"/>
          <p14:tracePt t="322836" x="3589338" y="5911850"/>
          <p14:tracePt t="322853" x="3608388" y="5903913"/>
          <p14:tracePt t="322870" x="3643313" y="5876925"/>
          <p14:tracePt t="322886" x="3697288" y="5876925"/>
          <p14:tracePt t="322903" x="3751263" y="5876925"/>
          <p14:tracePt t="322919" x="3786188" y="5876925"/>
          <p14:tracePt t="322936" x="3848100" y="5884863"/>
          <p14:tracePt t="322953" x="3857625" y="5894388"/>
          <p14:tracePt t="322970" x="3884613" y="5903913"/>
          <p14:tracePt t="322986" x="3884613" y="5965825"/>
          <p14:tracePt t="323003" x="3884613" y="6000750"/>
          <p14:tracePt t="323019" x="3875088" y="6046788"/>
          <p14:tracePt t="323036" x="3830638" y="6091238"/>
          <p14:tracePt t="323054" x="3803650" y="6108700"/>
          <p14:tracePt t="323070" x="3795713" y="6108700"/>
          <p14:tracePt t="323087" x="3714750" y="6108700"/>
          <p14:tracePt t="323104" x="3660775" y="6099175"/>
          <p14:tracePt t="323120" x="3625850" y="6072188"/>
          <p14:tracePt t="323137" x="3571875" y="6019800"/>
          <p14:tracePt t="323153" x="3562350" y="5983288"/>
          <p14:tracePt t="323170" x="3562350" y="5929313"/>
          <p14:tracePt t="323187" x="3581400" y="5840413"/>
          <p14:tracePt t="323204" x="3589338" y="5822950"/>
          <p14:tracePt t="323221" x="3608388" y="5813425"/>
          <p14:tracePt t="323237" x="3652838" y="5813425"/>
          <p14:tracePt t="323254" x="3670300" y="5813425"/>
          <p14:tracePt t="323272" x="3687763" y="5813425"/>
          <p14:tracePt t="323303" x="3697288" y="5805488"/>
          <p14:tracePt t="323320" x="3697288" y="5795963"/>
          <p14:tracePt t="323337" x="3697288" y="5778500"/>
          <p14:tracePt t="323354" x="3697288" y="5741988"/>
          <p14:tracePt t="323371" x="3697288" y="5546725"/>
          <p14:tracePt t="323387" x="3697288" y="5384800"/>
          <p14:tracePt t="323404" x="3697288" y="5197475"/>
          <p14:tracePt t="323420" x="3616325" y="4625975"/>
          <p14:tracePt t="323436" x="3571875" y="4305300"/>
          <p14:tracePt t="323453" x="3527425" y="3983038"/>
          <p14:tracePt t="323469" x="3429000" y="3589338"/>
          <p14:tracePt t="323486" x="3394075" y="3492500"/>
          <p14:tracePt t="323502" x="3384550" y="3455988"/>
          <p14:tracePt t="323519" x="3384550" y="3429000"/>
          <p14:tracePt t="323536" x="3384550" y="3421063"/>
          <p14:tracePt t="323553" x="3384550" y="3411538"/>
          <p14:tracePt t="323609" x="3384550" y="3421063"/>
          <p14:tracePt t="323621" x="3384550" y="3429000"/>
          <p14:tracePt t="323635" x="3384550" y="3455988"/>
          <p14:tracePt t="323647" x="3384550" y="3465513"/>
          <p14:tracePt t="323671" x="3384550" y="3473450"/>
          <p14:tracePt t="323695" x="3384550" y="3482975"/>
          <p14:tracePt t="323720" x="3384550" y="3492500"/>
          <p14:tracePt t="323731" x="3394075" y="3500438"/>
          <p14:tracePt t="323743" x="3394075" y="3509963"/>
          <p14:tracePt t="323755" x="3402013" y="3527425"/>
          <p14:tracePt t="323781" x="3411538" y="3527425"/>
          <p14:tracePt t="323818" x="3429000" y="3527425"/>
          <p14:tracePt t="323829" x="3429000" y="3517900"/>
          <p14:tracePt t="323842" x="3438525" y="3500438"/>
          <p14:tracePt t="323855" x="3465513" y="3455988"/>
          <p14:tracePt t="323870" x="3490913" y="3402013"/>
          <p14:tracePt t="323886" x="3544888" y="3322638"/>
          <p14:tracePt t="323903" x="3581400" y="3241675"/>
          <p14:tracePt t="323920" x="3581400" y="3232150"/>
          <p14:tracePt t="323936" x="3589338" y="3224213"/>
          <p14:tracePt t="324123" x="3589338" y="3232150"/>
          <p14:tracePt t="324237" x="3589338" y="3241675"/>
          <p14:tracePt t="327199" x="3473450" y="3259138"/>
          <p14:tracePt t="327212" x="3276600" y="3278188"/>
          <p14:tracePt t="327224" x="3089275" y="3295650"/>
          <p14:tracePt t="327238" x="2894013" y="3313113"/>
          <p14:tracePt t="327261" x="2312988" y="3367088"/>
          <p14:tracePt t="327274" x="2098675" y="3367088"/>
          <p14:tracePt t="327287" x="1884363" y="3367088"/>
          <p14:tracePt t="327303" x="1724025" y="3367088"/>
          <p14:tracePt t="327320" x="1598613" y="3367088"/>
          <p14:tracePt t="327336" x="1428750" y="3367088"/>
          <p14:tracePt t="327353" x="1401763" y="3367088"/>
          <p14:tracePt t="327370" x="1384300" y="3367088"/>
          <p14:tracePt t="327403" x="1374775" y="3367088"/>
          <p14:tracePt t="327445" x="1366838" y="3367088"/>
          <p14:tracePt t="327523" x="1357313" y="3367088"/>
          <p14:tracePt t="327537" x="1357313" y="3357563"/>
          <p14:tracePt t="327562" x="1357313" y="3349625"/>
          <p14:tracePt t="327585" x="1357313" y="3330575"/>
          <p14:tracePt t="327608" x="1374775" y="3330575"/>
          <p14:tracePt t="327621" x="1384300" y="3330575"/>
          <p14:tracePt t="327634" x="1401763" y="3330575"/>
          <p14:tracePt t="327646" x="1428750" y="3330575"/>
          <p14:tracePt t="327658" x="1482725" y="3330575"/>
          <p14:tracePt t="327671" x="1581150" y="3322638"/>
          <p14:tracePt t="327688" x="1679575" y="3322638"/>
          <p14:tracePt t="327703" x="1751013" y="3322638"/>
          <p14:tracePt t="327722" x="1839913" y="3303588"/>
          <p14:tracePt t="327737" x="1866900" y="3303588"/>
          <p14:tracePt t="327753" x="1874838" y="3303588"/>
          <p14:tracePt t="327770" x="1884363" y="3303588"/>
          <p14:tracePt t="327868" x="1874838" y="3303588"/>
          <p14:tracePt t="327880" x="1866900" y="3303588"/>
          <p14:tracePt t="327892" x="1830388" y="3303588"/>
          <p14:tracePt t="327906" x="1758950" y="3303588"/>
          <p14:tracePt t="327920" x="1687513" y="3303588"/>
          <p14:tracePt t="327936" x="1633538" y="3303588"/>
          <p14:tracePt t="327953" x="1589088" y="3303588"/>
          <p14:tracePt t="327970" x="1562100" y="3303588"/>
          <p14:tracePt t="327986" x="1544638" y="3303588"/>
          <p14:tracePt t="328041" x="1554163" y="3303588"/>
          <p14:tracePt t="328054" x="1562100" y="3303588"/>
          <p14:tracePt t="328065" x="1571625" y="3303588"/>
          <p14:tracePt t="328077" x="1589088" y="3303588"/>
          <p14:tracePt t="328090" x="1643063" y="3322638"/>
          <p14:tracePt t="328104" x="1724025" y="3322638"/>
          <p14:tracePt t="328120" x="1795463" y="3340100"/>
          <p14:tracePt t="328137" x="1874838" y="3349625"/>
          <p14:tracePt t="328153" x="2000250" y="3367088"/>
          <p14:tracePt t="328170" x="2027238" y="3367088"/>
          <p14:tracePt t="328186" x="2054225" y="3367088"/>
          <p14:tracePt t="328203" x="2062163" y="3367088"/>
          <p14:tracePt t="328220" x="2071688" y="3367088"/>
          <p14:tracePt t="328263" x="2054225" y="3367088"/>
          <p14:tracePt t="328275" x="2044700" y="3367088"/>
          <p14:tracePt t="328288" x="2036763" y="3367088"/>
          <p14:tracePt t="328304" x="1990725" y="3367088"/>
          <p14:tracePt t="328322" x="1812925" y="3340100"/>
          <p14:tracePt t="328337" x="1687513" y="3303588"/>
          <p14:tracePt t="328353" x="1608138" y="3295650"/>
          <p14:tracePt t="328371" x="1544638" y="3268663"/>
          <p14:tracePt t="328387" x="1527175" y="3268663"/>
          <p14:tracePt t="328469" x="1536700" y="3268663"/>
          <p14:tracePt t="328482" x="1544638" y="3268663"/>
          <p14:tracePt t="328495" x="1554163" y="3268663"/>
          <p14:tracePt t="328507" x="1589088" y="3278188"/>
          <p14:tracePt t="328521" x="1643063" y="3295650"/>
          <p14:tracePt t="328537" x="1697038" y="3295650"/>
          <p14:tracePt t="328554" x="1751013" y="3303588"/>
          <p14:tracePt t="328573" x="1812925" y="3322638"/>
          <p14:tracePt t="328588" x="1839913" y="3322638"/>
          <p14:tracePt t="328605" x="1847850" y="3322638"/>
          <p14:tracePt t="328622" x="1857375" y="3322638"/>
          <p14:tracePt t="328646" x="1866900" y="3322638"/>
          <p14:tracePt t="328698" x="1857375" y="3322638"/>
          <p14:tracePt t="328710" x="1839913" y="3322638"/>
          <p14:tracePt t="328723" x="1822450" y="3322638"/>
          <p14:tracePt t="328738" x="1776413" y="3313113"/>
          <p14:tracePt t="328754" x="1697038" y="3303588"/>
          <p14:tracePt t="328771" x="1455738" y="3268663"/>
          <p14:tracePt t="328788" x="1357313" y="3251200"/>
          <p14:tracePt t="328806" x="1214438" y="3232150"/>
          <p14:tracePt t="328821" x="1187450" y="3214688"/>
          <p14:tracePt t="328838" x="1179513" y="3214688"/>
          <p14:tracePt t="328916" x="1214438" y="3214688"/>
          <p14:tracePt t="328928" x="1268413" y="3214688"/>
          <p14:tracePt t="328940" x="1339850" y="3224213"/>
          <p14:tracePt t="328955" x="1465263" y="3241675"/>
          <p14:tracePt t="328971" x="1544638" y="3278188"/>
          <p14:tracePt t="328988" x="1660525" y="3286125"/>
          <p14:tracePt t="329003" x="1697038" y="3286125"/>
          <p14:tracePt t="329020" x="1714500" y="3286125"/>
          <p14:tracePt t="329037" x="1724025" y="3303588"/>
          <p14:tracePt t="329135" x="1704975" y="3303588"/>
          <p14:tracePt t="329148" x="1687513" y="3295650"/>
          <p14:tracePt t="329160" x="1679575" y="3295650"/>
          <p14:tracePt t="329173" x="1643063" y="3286125"/>
          <p14:tracePt t="329186" x="1608138" y="3278188"/>
          <p14:tracePt t="329203" x="1562100" y="3259138"/>
          <p14:tracePt t="329220" x="1544638" y="3259138"/>
          <p14:tracePt t="329236" x="1527175" y="3251200"/>
          <p14:tracePt t="329298" x="1536700" y="3251200"/>
          <p14:tracePt t="329322" x="1544638" y="3251200"/>
          <p14:tracePt t="329346" x="1554163" y="3251200"/>
          <p14:tracePt t="329359" x="1562100" y="3259138"/>
          <p14:tracePt t="329372" x="1598613" y="3278188"/>
          <p14:tracePt t="329388" x="1616075" y="3278188"/>
          <p14:tracePt t="329404" x="1643063" y="3286125"/>
          <p14:tracePt t="329421" x="1687513" y="3295650"/>
          <p14:tracePt t="329438" x="1704975" y="3295650"/>
          <p14:tracePt t="329456" x="1714500" y="3295650"/>
          <p14:tracePt t="335682" x="1822450" y="3295650"/>
          <p14:tracePt t="335694" x="2017713" y="3278188"/>
          <p14:tracePt t="335707" x="2232025" y="3251200"/>
          <p14:tracePt t="335721" x="2465388" y="3251200"/>
          <p14:tracePt t="335741" x="3160713" y="3303588"/>
          <p14:tracePt t="335754" x="3394075" y="3322638"/>
          <p14:tracePt t="335771" x="3608388" y="3340100"/>
          <p14:tracePt t="335787" x="3822700" y="3357563"/>
          <p14:tracePt t="335804" x="4143375" y="3394075"/>
          <p14:tracePt t="335821" x="4259263" y="3411538"/>
          <p14:tracePt t="335837" x="4357688" y="3411538"/>
          <p14:tracePt t="335854" x="4510088" y="3429000"/>
          <p14:tracePt t="335870" x="4589463" y="3446463"/>
          <p14:tracePt t="335887" x="4660900" y="3446463"/>
          <p14:tracePt t="335904" x="4867275" y="3492500"/>
          <p14:tracePt t="335921" x="4965700" y="3509963"/>
          <p14:tracePt t="335937" x="5018088" y="3527425"/>
          <p14:tracePt t="335954" x="5081588" y="3536950"/>
          <p14:tracePt t="335971" x="5089525" y="3536950"/>
          <p14:tracePt t="335987" x="5099050" y="3536950"/>
          <p14:tracePt t="336004" x="5108575" y="3536950"/>
          <p14:tracePt t="336021" x="5160963" y="3527425"/>
          <p14:tracePt t="336037" x="5214938" y="3509963"/>
          <p14:tracePt t="336054" x="5375275" y="3465513"/>
          <p14:tracePt t="336071" x="5429250" y="3446463"/>
          <p14:tracePt t="336089" x="5473700" y="3438525"/>
          <p14:tracePt t="336104" x="5500688" y="3429000"/>
          <p14:tracePt t="336121" x="5510213" y="3429000"/>
          <p14:tracePt t="336137" x="5527675" y="3421063"/>
          <p14:tracePt t="336154" x="5537200" y="3421063"/>
          <p14:tracePt t="336247" x="5537200" y="3402013"/>
          <p14:tracePt t="336272" x="5518150" y="3402013"/>
          <p14:tracePt t="336286" x="5473700" y="3394075"/>
          <p14:tracePt t="336297" x="5421313" y="3367088"/>
          <p14:tracePt t="336310" x="5384800" y="3349625"/>
          <p14:tracePt t="336324" x="5357813" y="3340100"/>
          <p14:tracePt t="336341" x="5349875" y="3340100"/>
          <p14:tracePt t="336355" x="5340350" y="3330575"/>
          <p14:tracePt t="336401" x="5349875" y="3330575"/>
          <p14:tracePt t="336414" x="5384800" y="3313113"/>
          <p14:tracePt t="336426" x="5465763" y="3303588"/>
          <p14:tracePt t="336440" x="5518150" y="3303588"/>
          <p14:tracePt t="336455" x="5589588" y="3303588"/>
          <p14:tracePt t="336472" x="5643563" y="3303588"/>
          <p14:tracePt t="336489" x="5688013" y="3303588"/>
          <p14:tracePt t="336505" x="5697538" y="3303588"/>
          <p14:tracePt t="336570" x="5653088" y="3303588"/>
          <p14:tracePt t="336583" x="5564188" y="3303588"/>
          <p14:tracePt t="336595" x="5421313" y="3303588"/>
          <p14:tracePt t="336609" x="5340350" y="3303588"/>
          <p14:tracePt t="336623" x="5286375" y="3303588"/>
          <p14:tracePt t="336638" x="5278438" y="3303588"/>
          <p14:tracePt t="336654" x="5268913" y="3303588"/>
          <p14:tracePt t="336671" x="5259388" y="3303588"/>
          <p14:tracePt t="336732" x="5295900" y="3303588"/>
          <p14:tracePt t="336744" x="5349875" y="3303588"/>
          <p14:tracePt t="336756" x="5421313" y="3303588"/>
          <p14:tracePt t="336768" x="5473700" y="3303588"/>
          <p14:tracePt t="336781" x="5500688" y="3303588"/>
          <p14:tracePt t="336792" x="5518150" y="3303588"/>
          <p14:tracePt t="336805" x="5527675" y="3303588"/>
          <p14:tracePt t="336844" x="5527675" y="3313113"/>
          <p14:tracePt t="336894" x="5500688" y="3313113"/>
          <p14:tracePt t="336908" x="5446713" y="3313113"/>
          <p14:tracePt t="336921" x="5367338" y="3278188"/>
          <p14:tracePt t="336932" x="5286375" y="3251200"/>
          <p14:tracePt t="336946" x="5251450" y="3224213"/>
          <p14:tracePt t="336959" x="5224463" y="3206750"/>
          <p14:tracePt t="336973" x="5214938" y="3197225"/>
          <p14:tracePt t="337022" x="5224463" y="3187700"/>
          <p14:tracePt t="337036" x="5295900" y="3187700"/>
          <p14:tracePt t="337047" x="5375275" y="3187700"/>
          <p14:tracePt t="337059" x="5492750" y="3187700"/>
          <p14:tracePt t="337073" x="5599113" y="3214688"/>
          <p14:tracePt t="337088" x="5670550" y="3232150"/>
          <p14:tracePt t="337105" x="5778500" y="3241675"/>
          <p14:tracePt t="337122" x="5830888" y="3241675"/>
          <p14:tracePt t="337138" x="5840413" y="3259138"/>
          <p14:tracePt t="337155" x="5857875" y="3259138"/>
          <p14:tracePt t="337188" x="5840413" y="3268663"/>
          <p14:tracePt t="337205" x="5786438" y="3268663"/>
          <p14:tracePt t="337221" x="5572125" y="3295650"/>
          <p14:tracePt t="337238" x="5473700" y="3295650"/>
          <p14:tracePt t="337256" x="5411788" y="3295650"/>
          <p14:tracePt t="337271" x="5402263" y="3295650"/>
          <p14:tracePt t="337330" x="5411788" y="3295650"/>
          <p14:tracePt t="337343" x="5446713" y="3286125"/>
          <p14:tracePt t="337355" x="5500688" y="3286125"/>
          <p14:tracePt t="337368" x="5545138" y="3286125"/>
          <p14:tracePt t="337381" x="5564188" y="3286125"/>
          <p14:tracePt t="337394" x="5572125" y="3286125"/>
          <p14:tracePt t="337406" x="5581650" y="3286125"/>
          <p14:tracePt t="337443" x="5581650" y="3313113"/>
          <p14:tracePt t="337456" x="5554663" y="3367088"/>
          <p14:tracePt t="337469" x="5483225" y="3438525"/>
          <p14:tracePt t="337482" x="5402263" y="3500438"/>
          <p14:tracePt t="337495" x="5322888" y="3536950"/>
          <p14:tracePt t="337507" x="5278438" y="3544888"/>
          <p14:tracePt t="337522" x="5259388" y="3563938"/>
          <p14:tracePt t="337539" x="5214938" y="3544888"/>
          <p14:tracePt t="337557" x="5108575" y="3402013"/>
          <p14:tracePt t="337572" x="5072063" y="3340100"/>
          <p14:tracePt t="337589" x="5064125" y="3313113"/>
          <p14:tracePt t="337608" x="5064125" y="3224213"/>
          <p14:tracePt t="337622" x="5064125" y="3197225"/>
          <p14:tracePt t="337639" x="5089525" y="3179763"/>
          <p14:tracePt t="337655" x="5160963" y="3125788"/>
          <p14:tracePt t="337672" x="5214938" y="3108325"/>
          <p14:tracePt t="337690" x="5313363" y="3108325"/>
          <p14:tracePt t="337705" x="5500688" y="3108325"/>
          <p14:tracePt t="337721" x="5599113" y="3108325"/>
          <p14:tracePt t="337738" x="5697538" y="3116263"/>
          <p14:tracePt t="337755" x="5840413" y="3179763"/>
          <p14:tracePt t="337771" x="5884863" y="3224213"/>
          <p14:tracePt t="337788" x="5911850" y="3259138"/>
          <p14:tracePt t="337806" x="5921375" y="3340100"/>
          <p14:tracePt t="337821" x="5921375" y="3411538"/>
          <p14:tracePt t="337838" x="5894388" y="3492500"/>
          <p14:tracePt t="337856" x="5741988" y="3687763"/>
          <p14:tracePt t="337872" x="5608638" y="3759200"/>
          <p14:tracePt t="337888" x="5510213" y="3795713"/>
          <p14:tracePt t="337904" x="5402263" y="3813175"/>
          <p14:tracePt t="337921" x="5160963" y="3759200"/>
          <p14:tracePt t="337938" x="5054600" y="3706813"/>
          <p14:tracePt t="337954" x="5010150" y="3670300"/>
          <p14:tracePt t="337971" x="4965700" y="3536950"/>
          <p14:tracePt t="337987" x="4965700" y="3411538"/>
          <p14:tracePt t="338004" x="4992688" y="3313113"/>
          <p14:tracePt t="338021" x="5153025" y="3116263"/>
          <p14:tracePt t="338038" x="5259388" y="3044825"/>
          <p14:tracePt t="338055" x="5510213" y="2973388"/>
          <p14:tracePt t="338071" x="5608638" y="2955925"/>
          <p14:tracePt t="338088" x="5707063" y="2955925"/>
          <p14:tracePt t="338104" x="5822950" y="2982913"/>
          <p14:tracePt t="338121" x="5867400" y="3009900"/>
          <p14:tracePt t="338138" x="5894388" y="3036888"/>
          <p14:tracePt t="338154" x="5894388" y="3116263"/>
          <p14:tracePt t="338171" x="5884863" y="3170238"/>
          <p14:tracePt t="338187" x="5732463" y="3340100"/>
          <p14:tracePt t="338204" x="5643563" y="3411538"/>
          <p14:tracePt t="338221" x="5518150" y="3446463"/>
          <p14:tracePt t="338239" x="5340350" y="3482975"/>
          <p14:tracePt t="338255" x="5241925" y="3482975"/>
          <p14:tracePt t="338274" x="5099050" y="3394075"/>
          <p14:tracePt t="338289" x="5054600" y="3330575"/>
          <p14:tracePt t="338305" x="5037138" y="3295650"/>
          <p14:tracePt t="338322" x="5027613" y="3268663"/>
          <p14:tracePt t="338339" x="5027613" y="3187700"/>
          <p14:tracePt t="338355" x="5045075" y="3170238"/>
          <p14:tracePt t="338372" x="5108575" y="3125788"/>
          <p14:tracePt t="338389" x="5160963" y="3116263"/>
          <p14:tracePt t="338405" x="5232400" y="3116263"/>
          <p14:tracePt t="338422" x="5367338" y="3116263"/>
          <p14:tracePt t="338439" x="5402263" y="3116263"/>
          <p14:tracePt t="338456" x="5411788" y="3125788"/>
          <p14:tracePt t="338471" x="5438775" y="3160713"/>
          <p14:tracePt t="338488" x="5438775" y="3197225"/>
          <p14:tracePt t="338504" x="5438775" y="3251200"/>
          <p14:tracePt t="338521" x="5394325" y="3394075"/>
          <p14:tracePt t="338538" x="5313363" y="3473450"/>
          <p14:tracePt t="338555" x="5241925" y="3544888"/>
          <p14:tracePt t="338558" x="5187950" y="3554413"/>
          <p14:tracePt t="338572" x="5153025" y="3554413"/>
          <p14:tracePt t="338589" x="5099050" y="3554413"/>
          <p14:tracePt t="338607" x="4973638" y="3421063"/>
          <p14:tracePt t="338622" x="4938713" y="3322638"/>
          <p14:tracePt t="338639" x="4921250" y="3241675"/>
          <p14:tracePt t="338656" x="4921250" y="3170238"/>
          <p14:tracePt t="338672" x="4992688" y="3027363"/>
          <p14:tracePt t="338689" x="5054600" y="2973388"/>
          <p14:tracePt t="338706" x="5170488" y="2938463"/>
          <p14:tracePt t="338721" x="5224463" y="2938463"/>
          <p14:tracePt t="338738" x="5259388" y="2938463"/>
          <p14:tracePt t="338755" x="5357813" y="3009900"/>
          <p14:tracePt t="338771" x="5384800" y="3063875"/>
          <p14:tracePt t="338788" x="5402263" y="3108325"/>
          <p14:tracePt t="338804" x="5411788" y="3135313"/>
          <p14:tracePt t="338821" x="5411788" y="3160713"/>
          <p14:tracePt t="338838" x="5394325" y="3197225"/>
          <p14:tracePt t="338854" x="5322888" y="3286125"/>
          <p14:tracePt t="338871" x="5286375" y="3313113"/>
          <p14:tracePt t="338888" x="5259388" y="3330575"/>
          <p14:tracePt t="338905" x="5224463" y="3330575"/>
          <p14:tracePt t="338922" x="5214938" y="3330575"/>
          <p14:tracePt t="338963" x="5214938" y="3286125"/>
          <p14:tracePt t="338976" x="5214938" y="3232150"/>
          <p14:tracePt t="338989" x="5224463" y="3179763"/>
          <p14:tracePt t="339006" x="5251450" y="3135313"/>
          <p14:tracePt t="339024" x="5349875" y="3054350"/>
          <p14:tracePt t="339039" x="5394325" y="3036888"/>
          <p14:tracePt t="339055" x="5446713" y="3036888"/>
          <p14:tracePt t="339071" x="5492750" y="3036888"/>
          <p14:tracePt t="339088" x="5510213" y="3036888"/>
          <p14:tracePt t="339105" x="5527675" y="3036888"/>
          <p14:tracePt t="339121" x="5537200" y="3063875"/>
          <p14:tracePt t="339138" x="5545138" y="3071813"/>
          <p14:tracePt t="339154" x="5545138" y="3108325"/>
          <p14:tracePt t="339171" x="5545138" y="3214688"/>
          <p14:tracePt t="339188" x="5510213" y="3278188"/>
          <p14:tracePt t="339204" x="5456238" y="3357563"/>
          <p14:tracePt t="339221" x="5367338" y="3465513"/>
          <p14:tracePt t="339238" x="5349875" y="3473450"/>
          <p14:tracePt t="339254" x="5322888" y="3482975"/>
          <p14:tracePt t="339271" x="5295900" y="3482975"/>
          <p14:tracePt t="339304" x="5286375" y="3455988"/>
          <p14:tracePt t="339321" x="5259388" y="3313113"/>
          <p14:tracePt t="339338" x="5259388" y="3232150"/>
          <p14:tracePt t="339355" x="5259388" y="3179763"/>
          <p14:tracePt t="339372" x="5340350" y="3063875"/>
          <p14:tracePt t="339389" x="5375275" y="3036888"/>
          <p14:tracePt t="339405" x="5421313" y="3009900"/>
          <p14:tracePt t="339422" x="5510213" y="2992438"/>
          <p14:tracePt t="339439" x="5554663" y="2992438"/>
          <p14:tracePt t="339456" x="5608638" y="3000375"/>
          <p14:tracePt t="339472" x="5670550" y="3027363"/>
          <p14:tracePt t="339489" x="5697538" y="3036888"/>
          <p14:tracePt t="339506" x="5707063" y="3063875"/>
          <p14:tracePt t="339522" x="5715000" y="3143250"/>
          <p14:tracePt t="339539" x="5732463" y="3197225"/>
          <p14:tracePt t="339557" x="5732463" y="3340100"/>
          <p14:tracePt t="339572" x="5707063" y="3421063"/>
          <p14:tracePt t="339589" x="5670550" y="3465513"/>
          <p14:tracePt t="339608" x="5564188" y="3554413"/>
          <p14:tracePt t="339622" x="5510213" y="3563938"/>
          <p14:tracePt t="339639" x="5465763" y="3581400"/>
          <p14:tracePt t="339657" x="5446713" y="3581400"/>
          <p14:tracePt t="339673" x="5411788" y="3571875"/>
          <p14:tracePt t="339690" x="5367338" y="3500438"/>
          <p14:tracePt t="339705" x="5313363" y="3394075"/>
          <p14:tracePt t="339722" x="5286375" y="3241675"/>
          <p14:tracePt t="339738" x="5286375" y="3160713"/>
          <p14:tracePt t="339754" x="5357813" y="3063875"/>
          <p14:tracePt t="339771" x="5384800" y="3036888"/>
          <p14:tracePt t="339788" x="5411788" y="3027363"/>
          <p14:tracePt t="339804" x="5456238" y="3027363"/>
          <p14:tracePt t="339821" x="5492750" y="3027363"/>
          <p14:tracePt t="339838" x="5564188" y="3071813"/>
          <p14:tracePt t="339854" x="5589588" y="3108325"/>
          <p14:tracePt t="339871" x="5616575" y="3135313"/>
          <p14:tracePt t="339889" x="5626100" y="3152775"/>
          <p14:tracePt t="339904" x="5635625" y="3179763"/>
          <p14:tracePt t="339921" x="5635625" y="3197225"/>
          <p14:tracePt t="339938" x="5599113" y="3278188"/>
          <p14:tracePt t="339956" x="5572125" y="3322638"/>
          <p14:tracePt t="339974" x="5510213" y="3384550"/>
          <p14:tracePt t="343369" x="5340350" y="3384550"/>
          <p14:tracePt t="343382" x="5126038" y="3384550"/>
          <p14:tracePt t="343394" x="4938713" y="3402013"/>
          <p14:tracePt t="343408" x="4724400" y="3446463"/>
          <p14:tracePt t="343433" x="4089400" y="3581400"/>
          <p14:tracePt t="343447" x="3527425" y="3670300"/>
          <p14:tracePt t="343459" x="3081338" y="3697288"/>
          <p14:tracePt t="343473" x="2679700" y="3724275"/>
          <p14:tracePt t="343489" x="2384425" y="3724275"/>
          <p14:tracePt t="343506" x="2089150" y="3724275"/>
          <p14:tracePt t="343523" x="1660525" y="3724275"/>
          <p14:tracePt t="343539" x="1517650" y="3714750"/>
          <p14:tracePt t="343556" x="1465263" y="3697288"/>
          <p14:tracePt t="343575" x="1438275" y="3687763"/>
          <p14:tracePt t="343634" x="1465263" y="3687763"/>
          <p14:tracePt t="343647" x="1517650" y="3706813"/>
          <p14:tracePt t="343658" x="1554163" y="3714750"/>
          <p14:tracePt t="343672" x="1598613" y="3733800"/>
          <p14:tracePt t="343688" x="1616075" y="3741738"/>
          <p14:tracePt t="343705" x="1625600" y="3741738"/>
          <p14:tracePt t="343721" x="1643063" y="3741738"/>
          <p14:tracePt t="343769" x="1643063" y="3751263"/>
          <p14:tracePt t="343793" x="1652588" y="3751263"/>
          <p14:tracePt t="343806" x="1687513" y="3751263"/>
          <p14:tracePt t="343819" x="1724025" y="3751263"/>
          <p14:tracePt t="343831" x="1812925" y="3751263"/>
          <p14:tracePt t="343843" x="1911350" y="3751263"/>
          <p14:tracePt t="343856" x="2027238" y="3751263"/>
          <p14:tracePt t="343871" x="2125663" y="3751263"/>
          <p14:tracePt t="343888" x="2224088" y="3751263"/>
          <p14:tracePt t="346775" x="2330450" y="3697288"/>
          <p14:tracePt t="346788" x="2438400" y="3643313"/>
          <p14:tracePt t="346800" x="2562225" y="3589338"/>
          <p14:tracePt t="346812" x="2670175" y="3554413"/>
          <p14:tracePt t="346824" x="2705100" y="3527425"/>
          <p14:tracePt t="346839" x="2751138" y="3509963"/>
          <p14:tracePt t="346856" x="2768600" y="3509963"/>
          <p14:tracePt t="346872" x="2813050" y="3500438"/>
          <p14:tracePt t="346889" x="2840038" y="3500438"/>
          <p14:tracePt t="346906" x="2847975" y="3500438"/>
          <p14:tracePt t="346923" x="2857500" y="3500438"/>
          <p14:tracePt t="346940" x="2867025" y="3500438"/>
          <p14:tracePt t="346956" x="2884488" y="3500438"/>
          <p14:tracePt t="360172" x="2705100" y="3536950"/>
          <p14:tracePt t="360184" x="2554288" y="3616325"/>
          <p14:tracePt t="360197" x="2473325" y="3662363"/>
          <p14:tracePt t="360210" x="2455863" y="3759200"/>
          <p14:tracePt t="360225" x="2455863" y="3902075"/>
          <p14:tracePt t="360241" x="2509838" y="4098925"/>
          <p14:tracePt t="360259" x="2813050" y="4679950"/>
          <p14:tracePt t="360276" x="2946400" y="4884738"/>
          <p14:tracePt t="360294" x="3152775" y="5126038"/>
          <p14:tracePt t="360308" x="3197225" y="5170488"/>
          <p14:tracePt t="360324" x="3224213" y="5180013"/>
          <p14:tracePt t="360341" x="3241675" y="5180013"/>
          <p14:tracePt t="360377" x="3232150" y="5116513"/>
          <p14:tracePt t="360391" x="3224213" y="5037138"/>
          <p14:tracePt t="360408" x="3205163" y="4938713"/>
          <p14:tracePt t="360426" x="3187700" y="4759325"/>
          <p14:tracePt t="360442" x="3187700" y="4706938"/>
          <p14:tracePt t="360459" x="3187700" y="4670425"/>
          <p14:tracePt t="360474" x="3224213" y="4662488"/>
          <p14:tracePt t="360491" x="3276600" y="4662488"/>
          <p14:tracePt t="360508" x="3367088" y="4662488"/>
          <p14:tracePt t="360524" x="3490913" y="4759325"/>
          <p14:tracePt t="360541" x="3517900" y="4786313"/>
          <p14:tracePt t="360558" x="3527425" y="4805363"/>
          <p14:tracePt t="360559" x="3527425" y="4857750"/>
          <p14:tracePt t="360573" x="3490913" y="4921250"/>
          <p14:tracePt t="360590" x="3411538" y="4992688"/>
          <p14:tracePt t="360607" x="3152775" y="5099050"/>
          <p14:tracePt t="360624" x="3054350" y="5116513"/>
          <p14:tracePt t="360640" x="2955925" y="5116513"/>
          <p14:tracePt t="360658" x="2867025" y="5010150"/>
          <p14:tracePt t="360674" x="2847975" y="4938713"/>
          <p14:tracePt t="360690" x="2857500" y="4813300"/>
          <p14:tracePt t="360707" x="3098800" y="4500563"/>
          <p14:tracePt t="360724" x="3295650" y="4384675"/>
          <p14:tracePt t="360740" x="3465513" y="4305300"/>
          <p14:tracePt t="360757" x="3759200" y="4251325"/>
          <p14:tracePt t="360774" x="3822700" y="4241800"/>
          <p14:tracePt t="360791" x="3840163" y="4241800"/>
          <p14:tracePt t="360808" x="3867150" y="4241800"/>
          <p14:tracePt t="360869" x="3867150" y="4224338"/>
          <p14:tracePt t="360880" x="3867150" y="4214813"/>
          <p14:tracePt t="360893" x="3848100" y="4206875"/>
          <p14:tracePt t="360907" x="3840163" y="4187825"/>
          <p14:tracePt t="360924" x="3840163" y="4162425"/>
          <p14:tracePt t="360941" x="3840163" y="4152900"/>
          <p14:tracePt t="360957" x="3840163" y="4143375"/>
          <p14:tracePt t="360974" x="3875088" y="4116388"/>
          <p14:tracePt t="360991" x="3973513" y="4071938"/>
          <p14:tracePt t="361007" x="4251325" y="4000500"/>
          <p14:tracePt t="361024" x="4411663" y="3983038"/>
          <p14:tracePt t="361041" x="4652963" y="3983038"/>
          <p14:tracePt t="361057" x="4679950" y="3983038"/>
          <p14:tracePt t="361074" x="4705350" y="4010025"/>
          <p14:tracePt t="361091" x="4705350" y="4081463"/>
          <p14:tracePt t="361107" x="4527550" y="4322763"/>
          <p14:tracePt t="361124" x="4375150" y="4456113"/>
          <p14:tracePt t="361141" x="3965575" y="4687888"/>
          <p14:tracePt t="361157" x="3152775" y="5010150"/>
          <p14:tracePt t="361174" x="2840038" y="5054600"/>
          <p14:tracePt t="361194" x="2384425" y="5027613"/>
          <p14:tracePt t="361208" x="2205038" y="4929188"/>
          <p14:tracePt t="361225" x="2098675" y="4840288"/>
          <p14:tracePt t="361242" x="1990725" y="4608513"/>
          <p14:tracePt t="361258" x="1990725" y="4483100"/>
          <p14:tracePt t="361275" x="2017713" y="4357688"/>
          <p14:tracePt t="361293" x="2241550" y="4135438"/>
          <p14:tracePt t="361308" x="2411413" y="4064000"/>
          <p14:tracePt t="361325" x="2633663" y="4000500"/>
          <p14:tracePt t="361341" x="3062288" y="3965575"/>
          <p14:tracePt t="361357" x="3276600" y="3965575"/>
          <p14:tracePt t="361375" x="3446463" y="3973513"/>
          <p14:tracePt t="361392" x="3679825" y="4064000"/>
          <p14:tracePt t="361408" x="3786188" y="4152900"/>
          <p14:tracePt t="361425" x="3848100" y="4233863"/>
          <p14:tracePt t="361442" x="3867150" y="4340225"/>
          <p14:tracePt t="361458" x="3776663" y="4635500"/>
          <p14:tracePt t="361475" x="3643313" y="4786313"/>
          <p14:tracePt t="361492" x="2822575" y="5241925"/>
          <p14:tracePt t="361508" x="2482850" y="5330825"/>
          <p14:tracePt t="361525" x="2268538" y="5330825"/>
          <p14:tracePt t="361542" x="1874838" y="5207000"/>
          <p14:tracePt t="361558" x="1758950" y="5072063"/>
          <p14:tracePt t="361575" x="1704975" y="4902200"/>
          <p14:tracePt t="361592" x="1731963" y="4465638"/>
          <p14:tracePt t="361608" x="1857375" y="4241800"/>
          <p14:tracePt t="361625" x="2036763" y="4081463"/>
          <p14:tracePt t="361642" x="2562225" y="3911600"/>
          <p14:tracePt t="361658" x="2857500" y="3911600"/>
          <p14:tracePt t="361675" x="3170238" y="3929063"/>
          <p14:tracePt t="361693" x="3571875" y="4090988"/>
          <p14:tracePt t="361708" x="3660775" y="4152900"/>
          <p14:tracePt t="361724" x="3687763" y="4241800"/>
          <p14:tracePt t="361742" x="3625850" y="4421188"/>
          <p14:tracePt t="361757" x="3473450" y="4519613"/>
          <p14:tracePt t="361774" x="3214688" y="4643438"/>
          <p14:tracePt t="361791" x="2919413" y="4733925"/>
          <p14:tracePt t="361808" x="1965325" y="4830763"/>
          <p14:tracePt t="361825" x="1751013" y="4741863"/>
          <p14:tracePt t="361841" x="1633538" y="4625975"/>
          <p14:tracePt t="361857" x="1625600" y="4286250"/>
          <p14:tracePt t="361874" x="1758950" y="4152900"/>
          <p14:tracePt t="361891" x="2322513" y="3956050"/>
          <p14:tracePt t="361908" x="2616200" y="3956050"/>
          <p14:tracePt t="361925" x="2847975" y="3965575"/>
          <p14:tracePt t="361941" x="3133725" y="4135438"/>
          <p14:tracePt t="361958" x="3205163" y="4241800"/>
          <p14:tracePt t="361975" x="3224213" y="4340225"/>
          <p14:tracePt t="361992" x="3081338" y="4598988"/>
          <p14:tracePt t="362008" x="2884488" y="4724400"/>
          <p14:tracePt t="362025" x="2660650" y="4822825"/>
          <p14:tracePt t="362043" x="2187575" y="4884738"/>
          <p14:tracePt t="362059" x="1990725" y="4849813"/>
          <p14:tracePt t="362076" x="1857375" y="4714875"/>
          <p14:tracePt t="362092" x="1785938" y="4357688"/>
          <p14:tracePt t="362108" x="1830388" y="4162425"/>
          <p14:tracePt t="362127" x="2205038" y="3830638"/>
          <p14:tracePt t="362142" x="2581275" y="3759200"/>
          <p14:tracePt t="362158" x="2973388" y="3759200"/>
          <p14:tracePt t="362175" x="3625850" y="3956050"/>
          <p14:tracePt t="362192" x="3830638" y="4125913"/>
          <p14:tracePt t="362210" x="4000500" y="4411663"/>
          <p14:tracePt t="362225" x="4000500" y="4527550"/>
          <p14:tracePt t="362242" x="3938588" y="4662488"/>
          <p14:tracePt t="362260" x="3554413" y="4857750"/>
          <p14:tracePt t="362275" x="3224213" y="4929188"/>
          <p14:tracePt t="362292" x="2884488" y="4929188"/>
          <p14:tracePt t="362309" x="2357438" y="4813300"/>
          <p14:tracePt t="362324" x="2197100" y="4679950"/>
          <p14:tracePt t="362340" x="2081213" y="4500563"/>
          <p14:tracePt t="362359" x="2071688" y="4135438"/>
          <p14:tracePt t="362374" x="2187575" y="4000500"/>
          <p14:tracePt t="362391" x="2366963" y="3884613"/>
          <p14:tracePt t="362408" x="3313113" y="3768725"/>
          <p14:tracePt t="362424" x="3687763" y="3840163"/>
          <p14:tracePt t="362441" x="3884613" y="3894138"/>
          <p14:tracePt t="362458" x="3965575" y="3929063"/>
          <p14:tracePt t="362474" x="3990975" y="3992563"/>
          <p14:tracePt t="362491" x="3956050" y="4071938"/>
          <p14:tracePt t="362510" x="3562350" y="4313238"/>
          <p14:tracePt t="362525" x="3241675" y="4456113"/>
          <p14:tracePt t="362542" x="2901950" y="4554538"/>
          <p14:tracePt t="362561" x="2544763" y="4598988"/>
          <p14:tracePt t="362575" x="2490788" y="4598988"/>
          <p14:tracePt t="362592" x="2465388" y="4598988"/>
          <p14:tracePt t="364042" x="2419350" y="4572000"/>
          <p14:tracePt t="364054" x="2357438" y="4527550"/>
          <p14:tracePt t="364065" x="2312988" y="4483100"/>
          <p14:tracePt t="364077" x="2251075" y="4438650"/>
          <p14:tracePt t="364091" x="2205038" y="4376738"/>
          <p14:tracePt t="364108" x="2152650" y="4286250"/>
          <p14:tracePt t="364125" x="2071688" y="4081463"/>
          <p14:tracePt t="364141" x="2036763" y="3983038"/>
          <p14:tracePt t="364157" x="1982788" y="3849688"/>
          <p14:tracePt t="364174" x="1893888" y="3616325"/>
          <p14:tracePt t="364192" x="1874838" y="3544888"/>
          <p14:tracePt t="364209" x="1857375" y="3465513"/>
          <p14:tracePt t="364226" x="1847850" y="3429000"/>
          <p14:tracePt t="364242" x="1839913" y="3421063"/>
          <p14:tracePt t="364271" x="1830388" y="3421063"/>
          <p14:tracePt t="364368" x="1830388" y="3411538"/>
          <p14:tracePt t="364392" x="1830388" y="3402013"/>
          <p14:tracePt t="364404" x="1830388" y="3394075"/>
          <p14:tracePt t="364419" x="1830388" y="3340100"/>
          <p14:tracePt t="364429" x="1830388" y="3268663"/>
          <p14:tracePt t="364443" x="1830388" y="3197225"/>
          <p14:tracePt t="364457" x="1830388" y="3081338"/>
          <p14:tracePt t="364474" x="1830388" y="2955925"/>
          <p14:tracePt t="364493" x="1830388" y="2803525"/>
          <p14:tracePt t="364508" x="1830388" y="2778125"/>
          <p14:tracePt t="364525" x="1830388" y="2768600"/>
          <p14:tracePt t="364541" x="1830388" y="2759075"/>
          <p14:tracePt t="364592" x="1830388" y="2751138"/>
          <p14:tracePt t="364605" x="1830388" y="2724150"/>
          <p14:tracePt t="364618" x="1839913" y="2687638"/>
          <p14:tracePt t="364630" x="1839913" y="2660650"/>
          <p14:tracePt t="364641" x="1839913" y="2652713"/>
          <p14:tracePt t="364666" x="1839913" y="2643188"/>
          <p14:tracePt t="364887" x="1839913" y="2652713"/>
          <p14:tracePt t="364911" x="1839913" y="2660650"/>
          <p14:tracePt t="364948" x="1839913" y="2679700"/>
          <p14:tracePt t="364984" x="1839913" y="2687638"/>
          <p14:tracePt t="365009" x="1839913" y="2697163"/>
          <p14:tracePt t="365044" x="1839913" y="2706688"/>
          <p14:tracePt t="365081" x="1839913" y="2714625"/>
          <p14:tracePt t="365107" x="1839913" y="2724150"/>
          <p14:tracePt t="365144" x="1839913" y="2732088"/>
          <p14:tracePt t="365180" x="1839913" y="2741613"/>
          <p14:tracePt t="365242" x="1839913" y="2759075"/>
          <p14:tracePt t="365291" x="1839913" y="2768600"/>
          <p14:tracePt t="365327" x="1839913" y="2778125"/>
          <p14:tracePt t="365362" x="1839913" y="2786063"/>
          <p14:tracePt t="365375" x="1839913" y="2795588"/>
          <p14:tracePt t="365388" x="1839913" y="2803525"/>
          <p14:tracePt t="365401" x="1839913" y="2830513"/>
          <p14:tracePt t="365413" x="1839913" y="2840038"/>
          <p14:tracePt t="365437" x="1839913" y="2849563"/>
          <p14:tracePt t="365461" x="1839913" y="2857500"/>
          <p14:tracePt t="365473" x="1830388" y="2857500"/>
          <p14:tracePt t="365486" x="1830388" y="2867025"/>
          <p14:tracePt t="365498" x="1830388" y="2894013"/>
          <p14:tracePt t="365509" x="1830388" y="2901950"/>
          <p14:tracePt t="365525" x="1830388" y="2921000"/>
          <p14:tracePt t="365541" x="1822450" y="2928938"/>
          <p14:tracePt t="365558" x="1822450" y="2965450"/>
          <p14:tracePt t="365575" x="1822450" y="2973388"/>
          <p14:tracePt t="365591" x="1822450" y="2982913"/>
          <p14:tracePt t="365611" x="1822450" y="2992438"/>
          <p14:tracePt t="365625" x="1822450" y="3009900"/>
          <p14:tracePt t="365641" x="1822450" y="3017838"/>
          <p14:tracePt t="365658" x="1822450" y="3027363"/>
          <p14:tracePt t="365675" x="1822450" y="3036888"/>
          <p14:tracePt t="365692" x="1822450" y="3044825"/>
          <p14:tracePt t="365708" x="1822450" y="3054350"/>
          <p14:tracePt t="365724" x="1822450" y="3071813"/>
          <p14:tracePt t="365741" x="1822450" y="3098800"/>
          <p14:tracePt t="365758" x="1822450" y="3116263"/>
          <p14:tracePt t="365774" x="1822450" y="3143250"/>
          <p14:tracePt t="365791" x="1822450" y="3152775"/>
          <p14:tracePt t="365808" x="1822450" y="3160713"/>
          <p14:tracePt t="365824" x="1822450" y="3170238"/>
          <p14:tracePt t="365841" x="1822450" y="3179763"/>
          <p14:tracePt t="365870" x="1822450" y="3187700"/>
          <p14:tracePt t="365896" x="1822450" y="3206750"/>
          <p14:tracePt t="365908" x="1822450" y="3214688"/>
          <p14:tracePt t="365933" x="1822450" y="3224213"/>
          <p14:tracePt t="365957" x="1822450" y="3232150"/>
          <p14:tracePt t="365968" x="1822450" y="3241675"/>
          <p14:tracePt t="365994" x="1822450" y="3251200"/>
          <p14:tracePt t="366019" x="1822450" y="3259138"/>
          <p14:tracePt t="366044" x="1822450" y="3278188"/>
          <p14:tracePt t="366068" x="1822450" y="3286125"/>
          <p14:tracePt t="366079" x="1822450" y="3295650"/>
          <p14:tracePt t="366106" x="1822450" y="3303588"/>
          <p14:tracePt t="366118" x="1830388" y="3313113"/>
          <p14:tracePt t="366129" x="1830388" y="3322638"/>
          <p14:tracePt t="366142" x="1830388" y="3330575"/>
          <p14:tracePt t="366165" x="1830388" y="3340100"/>
          <p14:tracePt t="366202" x="1830388" y="3357563"/>
          <p14:tracePt t="366238" x="1830388" y="3367088"/>
          <p14:tracePt t="366287" x="1830388" y="3375025"/>
          <p14:tracePt t="366300" x="1830388" y="3384550"/>
          <p14:tracePt t="366312" x="1830388" y="3394075"/>
          <p14:tracePt t="366336" x="1830388" y="3402013"/>
          <p14:tracePt t="366346" x="1830388" y="3411538"/>
          <p14:tracePt t="366383" x="1830388" y="3429000"/>
          <p14:tracePt t="366422" x="1830388" y="3438525"/>
          <p14:tracePt t="366448" x="1830388" y="3446463"/>
          <p14:tracePt t="366473" x="1830388" y="3455988"/>
          <p14:tracePt t="366486" x="1830388" y="3473450"/>
          <p14:tracePt t="366499" x="1830388" y="3492500"/>
          <p14:tracePt t="366511" x="1830388" y="3500438"/>
          <p14:tracePt t="366526" x="1830388" y="3509963"/>
          <p14:tracePt t="366543" x="1830388" y="3517900"/>
          <p14:tracePt t="366560" x="1830388" y="3554413"/>
          <p14:tracePt t="366576" x="1830388" y="3563938"/>
          <p14:tracePt t="366593" x="1830388" y="3571875"/>
          <p14:tracePt t="366610" x="1830388" y="3581400"/>
          <p14:tracePt t="366626" x="1830388" y="3598863"/>
          <p14:tracePt t="366642" x="1830388" y="3608388"/>
          <p14:tracePt t="366660" x="1830388" y="3616325"/>
          <p14:tracePt t="366676" x="1830388" y="3635375"/>
          <p14:tracePt t="366696" x="1830388" y="3643313"/>
          <p14:tracePt t="366722" x="1830388" y="3652838"/>
          <p14:tracePt t="366734" x="1830388" y="3662363"/>
          <p14:tracePt t="366746" x="1830388" y="3679825"/>
          <p14:tracePt t="366759" x="1830388" y="3697288"/>
          <p14:tracePt t="366776" x="1830388" y="3706813"/>
          <p14:tracePt t="366794" x="1830388" y="3733800"/>
          <p14:tracePt t="366809" x="1830388" y="3759200"/>
          <p14:tracePt t="366826" x="1830388" y="3778250"/>
          <p14:tracePt t="366842" x="1830388" y="3786188"/>
          <p14:tracePt t="366858" x="1830388" y="3822700"/>
          <p14:tracePt t="366875" x="1830388" y="3830638"/>
          <p14:tracePt t="366892" x="1830388" y="3840163"/>
          <p14:tracePt t="366908" x="1830388" y="3849688"/>
          <p14:tracePt t="366925" x="1830388" y="3867150"/>
          <p14:tracePt t="366942" x="1830388" y="3876675"/>
          <p14:tracePt t="366958" x="1830388" y="3884613"/>
          <p14:tracePt t="366976" x="1830388" y="3894138"/>
          <p14:tracePt t="366992" x="1830388" y="3902075"/>
          <p14:tracePt t="367009" x="1830388" y="3921125"/>
          <p14:tracePt t="367042" x="1830388" y="3929063"/>
          <p14:tracePt t="367059" x="1822450" y="3965575"/>
          <p14:tracePt t="367082" x="1822450" y="3992563"/>
          <p14:tracePt t="367096" x="1822450" y="4010025"/>
          <p14:tracePt t="367109" x="1822450" y="4037013"/>
          <p14:tracePt t="367125" x="1822450" y="4044950"/>
          <p14:tracePt t="367143" x="1822450" y="4054475"/>
          <p14:tracePt t="367158" x="1822450" y="4064000"/>
          <p14:tracePt t="367175" x="1822450" y="4071938"/>
          <p14:tracePt t="367191" x="1822450" y="4081463"/>
          <p14:tracePt t="367208" x="1822450" y="4116388"/>
          <p14:tracePt t="367225" x="1822450" y="4152900"/>
          <p14:tracePt t="367242" x="1822450" y="4206875"/>
          <p14:tracePt t="367258" x="1822450" y="4313238"/>
          <p14:tracePt t="367275" x="1822450" y="4340225"/>
          <p14:tracePt t="367291" x="1822450" y="4376738"/>
          <p14:tracePt t="367308" x="1822450" y="4411663"/>
          <p14:tracePt t="367325" x="1822450" y="4421188"/>
          <p14:tracePt t="367342" x="1822450" y="4429125"/>
          <p14:tracePt t="367358" x="1822450" y="4438650"/>
          <p14:tracePt t="367479" x="1812925" y="4438650"/>
          <p14:tracePt t="367949" x="1812925" y="4429125"/>
          <p14:tracePt t="368150" x="1812925" y="4421188"/>
          <p14:tracePt t="368269" x="1812925" y="4411663"/>
          <p14:tracePt t="368528" x="1812925" y="4402138"/>
          <p14:tracePt t="368856" x="1812925" y="4384675"/>
          <p14:tracePt t="368929" x="1812925" y="4376738"/>
          <p14:tracePt t="369003" x="1812925" y="4367213"/>
          <p14:tracePt t="369283" x="1812925" y="4357688"/>
          <p14:tracePt t="369408" x="1812925" y="4349750"/>
          <p14:tracePt t="369496" x="1812925" y="4340225"/>
          <p14:tracePt t="369668" x="1812925" y="4330700"/>
          <p14:tracePt t="369916" x="1812925" y="4313238"/>
          <p14:tracePt t="369999" x="1812925" y="4305300"/>
          <p14:tracePt t="370074" x="1812925" y="4295775"/>
          <p14:tracePt t="370109" x="1812925" y="4286250"/>
          <p14:tracePt t="370133" x="1795463" y="4286250"/>
          <p14:tracePt t="370145" x="1795463" y="4278313"/>
          <p14:tracePt t="370168" x="1795463" y="4251325"/>
          <p14:tracePt t="370181" x="1785938" y="4241800"/>
          <p14:tracePt t="370193" x="1785938" y="4224338"/>
          <p14:tracePt t="370204" x="1776413" y="4197350"/>
          <p14:tracePt t="370217" x="1776413" y="4187825"/>
          <p14:tracePt t="370230" x="1776413" y="4170363"/>
          <p14:tracePt t="370243" x="1758950" y="4125913"/>
          <p14:tracePt t="370258" x="1758950" y="4090988"/>
          <p14:tracePt t="370275" x="1758950" y="4064000"/>
          <p14:tracePt t="370291" x="1751013" y="4044950"/>
          <p14:tracePt t="370308" x="1731963" y="3867150"/>
          <p14:tracePt t="370325" x="1714500" y="3768725"/>
          <p14:tracePt t="370342" x="1714500" y="3652838"/>
          <p14:tracePt t="370358" x="1704975" y="3500438"/>
          <p14:tracePt t="370375" x="1687513" y="3421063"/>
          <p14:tracePt t="370392" x="1687513" y="3367088"/>
          <p14:tracePt t="370409" x="1670050" y="3322638"/>
          <p14:tracePt t="370425" x="1670050" y="3251200"/>
          <p14:tracePt t="370442" x="1670050" y="3197225"/>
          <p14:tracePt t="370459" x="1670050" y="3089275"/>
          <p14:tracePt t="370476" x="1660525" y="3009900"/>
          <p14:tracePt t="370493" x="1660525" y="2955925"/>
          <p14:tracePt t="370511" x="1660525" y="2813050"/>
          <p14:tracePt t="370526" x="1660525" y="2786063"/>
          <p14:tracePt t="370543" x="1660525" y="2768600"/>
          <p14:tracePt t="370559" x="1660525" y="2751138"/>
          <p14:tracePt t="370598" x="1660525" y="2732088"/>
          <p14:tracePt t="370621" x="1670050" y="2732088"/>
          <p14:tracePt t="370682" x="1670050" y="2741613"/>
          <p14:tracePt t="370709" x="1670050" y="2751138"/>
          <p14:tracePt t="370720" x="1670050" y="2759075"/>
          <p14:tracePt t="370734" x="1670050" y="2768600"/>
          <p14:tracePt t="370746" x="1670050" y="2778125"/>
          <p14:tracePt t="370758" x="1670050" y="2786063"/>
          <p14:tracePt t="370775" x="1670050" y="2795588"/>
          <p14:tracePt t="377357" x="1670050" y="2822575"/>
          <p14:tracePt t="377369" x="1670050" y="2840038"/>
          <p14:tracePt t="377381" x="1670050" y="2911475"/>
          <p14:tracePt t="377394" x="1670050" y="2992438"/>
          <p14:tracePt t="377409" x="1660525" y="3063875"/>
          <p14:tracePt t="377426" x="1660525" y="3135313"/>
          <p14:tracePt t="377442" x="1660525" y="3268663"/>
          <p14:tracePt t="377459" x="1660525" y="3303588"/>
          <p14:tracePt t="377476" x="1660525" y="3357563"/>
          <p14:tracePt t="377492" x="1660525" y="3421063"/>
          <p14:tracePt t="377509" x="1660525" y="3455988"/>
          <p14:tracePt t="377526" x="1660525" y="3492500"/>
          <p14:tracePt t="377543" x="1660525" y="3527425"/>
          <p14:tracePt t="377559" x="1660525" y="3536950"/>
          <p14:tracePt t="377576" x="1679575" y="3544888"/>
          <p14:tracePt t="377593" x="1731963" y="3571875"/>
          <p14:tracePt t="377609" x="1795463" y="3598863"/>
          <p14:tracePt t="377626" x="1874838" y="3616325"/>
          <p14:tracePt t="377642" x="2000250" y="3635375"/>
          <p14:tracePt t="377659" x="2081213" y="3662363"/>
          <p14:tracePt t="377675" x="2187575" y="3706813"/>
          <p14:tracePt t="377692" x="2251075" y="3714750"/>
          <p14:tracePt t="377709" x="2330450" y="3751263"/>
          <p14:tracePt t="377726" x="2446338" y="3813175"/>
          <p14:tracePt t="387292" x="2527300" y="3805238"/>
          <p14:tracePt t="387304" x="2625725" y="3768725"/>
          <p14:tracePt t="387315" x="2751138" y="3751263"/>
          <p14:tracePt t="387328" x="2901950" y="3697288"/>
          <p14:tracePt t="387343" x="3071813" y="3652838"/>
          <p14:tracePt t="387360" x="3241675" y="3598863"/>
          <p14:tracePt t="387377" x="3608388" y="3500438"/>
          <p14:tracePt t="387394" x="3803650" y="3465513"/>
          <p14:tracePt t="387410" x="3990975" y="3429000"/>
          <p14:tracePt t="387427" x="4375150" y="3384550"/>
          <p14:tracePt t="387443" x="4545013" y="3367088"/>
          <p14:tracePt t="387460" x="4687888" y="3367088"/>
          <p14:tracePt t="387477" x="4911725" y="3349625"/>
          <p14:tracePt t="387494" x="4983163" y="3349625"/>
          <p14:tracePt t="387510" x="5037138" y="3340100"/>
          <p14:tracePt t="387527" x="5116513" y="3340100"/>
          <p14:tracePt t="387544" x="5153025" y="3340100"/>
          <p14:tracePt t="387560" x="5197475" y="3340100"/>
          <p14:tracePt t="387562" x="5251450" y="3357563"/>
          <p14:tracePt t="387577" x="5286375" y="3384550"/>
          <p14:tracePt t="387594" x="5330825" y="3411538"/>
          <p14:tracePt t="387611" x="5375275" y="3429000"/>
          <p14:tracePt t="387627" x="5402263" y="3446463"/>
          <p14:tracePt t="387643" x="5421313" y="3446463"/>
          <p14:tracePt t="387660" x="5492750" y="3473450"/>
          <p14:tracePt t="387677" x="5527675" y="3482975"/>
          <p14:tracePt t="387694" x="5564188" y="3492500"/>
          <p14:tracePt t="387710" x="5608638" y="3517900"/>
          <p14:tracePt t="387727" x="5670550" y="3563938"/>
          <p14:tracePt t="387743" x="5697538" y="3571875"/>
          <p14:tracePt t="387760" x="5707063" y="3581400"/>
          <p14:tracePt t="387799" x="5707063" y="3589338"/>
          <p14:tracePt t="387822" x="5707063" y="3608388"/>
          <p14:tracePt t="387836" x="5707063" y="3616325"/>
          <p14:tracePt t="387910" x="5680075" y="3616325"/>
          <p14:tracePt t="387922" x="5670550" y="3616325"/>
          <p14:tracePt t="387936" x="5653088" y="3616325"/>
          <p14:tracePt t="387949" x="5643563" y="3625850"/>
          <p14:tracePt t="387974" x="5635625" y="3625850"/>
          <p14:tracePt t="400386" x="5643563" y="3625850"/>
          <p14:tracePt t="400399" x="5732463" y="3608388"/>
          <p14:tracePt t="400411" x="5813425" y="3589338"/>
          <p14:tracePt t="400423" x="5867400" y="3581400"/>
          <p14:tracePt t="400435" x="5921375" y="3581400"/>
          <p14:tracePt t="400447" x="5946775" y="3581400"/>
          <p14:tracePt t="400462" x="5965825" y="3581400"/>
          <p14:tracePt t="400478" x="5992813" y="3581400"/>
          <p14:tracePt t="400496" x="6037263" y="3581400"/>
          <p14:tracePt t="400511" x="6064250" y="3581400"/>
          <p14:tracePt t="400529" x="6099175" y="3581400"/>
          <p14:tracePt t="400545" x="6126163" y="3581400"/>
          <p14:tracePt t="400562" x="6153150" y="3581400"/>
          <p14:tracePt t="400579" x="6161088" y="3581400"/>
          <p14:tracePt t="400595" x="6180138" y="3581400"/>
          <p14:tracePt t="400612" x="6197600" y="3581400"/>
          <p14:tracePt t="400629" x="6215063" y="3581400"/>
          <p14:tracePt t="400645" x="6224588" y="3581400"/>
          <p14:tracePt t="400662" x="6232525" y="3581400"/>
          <p14:tracePt t="400678" x="6251575" y="3581400"/>
          <p14:tracePt t="400712" x="6269038" y="3581400"/>
          <p14:tracePt t="400728" x="6278563" y="3581400"/>
          <p14:tracePt t="400751" x="6286500" y="3581400"/>
          <p14:tracePt t="400763" x="6296025" y="3581400"/>
          <p14:tracePt t="400788" x="6313488" y="3581400"/>
          <p14:tracePt t="400802" x="6323013" y="3581400"/>
          <p14:tracePt t="400813" x="6340475" y="3581400"/>
          <p14:tracePt t="400836" x="6350000" y="3581400"/>
          <p14:tracePt t="400850" x="6357938" y="3581400"/>
          <p14:tracePt t="400874" x="6367463" y="3581400"/>
          <p14:tracePt t="400982" x="6375400" y="3581400"/>
          <p14:tracePt t="401115" x="6375400" y="3563938"/>
          <p14:tracePt t="401228" x="6340475" y="3563938"/>
          <p14:tracePt t="401240" x="6303963" y="3563938"/>
          <p14:tracePt t="401252" x="6251575" y="3563938"/>
          <p14:tracePt t="401264" x="6180138" y="3563938"/>
          <p14:tracePt t="401278" x="6108700" y="3563938"/>
          <p14:tracePt t="401295" x="6064250" y="3554413"/>
          <p14:tracePt t="401312" x="6027738" y="3554413"/>
          <p14:tracePt t="401328" x="5983288" y="3544888"/>
          <p14:tracePt t="401345" x="5973763" y="3527425"/>
          <p14:tracePt t="401362" x="5956300" y="3527425"/>
          <p14:tracePt t="401378" x="5938838" y="3517900"/>
          <p14:tracePt t="401395" x="5921375" y="3517900"/>
          <p14:tracePt t="401412" x="5884863" y="3517900"/>
          <p14:tracePt t="401428" x="5803900" y="3509963"/>
          <p14:tracePt t="401445" x="5778500" y="3492500"/>
          <p14:tracePt t="401462" x="5759450" y="3492500"/>
          <p14:tracePt t="401478" x="5732463" y="3492500"/>
          <p14:tracePt t="401495" x="5732463" y="3482975"/>
          <p14:tracePt t="401514" x="5724525" y="3482975"/>
          <p14:tracePt t="401530" x="5707063" y="3482975"/>
          <p14:tracePt t="401546" x="5680075" y="3482975"/>
          <p14:tracePt t="401563" x="5653088" y="3473450"/>
          <p14:tracePt t="401580" x="5643563" y="3473450"/>
          <p14:tracePt t="401596" x="5616575" y="3473450"/>
          <p14:tracePt t="401613" x="5608638" y="3473450"/>
          <p14:tracePt t="401630" x="5599113" y="3465513"/>
          <p14:tracePt t="401649" x="5589588" y="3465513"/>
          <p14:tracePt t="401683" x="5581650" y="3455988"/>
          <p14:tracePt t="401697" x="5572125" y="3455988"/>
          <p14:tracePt t="401708" x="5554663" y="3455988"/>
          <p14:tracePt t="401721" x="5545138" y="3446463"/>
          <p14:tracePt t="401745" x="5537200" y="3446463"/>
          <p14:tracePt t="401758" x="5527675" y="3446463"/>
          <p14:tracePt t="401782" x="5518150" y="3446463"/>
          <p14:tracePt t="401794" x="5492750" y="3429000"/>
          <p14:tracePt t="401806" x="5473700" y="3429000"/>
          <p14:tracePt t="401819" x="5438775" y="3429000"/>
          <p14:tracePt t="401832" x="5394325" y="3429000"/>
          <p14:tracePt t="401846" x="5340350" y="3429000"/>
          <p14:tracePt t="401862" x="5303838" y="3438525"/>
          <p14:tracePt t="401879" x="5259388" y="3446463"/>
          <p14:tracePt t="401895" x="5241925" y="3446463"/>
          <p14:tracePt t="401912" x="5232400" y="3446463"/>
          <p14:tracePt t="401929" x="5224463" y="3446463"/>
          <p14:tracePt t="401945" x="5214938" y="3446463"/>
          <p14:tracePt t="401979" x="5207000" y="3446463"/>
          <p14:tracePt t="402090" x="5207000" y="3455988"/>
          <p14:tracePt t="402295" x="5207000" y="3465513"/>
          <p14:tracePt t="402675" x="5214938" y="3465513"/>
          <p14:tracePt t="402748" x="5214938" y="3455988"/>
          <p14:tracePt t="402774" x="5214938" y="3446463"/>
          <p14:tracePt t="402799" x="5214938" y="3438525"/>
          <p14:tracePt t="402810" x="5214938" y="3411538"/>
          <p14:tracePt t="402823" x="5214938" y="3394075"/>
          <p14:tracePt t="402835" x="5207000" y="3367088"/>
          <p14:tracePt t="402849" x="5207000" y="3330575"/>
          <p14:tracePt t="402863" x="5187950" y="3303588"/>
          <p14:tracePt t="402880" x="5180013" y="3268663"/>
          <p14:tracePt t="402896" x="5180013" y="3224213"/>
          <p14:tracePt t="402913" x="5160963" y="3152775"/>
          <p14:tracePt t="402930" x="5160963" y="3116263"/>
          <p14:tracePt t="402948" x="5160963" y="3036888"/>
          <p14:tracePt t="402963" x="5160963" y="3000375"/>
          <p14:tracePt t="402980" x="5170488" y="2955925"/>
          <p14:tracePt t="402996" x="5170488" y="2928938"/>
          <p14:tracePt t="403013" x="5180013" y="2901950"/>
          <p14:tracePt t="403031" x="5187950" y="2884488"/>
          <p14:tracePt t="403047" x="5187950" y="2874963"/>
          <p14:tracePt t="403063" x="5197475" y="2849563"/>
          <p14:tracePt t="403081" x="5241925" y="2786063"/>
          <p14:tracePt t="403097" x="5268913" y="2741613"/>
          <p14:tracePt t="403113" x="5295900" y="2724150"/>
          <p14:tracePt t="403130" x="5303838" y="2706688"/>
          <p14:tracePt t="403147" x="5313363" y="2697163"/>
          <p14:tracePt t="403163" x="5322888" y="2697163"/>
          <p14:tracePt t="403179" x="5349875" y="2687638"/>
          <p14:tracePt t="403195" x="5411788" y="2652713"/>
          <p14:tracePt t="403212" x="5438775" y="2635250"/>
          <p14:tracePt t="403229" x="5456238" y="2625725"/>
          <p14:tracePt t="403245" x="5510213" y="2616200"/>
          <p14:tracePt t="403262" x="5527675" y="2616200"/>
          <p14:tracePt t="403279" x="5554663" y="2616200"/>
          <p14:tracePt t="403295" x="5599113" y="2598738"/>
          <p14:tracePt t="403312" x="5626100" y="2598738"/>
          <p14:tracePt t="403329" x="5643563" y="2598738"/>
          <p14:tracePt t="403345" x="5688013" y="2598738"/>
          <p14:tracePt t="403362" x="5715000" y="2598738"/>
          <p14:tracePt t="403379" x="5724525" y="2598738"/>
          <p14:tracePt t="403395" x="5751513" y="2598738"/>
          <p14:tracePt t="403412" x="5768975" y="2598738"/>
          <p14:tracePt t="403429" x="5778500" y="2598738"/>
          <p14:tracePt t="403445" x="5786438" y="2608263"/>
          <p14:tracePt t="403463" x="5795963" y="2608263"/>
          <p14:tracePt t="403482" x="5813425" y="2625725"/>
          <p14:tracePt t="403496" x="5822950" y="2625725"/>
          <p14:tracePt t="403513" x="5840413" y="2635250"/>
          <p14:tracePt t="403531" x="5849938" y="2635250"/>
          <p14:tracePt t="403547" x="5857875" y="2635250"/>
          <p14:tracePt t="403563" x="5867400" y="2635250"/>
          <p14:tracePt t="403580" x="5867400" y="2643188"/>
          <p14:tracePt t="403596" x="5875338" y="2643188"/>
          <p14:tracePt t="403613" x="5875338" y="2652713"/>
          <p14:tracePt t="403630" x="5894388" y="2670175"/>
          <p14:tracePt t="403647" x="5894388" y="2679700"/>
          <p14:tracePt t="403664" x="5911850" y="2697163"/>
          <p14:tracePt t="403680" x="5921375" y="2714625"/>
          <p14:tracePt t="403712" x="5921375" y="2724150"/>
          <p14:tracePt t="403729" x="5929313" y="2732088"/>
          <p14:tracePt t="403746" x="5929313" y="2741613"/>
          <p14:tracePt t="403762" x="5929313" y="2768600"/>
          <p14:tracePt t="403779" x="5929313" y="2813050"/>
          <p14:tracePt t="403797" x="5929313" y="2822575"/>
          <p14:tracePt t="403815" x="5929313" y="2840038"/>
          <p14:tracePt t="403847" x="5929313" y="2849563"/>
          <p14:tracePt t="403863" x="5921375" y="2849563"/>
          <p14:tracePt t="403880" x="5902325" y="2901950"/>
          <p14:tracePt t="403897" x="5875338" y="2911475"/>
          <p14:tracePt t="403913" x="5857875" y="2946400"/>
          <p14:tracePt t="403930" x="5857875" y="2955925"/>
          <p14:tracePt t="403947" x="5849938" y="2965450"/>
          <p14:tracePt t="403964" x="5840413" y="2965450"/>
          <p14:tracePt t="403980" x="5830888" y="2973388"/>
          <p14:tracePt t="403997" x="5813425" y="2973388"/>
          <p14:tracePt t="404013" x="5786438" y="2982913"/>
          <p14:tracePt t="404030" x="5741988" y="3000375"/>
          <p14:tracePt t="404049" x="5653088" y="3027363"/>
          <p14:tracePt t="404063" x="5608638" y="3036888"/>
          <p14:tracePt t="404080" x="5554663" y="3036888"/>
          <p14:tracePt t="404097" x="5465763" y="3036888"/>
          <p14:tracePt t="404114" x="5411788" y="3036888"/>
          <p14:tracePt t="404130" x="5375275" y="3017838"/>
          <p14:tracePt t="404148" x="5278438" y="3009900"/>
          <p14:tracePt t="404164" x="5241925" y="2982913"/>
          <p14:tracePt t="404180" x="5197475" y="2965450"/>
          <p14:tracePt t="404197" x="5160963" y="2928938"/>
          <p14:tracePt t="404213" x="5153025" y="2921000"/>
          <p14:tracePt t="404230" x="5143500" y="2911475"/>
          <p14:tracePt t="404246" x="5135563" y="2894013"/>
          <p14:tracePt t="404263" x="5135563" y="2884488"/>
          <p14:tracePt t="404296" x="5126038" y="2857500"/>
          <p14:tracePt t="404313" x="5126038" y="2849563"/>
          <p14:tracePt t="404329" x="5126038" y="2840038"/>
          <p14:tracePt t="404346" x="5116513" y="2803525"/>
          <p14:tracePt t="404362" x="5099050" y="2795588"/>
          <p14:tracePt t="404379" x="5099050" y="2786063"/>
          <p14:tracePt t="404396" x="5099050" y="2768600"/>
          <p14:tracePt t="404412" x="5099050" y="2759075"/>
          <p14:tracePt t="404429" x="5099050" y="2751138"/>
          <p14:tracePt t="404446" x="5099050" y="2732088"/>
          <p14:tracePt t="404462" x="5108575" y="2724150"/>
          <p14:tracePt t="404479" x="5116513" y="2714625"/>
          <p14:tracePt t="404495" x="5126038" y="2706688"/>
          <p14:tracePt t="404514" x="5135563" y="2706688"/>
          <p14:tracePt t="404531" x="5170488" y="2670175"/>
          <p14:tracePt t="404547" x="5207000" y="2643188"/>
          <p14:tracePt t="404563" x="5251450" y="2635250"/>
          <p14:tracePt t="404567" x="5278438" y="2608263"/>
          <p14:tracePt t="404580" x="5295900" y="2598738"/>
          <p14:tracePt t="404596" x="5322888" y="2598738"/>
          <p14:tracePt t="404614" x="5330825" y="2581275"/>
          <p14:tracePt t="404630" x="5349875" y="2571750"/>
          <p14:tracePt t="404647" x="5357813" y="2571750"/>
          <p14:tracePt t="404664" x="5384800" y="2563813"/>
          <p14:tracePt t="404680" x="5429250" y="2554288"/>
          <p14:tracePt t="404697" x="5456238" y="2554288"/>
          <p14:tracePt t="404713" x="5483225" y="2536825"/>
          <p14:tracePt t="404729" x="5500688" y="2536825"/>
          <p14:tracePt t="404746" x="5510213" y="2536825"/>
          <p14:tracePt t="404764" x="5518150" y="2536825"/>
          <p14:tracePt t="404780" x="5554663" y="2536825"/>
          <p14:tracePt t="404798" x="5564188" y="2536825"/>
          <p14:tracePt t="404814" x="5589588" y="2536825"/>
          <p14:tracePt t="404830" x="5608638" y="2536825"/>
          <p14:tracePt t="404846" x="5626100" y="2536825"/>
          <p14:tracePt t="404863" x="5688013" y="2554288"/>
          <p14:tracePt t="404879" x="5724525" y="2571750"/>
          <p14:tracePt t="404896" x="5751513" y="2581275"/>
          <p14:tracePt t="404912" x="5813425" y="2616200"/>
          <p14:tracePt t="404929" x="5830888" y="2616200"/>
          <p14:tracePt t="404946" x="5849938" y="2635250"/>
          <p14:tracePt t="404962" x="5867400" y="2652713"/>
          <p14:tracePt t="404979" x="5875338" y="2652713"/>
          <p14:tracePt t="404997" x="5902325" y="2670175"/>
          <p14:tracePt t="405030" x="5911850" y="2679700"/>
          <p14:tracePt t="405050" x="5921375" y="2687638"/>
          <p14:tracePt t="405064" x="5929313" y="2706688"/>
          <p14:tracePt t="405080" x="5938838" y="2714625"/>
          <p14:tracePt t="405097" x="5946775" y="2732088"/>
          <p14:tracePt t="405113" x="5965825" y="2741613"/>
          <p14:tracePt t="405130" x="5973763" y="2751138"/>
          <p14:tracePt t="405147" x="5983288" y="2768600"/>
          <p14:tracePt t="405164" x="5983288" y="2786063"/>
          <p14:tracePt t="405180" x="5992813" y="2786063"/>
          <p14:tracePt t="405197" x="5992813" y="2795588"/>
          <p14:tracePt t="405232" x="5992813" y="2803525"/>
          <p14:tracePt t="405270" x="5992813" y="2813050"/>
          <p14:tracePt t="405295" x="5992813" y="2822575"/>
          <p14:tracePt t="405320" x="5992813" y="2830513"/>
          <p14:tracePt t="405330" x="5983288" y="2830513"/>
          <p14:tracePt t="405356" x="5973763" y="2840038"/>
          <p14:tracePt t="405368" x="5956300" y="2840038"/>
          <p14:tracePt t="405382" x="5946775" y="2840038"/>
          <p14:tracePt t="405395" x="5946775" y="2857500"/>
          <p14:tracePt t="405408" x="5938838" y="2857500"/>
          <p14:tracePt t="405419" x="5929313" y="2857500"/>
          <p14:tracePt t="405431" x="5921375" y="2857500"/>
          <p14:tracePt t="405446" x="5911850" y="2857500"/>
          <p14:tracePt t="405462" x="5902325" y="2857500"/>
          <p14:tracePt t="405479" x="5884863" y="2867025"/>
          <p14:tracePt t="405495" x="5830888" y="2884488"/>
          <p14:tracePt t="405513" x="5803900" y="2901950"/>
          <p14:tracePt t="405530" x="5778500" y="2901950"/>
          <p14:tracePt t="405547" x="5759450" y="2911475"/>
          <p14:tracePt t="405563" x="5751513" y="2921000"/>
          <p14:tracePt t="405582" x="5732463" y="2921000"/>
          <p14:tracePt t="405597" x="5715000" y="2921000"/>
          <p14:tracePt t="405630" x="5697538" y="2921000"/>
          <p14:tracePt t="405647" x="5661025" y="2921000"/>
          <p14:tracePt t="405664" x="5643563" y="2921000"/>
          <p14:tracePt t="405680" x="5564188" y="2938463"/>
          <p14:tracePt t="405698" x="5545138" y="2938463"/>
          <p14:tracePt t="405713" x="5518150" y="2938463"/>
          <p14:tracePt t="405730" x="5483225" y="2938463"/>
          <p14:tracePt t="405746" x="5465763" y="2938463"/>
          <p14:tracePt t="405763" x="5456238" y="2938463"/>
          <p14:tracePt t="405779" x="5446713" y="2928938"/>
          <p14:tracePt t="405796" x="5429250" y="2921000"/>
          <p14:tracePt t="405813" x="5421313" y="2921000"/>
          <p14:tracePt t="405830" x="5411788" y="2911475"/>
          <p14:tracePt t="405863" x="5394325" y="2901950"/>
          <p14:tracePt t="405879" x="5349875" y="2894013"/>
          <p14:tracePt t="405897" x="5303838" y="2874963"/>
          <p14:tracePt t="405916" x="5241925" y="2867025"/>
          <p14:tracePt t="405930" x="5224463" y="2867025"/>
          <p14:tracePt t="405947" x="5214938" y="2857500"/>
          <p14:tracePt t="405966" x="5160963" y="2840038"/>
          <p14:tracePt t="405980" x="5153025" y="2840038"/>
          <p14:tracePt t="405997" x="5143500" y="2830513"/>
          <p14:tracePt t="406014" x="5126038" y="2822575"/>
          <p14:tracePt t="406030" x="5116513" y="2813050"/>
          <p14:tracePt t="406047" x="5116513" y="2803525"/>
          <p14:tracePt t="406064" x="5116513" y="2795588"/>
          <p14:tracePt t="406080" x="5108575" y="2778125"/>
          <p14:tracePt t="406098" x="5108575" y="2768600"/>
          <p14:tracePt t="406113" x="5108575" y="2759075"/>
          <p14:tracePt t="406136" x="5108575" y="2751138"/>
          <p14:tracePt t="406160" x="5108575" y="2741613"/>
          <p14:tracePt t="406187" x="5108575" y="2732088"/>
          <p14:tracePt t="406199" x="5108575" y="2724150"/>
          <p14:tracePt t="406223" x="5116513" y="2714625"/>
          <p14:tracePt t="406248" x="5126038" y="2697163"/>
          <p14:tracePt t="406283" x="5135563" y="2687638"/>
          <p14:tracePt t="406322" x="5143500" y="2687638"/>
          <p14:tracePt t="406347" x="5153025" y="2679700"/>
          <p14:tracePt t="406370" x="5170488" y="2679700"/>
          <p14:tracePt t="406396" x="5180013" y="2679700"/>
          <p14:tracePt t="406407" x="5187950" y="2679700"/>
          <p14:tracePt t="406420" x="5197475" y="2679700"/>
          <p14:tracePt t="406432" x="5207000" y="2679700"/>
          <p14:tracePt t="406446" x="5232400" y="2679700"/>
          <p14:tracePt t="406462" x="5251450" y="2670175"/>
          <p14:tracePt t="406479" x="5278438" y="2670175"/>
          <p14:tracePt t="406496" x="5322888" y="2652713"/>
          <p14:tracePt t="406512" x="5330825" y="2643188"/>
          <p14:tracePt t="406529" x="5357813" y="2643188"/>
          <p14:tracePt t="406546" x="5375275" y="2635250"/>
          <p14:tracePt t="406564" x="5394325" y="2635250"/>
          <p14:tracePt t="406581" x="5411788" y="2635250"/>
          <p14:tracePt t="406597" x="5438775" y="2635250"/>
          <p14:tracePt t="406614" x="5465763" y="2625725"/>
          <p14:tracePt t="406631" x="5492750" y="2625725"/>
          <p14:tracePt t="406647" x="5527675" y="2625725"/>
          <p14:tracePt t="406664" x="5554663" y="2608263"/>
          <p14:tracePt t="406682" x="5599113" y="2608263"/>
          <p14:tracePt t="406697" x="5626100" y="2598738"/>
          <p14:tracePt t="406714" x="5653088" y="2598738"/>
          <p14:tracePt t="406731" x="5670550" y="2598738"/>
          <p14:tracePt t="406746" x="5680075" y="2598738"/>
          <p14:tracePt t="406763" x="5688013" y="2598738"/>
          <p14:tracePt t="406780" x="5707063" y="2598738"/>
          <p14:tracePt t="406813" x="5724525" y="2598738"/>
          <p14:tracePt t="406830" x="5741988" y="2598738"/>
          <p14:tracePt t="406846" x="5751513" y="2598738"/>
          <p14:tracePt t="406863" x="5768975" y="2598738"/>
          <p14:tracePt t="406879" x="5786438" y="2598738"/>
          <p14:tracePt t="406896" x="5795963" y="2598738"/>
          <p14:tracePt t="406913" x="5803900" y="2598738"/>
          <p14:tracePt t="406929" x="5813425" y="2598738"/>
          <p14:tracePt t="406962" x="5822950" y="2598738"/>
          <p14:tracePt t="406979" x="5830888" y="2598738"/>
          <p14:tracePt t="407014" x="5840413" y="2598738"/>
          <p14:tracePt t="407041" x="5849938" y="2608263"/>
          <p14:tracePt t="407052" x="5867400" y="2625725"/>
          <p14:tracePt t="407067" x="5875338" y="2635250"/>
          <p14:tracePt t="407080" x="5884863" y="2643188"/>
          <p14:tracePt t="407097" x="5894388" y="2652713"/>
          <p14:tracePt t="407116" x="5902325" y="2660650"/>
          <p14:tracePt t="407142" x="5902325" y="2670175"/>
          <p14:tracePt t="407165" x="5911850" y="2670175"/>
          <p14:tracePt t="407178" x="5911850" y="2679700"/>
          <p14:tracePt t="407188" x="5921375" y="2687638"/>
          <p14:tracePt t="407225" x="5938838" y="2706688"/>
          <p14:tracePt t="407238" x="5938838" y="2714625"/>
          <p14:tracePt t="407250" x="5946775" y="2724150"/>
          <p14:tracePt t="407275" x="5956300" y="2732088"/>
          <p14:tracePt t="407290" x="5956300" y="2741613"/>
          <p14:tracePt t="407301" x="5956300" y="2751138"/>
          <p14:tracePt t="407314" x="5965825" y="2751138"/>
          <p14:tracePt t="407330" x="5965825" y="2759075"/>
          <p14:tracePt t="407349" x="5965825" y="2778125"/>
          <p14:tracePt t="407375" x="5965825" y="2786063"/>
          <p14:tracePt t="407399" x="5965825" y="2795588"/>
          <p14:tracePt t="407437" x="5965825" y="2803525"/>
          <p14:tracePt t="407461" x="5965825" y="2813050"/>
          <p14:tracePt t="407484" x="5965825" y="2822575"/>
          <p14:tracePt t="407509" x="5965825" y="2830513"/>
          <p14:tracePt t="407546" x="5965825" y="2849563"/>
          <p14:tracePt t="407583" x="5965825" y="2857500"/>
          <p14:tracePt t="407595" x="5956300" y="2857500"/>
          <p14:tracePt t="407643" x="5946775" y="2867025"/>
          <p14:tracePt t="407678" x="5929313" y="2867025"/>
          <p14:tracePt t="407703" x="5929313" y="2874963"/>
          <p14:tracePt t="407715" x="5921375" y="2874963"/>
          <p14:tracePt t="407738" x="5911850" y="2874963"/>
          <p14:tracePt t="407762" x="5902325" y="2874963"/>
          <p14:tracePt t="407773" x="5894388" y="2874963"/>
          <p14:tracePt t="407786" x="5884863" y="2874963"/>
          <p14:tracePt t="407799" x="5875338" y="2874963"/>
          <p14:tracePt t="407812" x="5857875" y="2874963"/>
          <p14:tracePt t="407829" x="5849938" y="2874963"/>
          <p14:tracePt t="407846" x="5840413" y="2874963"/>
          <p14:tracePt t="407864" x="5822950" y="2874963"/>
          <p14:tracePt t="407879" x="5813425" y="2874963"/>
          <p14:tracePt t="407896" x="5803900" y="2874963"/>
          <p14:tracePt t="407913" x="5778500" y="2874963"/>
          <p14:tracePt t="407946" x="5768975" y="2874963"/>
          <p14:tracePt t="407964" x="5759450" y="2874963"/>
          <p14:tracePt t="407980" x="5751513" y="2874963"/>
          <p14:tracePt t="408000" x="5732463" y="2874963"/>
          <p14:tracePt t="408014" x="5707063" y="2874963"/>
          <p14:tracePt t="408030" x="5680075" y="2874963"/>
          <p14:tracePt t="408050" x="5635625" y="2884488"/>
          <p14:tracePt t="408064" x="5608638" y="2901950"/>
          <p14:tracePt t="408080" x="5589588" y="2901950"/>
          <p14:tracePt t="408098" x="5581650" y="2901950"/>
          <p14:tracePt t="408114" x="5554663" y="2911475"/>
          <p14:tracePt t="408148" x="5545138" y="2911475"/>
          <p14:tracePt t="408173" x="5537200" y="2911475"/>
          <p14:tracePt t="408185" x="5527675" y="2911475"/>
          <p14:tracePt t="408199" x="5510213" y="2911475"/>
          <p14:tracePt t="408214" x="5492750" y="2911475"/>
          <p14:tracePt t="408230" x="5483225" y="2911475"/>
          <p14:tracePt t="408247" x="5465763" y="2911475"/>
          <p14:tracePt t="408264" x="5456238" y="2911475"/>
          <p14:tracePt t="408282" x="5438775" y="2911475"/>
          <p14:tracePt t="408297" x="5429250" y="2911475"/>
          <p14:tracePt t="408313" x="5411788" y="2911475"/>
          <p14:tracePt t="408330" x="5394325" y="2911475"/>
          <p14:tracePt t="408346" x="5384800" y="2911475"/>
          <p14:tracePt t="408363" x="5384800" y="2901950"/>
          <p14:tracePt t="408379" x="5367338" y="2901950"/>
          <p14:tracePt t="408397" x="5357813" y="2884488"/>
          <p14:tracePt t="408413" x="5340350" y="2874963"/>
          <p14:tracePt t="408430" x="5313363" y="2867025"/>
          <p14:tracePt t="408446" x="5286375" y="2857500"/>
          <p14:tracePt t="408463" x="5278438" y="2849563"/>
          <p14:tracePt t="408479" x="5241925" y="2822575"/>
          <p14:tracePt t="408496" x="5232400" y="2822575"/>
          <p14:tracePt t="408513" x="5224463" y="2813050"/>
          <p14:tracePt t="408530" x="5214938" y="2803525"/>
          <p14:tracePt t="408546" x="5214938" y="2795588"/>
          <p14:tracePt t="408580" x="5207000" y="2786063"/>
          <p14:tracePt t="408596" x="5207000" y="2768600"/>
          <p14:tracePt t="408613" x="5207000" y="2759075"/>
          <p14:tracePt t="408631" x="5207000" y="2751138"/>
          <p14:tracePt t="408654" x="5207000" y="2741613"/>
          <p14:tracePt t="408678" x="5207000" y="2732088"/>
          <p14:tracePt t="408703" x="5207000" y="2724150"/>
          <p14:tracePt t="408727" x="5207000" y="2714625"/>
          <p14:tracePt t="408751" x="5207000" y="2697163"/>
          <p14:tracePt t="408790" x="5207000" y="2687638"/>
          <p14:tracePt t="408826" x="5214938" y="2679700"/>
          <p14:tracePt t="408850" x="5224463" y="2670175"/>
          <p14:tracePt t="408874" x="5232400" y="2670175"/>
          <p14:tracePt t="408900" x="5241925" y="2670175"/>
          <p14:tracePt t="408912" x="5259388" y="2670175"/>
          <p14:tracePt t="408937" x="5268913" y="2670175"/>
          <p14:tracePt t="408950" x="5278438" y="2670175"/>
          <p14:tracePt t="408974" x="5286375" y="2670175"/>
          <p14:tracePt t="408986" x="5295900" y="2670175"/>
          <p14:tracePt t="408998" x="5313363" y="2670175"/>
          <p14:tracePt t="409010" x="5330825" y="2670175"/>
          <p14:tracePt t="409022" x="5367338" y="2660650"/>
          <p14:tracePt t="409034" x="5402263" y="2660650"/>
          <p14:tracePt t="409047" x="5429250" y="2643188"/>
          <p14:tracePt t="409063" x="5483225" y="2635250"/>
          <p14:tracePt t="409080" x="5518150" y="2616200"/>
          <p14:tracePt t="409097" x="5564188" y="2608263"/>
          <p14:tracePt t="409113" x="5589588" y="2598738"/>
          <p14:tracePt t="409130" x="5599113" y="2598738"/>
          <p14:tracePt t="409147" x="5643563" y="2598738"/>
          <p14:tracePt t="409164" x="5653088" y="2589213"/>
          <p14:tracePt t="409181" x="5680075" y="2589213"/>
          <p14:tracePt t="409198" x="5707063" y="2589213"/>
          <p14:tracePt t="409214" x="5724525" y="2589213"/>
          <p14:tracePt t="409232" x="5741988" y="2589213"/>
          <p14:tracePt t="409247" x="5751513" y="2589213"/>
          <p14:tracePt t="409264" x="5768975" y="2589213"/>
          <p14:tracePt t="409283" x="5813425" y="2589213"/>
          <p14:tracePt t="409297" x="5840413" y="2589213"/>
          <p14:tracePt t="409314" x="5875338" y="2589213"/>
          <p14:tracePt t="409333" x="5938838" y="2589213"/>
          <p14:tracePt t="409347" x="5965825" y="2589213"/>
          <p14:tracePt t="409364" x="5983288" y="2589213"/>
          <p14:tracePt t="409382" x="6010275" y="2608263"/>
          <p14:tracePt t="409397" x="6018213" y="2616200"/>
          <p14:tracePt t="409414" x="6027738" y="2625725"/>
          <p14:tracePt t="409432" x="6037263" y="2643188"/>
          <p14:tracePt t="409447" x="6037263" y="2652713"/>
          <p14:tracePt t="409464" x="6037263" y="2660650"/>
          <p14:tracePt t="409481" x="6037263" y="2670175"/>
          <p14:tracePt t="409497" x="6037263" y="2679700"/>
          <p14:tracePt t="409514" x="6037263" y="2687638"/>
          <p14:tracePt t="409530" x="6037263" y="2697163"/>
          <p14:tracePt t="409547" x="6037263" y="2714625"/>
          <p14:tracePt t="409564" x="6037263" y="2724150"/>
          <p14:tracePt t="409581" x="6037263" y="2751138"/>
          <p14:tracePt t="409598" x="6037263" y="2778125"/>
          <p14:tracePt t="409615" x="6037263" y="2786063"/>
          <p14:tracePt t="409631" x="6037263" y="2813050"/>
          <p14:tracePt t="409647" x="6037263" y="2822575"/>
          <p14:tracePt t="409665" x="6037263" y="2849563"/>
          <p14:tracePt t="409682" x="6037263" y="2857500"/>
          <p14:tracePt t="409698" x="6037263" y="2867025"/>
          <p14:tracePt t="409730" x="6027738" y="2874963"/>
          <p14:tracePt t="409747" x="6027738" y="2884488"/>
          <p14:tracePt t="409780" x="6018213" y="2884488"/>
          <p14:tracePt t="409796" x="6000750" y="2901950"/>
          <p14:tracePt t="409817" x="5992813" y="2901950"/>
          <p14:tracePt t="409842" x="5983288" y="2901950"/>
          <p14:tracePt t="409867" x="5973763" y="2901950"/>
          <p14:tracePt t="409880" x="5965825" y="2901950"/>
          <p14:tracePt t="409893" x="5956300" y="2901950"/>
          <p14:tracePt t="409904" x="5946775" y="2901950"/>
          <p14:tracePt t="409916" x="5938838" y="2901950"/>
          <p14:tracePt t="409930" x="5921375" y="2901950"/>
          <p14:tracePt t="409946" x="5911850" y="2901950"/>
          <p14:tracePt t="409963" x="5902325" y="2901950"/>
          <p14:tracePt t="409979" x="5894388" y="2901950"/>
          <p14:tracePt t="409996" x="5884863" y="2901950"/>
          <p14:tracePt t="410014" x="5875338" y="2901950"/>
          <p14:tracePt t="410029" x="5875338" y="2894013"/>
          <p14:tracePt t="410046" x="5867400" y="2894013"/>
          <p14:tracePt t="410079" x="5867400" y="2884488"/>
          <p14:tracePt t="431792" x="5840413" y="2884488"/>
          <p14:tracePt t="431804" x="5803900" y="2884488"/>
          <p14:tracePt t="431817" x="5778500" y="2884488"/>
          <p14:tracePt t="431829" x="5759450" y="2884488"/>
          <p14:tracePt t="431841" x="5732463" y="2884488"/>
          <p14:tracePt t="431853" x="5715000" y="2884488"/>
          <p14:tracePt t="431866" x="5688013" y="2884488"/>
          <p14:tracePt t="431882" x="5670550" y="2884488"/>
          <p14:tracePt t="431899" x="5653088" y="2884488"/>
          <p14:tracePt t="431918" x="5643563" y="2884488"/>
          <p14:tracePt t="432220" x="5661025" y="2884488"/>
          <p14:tracePt t="432246" x="5680075" y="2894013"/>
          <p14:tracePt t="432258" x="5707063" y="2894013"/>
          <p14:tracePt t="432269" x="5724525" y="2894013"/>
          <p14:tracePt t="432284" x="5778500" y="2901950"/>
          <p14:tracePt t="432299" x="5803900" y="2901950"/>
          <p14:tracePt t="432316" x="5840413" y="2901950"/>
          <p14:tracePt t="432332" x="5894388" y="2901950"/>
          <p14:tracePt t="432349" x="5911850" y="2901950"/>
          <p14:tracePt t="432365" x="5921375" y="2901950"/>
          <p14:tracePt t="432382" x="5929313" y="2901950"/>
          <p14:tracePt t="432415" x="5938838" y="2901950"/>
          <p14:tracePt t="448045" x="5929313" y="2955925"/>
          <p14:tracePt t="448056" x="5894388" y="3036888"/>
          <p14:tracePt t="448069" x="5840413" y="3160713"/>
          <p14:tracePt t="448086" x="5803900" y="3286125"/>
          <p14:tracePt t="448102" x="5768975" y="3411538"/>
          <p14:tracePt t="448119" x="5732463" y="3662363"/>
          <p14:tracePt t="448135" x="5715000" y="3697288"/>
          <p14:tracePt t="448152" x="5715000" y="3724275"/>
          <p14:tracePt t="448168" x="5707063" y="3733800"/>
          <p14:tracePt t="448302" x="5707063" y="3714750"/>
          <p14:tracePt t="448315" x="5724525" y="3714750"/>
          <p14:tracePt t="448328" x="5759450" y="3706813"/>
          <p14:tracePt t="448339" x="5849938" y="3706813"/>
          <p14:tracePt t="448352" x="5929313" y="3714750"/>
          <p14:tracePt t="448367" x="6027738" y="3733800"/>
          <p14:tracePt t="448385" x="6072188" y="3741738"/>
          <p14:tracePt t="448402" x="6099175" y="3741738"/>
          <p14:tracePt t="448435" x="6108700" y="3741738"/>
          <p14:tracePt t="448454" x="6108700" y="3751263"/>
          <p14:tracePt t="448468" x="6089650" y="3751263"/>
          <p14:tracePt t="448485" x="6045200" y="3751263"/>
          <p14:tracePt t="448502" x="5911850" y="3733800"/>
          <p14:tracePt t="448518" x="5724525" y="3625850"/>
          <p14:tracePt t="448535" x="5661025" y="3581400"/>
          <p14:tracePt t="448554" x="5626100" y="3544888"/>
          <p14:tracePt t="448585" x="5616575" y="3544888"/>
          <p14:tracePt t="448639" x="5670550" y="3544888"/>
          <p14:tracePt t="448652" x="5724525" y="3544888"/>
          <p14:tracePt t="448663" x="5795963" y="3563938"/>
          <p14:tracePt t="448675" x="5849938" y="3563938"/>
          <p14:tracePt t="448686" x="5894388" y="3581400"/>
          <p14:tracePt t="448701" x="5911850" y="3581400"/>
          <p14:tracePt t="448718" x="5929313" y="3581400"/>
          <p14:tracePt t="448735" x="5938838" y="3581400"/>
          <p14:tracePt t="448762" x="5938838" y="3589338"/>
          <p14:tracePt t="448786" x="5902325" y="3598863"/>
          <p14:tracePt t="448797" x="5830888" y="3598863"/>
          <p14:tracePt t="448809" x="5751513" y="3598863"/>
          <p14:tracePt t="448821" x="5715000" y="3598863"/>
          <p14:tracePt t="448835" x="5680075" y="3598863"/>
          <p14:tracePt t="448851" x="5670550" y="3598863"/>
          <p14:tracePt t="448868" x="5661025" y="3598863"/>
          <p14:tracePt t="448944" x="5670550" y="3598863"/>
          <p14:tracePt t="448957" x="5707063" y="3598863"/>
          <p14:tracePt t="448970" x="5778500" y="3598863"/>
          <p14:tracePt t="448985" x="5857875" y="3598863"/>
          <p14:tracePt t="449002" x="5929313" y="3598863"/>
          <p14:tracePt t="449019" x="6000750" y="3598863"/>
          <p14:tracePt t="449035" x="6018213" y="3598863"/>
          <p14:tracePt t="449054" x="6027738" y="3598863"/>
          <p14:tracePt t="449117" x="6010275" y="3598863"/>
          <p14:tracePt t="449130" x="5956300" y="3598863"/>
          <p14:tracePt t="449141" x="5884863" y="3598863"/>
          <p14:tracePt t="449154" x="5830888" y="3598863"/>
          <p14:tracePt t="449168" x="5795963" y="3598863"/>
          <p14:tracePt t="449185" x="5786438" y="3598863"/>
          <p14:tracePt t="449202" x="5778500" y="3598863"/>
          <p14:tracePt t="449304" x="5786438" y="3598863"/>
          <p14:tracePt t="449317" x="5813425" y="3598863"/>
          <p14:tracePt t="449329" x="5830888" y="3598863"/>
          <p14:tracePt t="449341" x="5840413" y="3598863"/>
          <p14:tracePt t="449355" x="5857875" y="3598863"/>
          <p14:tracePt t="449390" x="5867400" y="3598863"/>
          <p14:tracePt t="457704" x="5867400" y="3589338"/>
          <p14:tracePt t="457715" x="5849938" y="3563938"/>
          <p14:tracePt t="457728" x="5822950" y="3527425"/>
          <p14:tracePt t="457741" x="5813425" y="3500438"/>
          <p14:tracePt t="457754" x="5795963" y="3455988"/>
          <p14:tracePt t="457769" x="5741988" y="3402013"/>
          <p14:tracePt t="457786" x="5680075" y="3251200"/>
          <p14:tracePt t="457803" x="5527675" y="2921000"/>
          <p14:tracePt t="457820" x="5473700" y="2795588"/>
          <p14:tracePt t="457837" x="5421313" y="2714625"/>
          <p14:tracePt t="457854" x="5384800" y="2616200"/>
          <p14:tracePt t="457870" x="5375275" y="2608263"/>
          <p14:tracePt t="457886" x="5357813" y="2598738"/>
          <p14:tracePt t="457904" x="5349875" y="2581275"/>
          <p14:tracePt t="457976" x="5349875" y="2589213"/>
          <p14:tracePt t="457988" x="5349875" y="2598738"/>
          <p14:tracePt t="458000" x="5367338" y="2608263"/>
          <p14:tracePt t="458012" x="5367338" y="2616200"/>
          <p14:tracePt t="458025" x="5367338" y="2625725"/>
          <p14:tracePt t="458049" x="5375275" y="2625725"/>
          <p14:tracePt t="458061" x="5375275" y="2635250"/>
          <p14:tracePt t="458085" x="5384800" y="2635250"/>
          <p14:tracePt t="458112" x="5394325" y="2635250"/>
          <p14:tracePt t="458125" x="5411788" y="2635250"/>
          <p14:tracePt t="458136" x="5438775" y="2652713"/>
          <p14:tracePt t="458153" x="5483225" y="2660650"/>
          <p14:tracePt t="458170" x="5537200" y="2687638"/>
          <p14:tracePt t="458187" x="5572125" y="2697163"/>
          <p14:tracePt t="458203" x="5581650" y="2697163"/>
          <p14:tracePt t="458247" x="5589588" y="2714625"/>
          <p14:tracePt t="458284" x="5589588" y="2724150"/>
          <p14:tracePt t="458322" x="5589588" y="2732088"/>
          <p14:tracePt t="458370" x="5589588" y="2741613"/>
          <p14:tracePt t="458385" x="5581650" y="2751138"/>
          <p14:tracePt t="458397" x="5554663" y="2759075"/>
          <p14:tracePt t="458410" x="5527675" y="2778125"/>
          <p14:tracePt t="458423" x="5510213" y="2786063"/>
          <p14:tracePt t="458436" x="5500688" y="2795588"/>
          <p14:tracePt t="458453" x="5483225" y="2795588"/>
          <p14:tracePt t="458469" x="5465763" y="2795588"/>
          <p14:tracePt t="458486" x="5456238" y="2795588"/>
          <p14:tracePt t="458556" x="5456238" y="2786063"/>
          <p14:tracePt t="458568" x="5465763" y="2786063"/>
          <p14:tracePt t="458580" x="5473700" y="2786063"/>
          <p14:tracePt t="458593" x="5483225" y="2786063"/>
          <p14:tracePt t="458606" x="5510213" y="2786063"/>
          <p14:tracePt t="458619" x="5527675" y="2786063"/>
          <p14:tracePt t="458635" x="5572125" y="2786063"/>
          <p14:tracePt t="458652" x="5589588" y="2786063"/>
          <p14:tracePt t="458669" x="5635625" y="2803525"/>
          <p14:tracePt t="458686" x="5670550" y="2813050"/>
          <p14:tracePt t="458702" x="5688013" y="2822575"/>
          <p14:tracePt t="458719" x="5697538" y="2822575"/>
          <p14:tracePt t="458735" x="5707063" y="2822575"/>
          <p14:tracePt t="458847" x="5697538" y="2822575"/>
          <p14:tracePt t="458859" x="5688013" y="2822575"/>
          <p14:tracePt t="458871" x="5680075" y="2822575"/>
          <p14:tracePt t="458886" x="5653088" y="2822575"/>
          <p14:tracePt t="458898" x="5616575" y="2822575"/>
          <p14:tracePt t="458910" x="5581650" y="2822575"/>
          <p14:tracePt t="458922" x="5527675" y="2822575"/>
          <p14:tracePt t="458936" x="5483225" y="2822575"/>
          <p14:tracePt t="458953" x="5446713" y="2822575"/>
          <p14:tracePt t="458972" x="5411788" y="2813050"/>
          <p14:tracePt t="458987" x="5402263" y="2813050"/>
          <p14:tracePt t="459003" x="5394325" y="2813050"/>
          <p14:tracePt t="459020" x="5384800" y="2813050"/>
          <p14:tracePt t="459091" x="5394325" y="2813050"/>
          <p14:tracePt t="459115" x="5402263" y="2813050"/>
          <p14:tracePt t="459127" x="5411788" y="2813050"/>
          <p14:tracePt t="459140" x="5429250" y="2813050"/>
          <p14:tracePt t="459153" x="5446713" y="2813050"/>
          <p14:tracePt t="459169" x="5483225" y="2813050"/>
          <p14:tracePt t="459186" x="5537200" y="2813050"/>
          <p14:tracePt t="459203" x="5635625" y="2830513"/>
          <p14:tracePt t="459219" x="5653088" y="2830513"/>
          <p14:tracePt t="459236" x="5688013" y="2840038"/>
          <p14:tracePt t="459252" x="5697538" y="2840038"/>
          <p14:tracePt t="459269" x="5715000" y="2849563"/>
          <p14:tracePt t="459310" x="5724525" y="2849563"/>
          <p14:tracePt t="459423" x="5707063" y="2849563"/>
          <p14:tracePt t="459436" x="5697538" y="2849563"/>
          <p14:tracePt t="459447" x="5688013" y="2849563"/>
          <p14:tracePt t="459458" x="5670550" y="2849563"/>
          <p14:tracePt t="459471" x="5653088" y="2849563"/>
          <p14:tracePt t="459486" x="5635625" y="2849563"/>
          <p14:tracePt t="459503" x="5608638" y="2849563"/>
          <p14:tracePt t="459520" x="5554663" y="2830513"/>
          <p14:tracePt t="459537" x="5527675" y="2830513"/>
          <p14:tracePt t="459554" x="5518150" y="2830513"/>
          <p14:tracePt t="459570" x="5510213" y="2830513"/>
          <p14:tracePt t="459587" x="5500688" y="2830513"/>
          <p14:tracePt t="459715" x="5510213" y="2830513"/>
          <p14:tracePt t="459751" x="5518150" y="2830513"/>
          <p14:tracePt t="459777" x="5527675" y="2830513"/>
          <p14:tracePt t="459800" x="5537200" y="2830513"/>
          <p14:tracePt t="459812" x="5545138" y="2830513"/>
          <p14:tracePt t="459824" x="5572125" y="2830513"/>
          <p14:tracePt t="459837" x="5581650" y="2830513"/>
          <p14:tracePt t="459852" x="5599113" y="2830513"/>
          <p14:tracePt t="459869" x="5608638" y="2830513"/>
          <p14:tracePt t="459885" x="5626100" y="2830513"/>
          <p14:tracePt t="459902" x="5643563" y="2830513"/>
          <p14:tracePt t="459935" x="5653088" y="2830513"/>
          <p14:tracePt t="459960" x="5661025" y="2830513"/>
          <p14:tracePt t="460036" x="5670550" y="2830513"/>
          <p14:tracePt t="460098" x="5680075" y="2830513"/>
          <p14:tracePt t="460135" x="5697538" y="2830513"/>
          <p14:tracePt t="460172" x="5707063" y="2830513"/>
          <p14:tracePt t="460245" x="5715000" y="2830513"/>
          <p14:tracePt t="462007" x="5715000" y="2822575"/>
          <p14:tracePt t="462483" x="5715000" y="2813050"/>
          <p14:tracePt t="462543" x="5707063" y="2813050"/>
          <p14:tracePt t="462556" x="5707063" y="2803525"/>
          <p14:tracePt t="473699" x="5707063" y="2813050"/>
          <p14:tracePt t="473772" x="5707063" y="2822575"/>
          <p14:tracePt t="473796" x="5715000" y="2822575"/>
          <p14:tracePt t="475783" x="5715000" y="2849563"/>
          <p14:tracePt t="475795" x="5688013" y="2874963"/>
          <p14:tracePt t="475808" x="5688013" y="2884488"/>
          <p14:tracePt t="475822" x="5680075" y="2894013"/>
          <p14:tracePt t="475839" x="5661025" y="2921000"/>
          <p14:tracePt t="475855" x="5653088" y="2938463"/>
          <p14:tracePt t="475872" x="5643563" y="2946400"/>
          <p14:tracePt t="475891" x="5635625" y="2982913"/>
          <p14:tracePt t="475905" x="5626100" y="2992438"/>
          <p14:tracePt t="475922" x="5626100" y="3009900"/>
          <p14:tracePt t="475939" x="5616575" y="3017838"/>
          <p14:tracePt t="475956" x="5616575" y="3027363"/>
          <p14:tracePt t="475972" x="5599113" y="3044825"/>
          <p14:tracePt t="475989" x="5599113" y="3054350"/>
          <p14:tracePt t="476005" x="5589588" y="3063875"/>
          <p14:tracePt t="476038" x="5581650" y="3071813"/>
          <p14:tracePt t="476291" x="5581650" y="3063875"/>
          <p14:tracePt t="476340" x="5581650" y="3054350"/>
          <p14:tracePt t="476378" x="5581650" y="3036888"/>
          <p14:tracePt t="476413" x="5581650" y="3027363"/>
          <p14:tracePt t="476476" x="5581650" y="3017838"/>
          <p14:tracePt t="476513" x="5589588" y="3009900"/>
          <p14:tracePt t="476537" x="5589588" y="3000375"/>
          <p14:tracePt t="476552" x="5589588" y="2992438"/>
          <p14:tracePt t="476575" x="5589588" y="2982913"/>
          <p14:tracePt t="476587" x="5589588" y="2973388"/>
          <p14:tracePt t="476611" x="5589588" y="2955925"/>
          <p14:tracePt t="476635" x="5589588" y="2946400"/>
          <p14:tracePt t="476661" x="5589588" y="2938463"/>
          <p14:tracePt t="476687" x="5589588" y="2928938"/>
          <p14:tracePt t="476723" x="5589588" y="2921000"/>
          <p14:tracePt t="476776" x="5589588" y="2911475"/>
          <p14:tracePt t="477127" x="5608638" y="2911475"/>
          <p14:tracePt t="477212" x="5616575" y="2911475"/>
          <p14:tracePt t="477249" x="5626100" y="2911475"/>
          <p14:tracePt t="477322" x="5635625" y="2911475"/>
          <p14:tracePt t="477384" x="5643563" y="2911475"/>
          <p14:tracePt t="477419" x="5653088" y="2911475"/>
          <p14:tracePt t="477455" x="5661025" y="2911475"/>
          <p14:tracePt t="477491" x="5680075" y="2911475"/>
          <p14:tracePt t="477542" x="5688013" y="2911475"/>
          <p14:tracePt t="477617" x="5697538" y="2911475"/>
          <p14:tracePt t="477692" x="5707063" y="2911475"/>
          <p14:tracePt t="480395" x="5707063" y="2921000"/>
          <p14:tracePt t="480408" x="5715000" y="2938463"/>
          <p14:tracePt t="480420" x="5715000" y="2955925"/>
          <p14:tracePt t="480432" x="5715000" y="2973388"/>
          <p14:tracePt t="480444" x="5724525" y="2982913"/>
          <p14:tracePt t="480457" x="5724525" y="2992438"/>
          <p14:tracePt t="480472" x="5724525" y="3000375"/>
          <p14:tracePt t="480489" x="5724525" y="3017838"/>
          <p14:tracePt t="480506" x="5732463" y="3036888"/>
          <p14:tracePt t="480523" x="5732463" y="3044825"/>
          <p14:tracePt t="480539" x="5732463" y="3054350"/>
          <p14:tracePt t="480555" x="5732463" y="3063875"/>
          <p14:tracePt t="480572" x="5751513" y="3071813"/>
          <p14:tracePt t="480588" x="5751513" y="3089275"/>
          <p14:tracePt t="480605" x="5751513" y="3098800"/>
          <p14:tracePt t="480621" x="5759450" y="3116263"/>
          <p14:tracePt t="480638" x="5759450" y="3125788"/>
          <p14:tracePt t="480655" x="5768975" y="3135313"/>
          <p14:tracePt t="480688" x="5768975" y="3143250"/>
          <p14:tracePt t="480705" x="5768975" y="3160713"/>
          <p14:tracePt t="480730" x="5778500" y="3170238"/>
          <p14:tracePt t="480756" x="5778500" y="3179763"/>
          <p14:tracePt t="480793" x="5786438" y="3187700"/>
          <p14:tracePt t="480806" x="5786438" y="3197225"/>
          <p14:tracePt t="480817" x="5786438" y="3206750"/>
          <p14:tracePt t="480830" x="5795963" y="3214688"/>
          <p14:tracePt t="480842" x="5803900" y="3224213"/>
          <p14:tracePt t="480855" x="5822950" y="3251200"/>
          <p14:tracePt t="480871" x="5822950" y="3278188"/>
          <p14:tracePt t="480891" x="5840413" y="3295650"/>
          <p14:tracePt t="480906" x="5840413" y="3303588"/>
          <p14:tracePt t="480922" x="5849938" y="3303588"/>
          <p14:tracePt t="480940" x="5849938" y="3313113"/>
          <p14:tracePt t="480956" x="5857875" y="3322638"/>
          <p14:tracePt t="480979" x="5857875" y="3330575"/>
          <p14:tracePt t="480992" x="5867400" y="3330575"/>
          <p14:tracePt t="481006" x="5867400" y="3349625"/>
          <p14:tracePt t="481028" x="5867400" y="3357563"/>
          <p14:tracePt t="481087" x="5884863" y="3357563"/>
          <p14:tracePt t="481100" x="5884863" y="3367088"/>
          <p14:tracePt t="481135" x="5884863" y="3375025"/>
          <p14:tracePt t="482043" x="5884863" y="3384550"/>
          <p14:tracePt t="482055" x="5884863" y="3394075"/>
          <p14:tracePt t="482068" x="5894388" y="3402013"/>
          <p14:tracePt t="482091" x="5894388" y="3411538"/>
          <p14:tracePt t="482116" x="5894388" y="3429000"/>
          <p14:tracePt t="482141" x="5902325" y="3429000"/>
          <p14:tracePt t="482166" x="5902325" y="3438525"/>
          <p14:tracePt t="482205" x="5902325" y="3446463"/>
          <p14:tracePt t="482227" x="5902325" y="3455988"/>
          <p14:tracePt t="482299" x="5902325" y="3465513"/>
          <p14:tracePt t="482459" x="5911850" y="3473450"/>
          <p14:tracePt t="482532" x="5911850" y="3482975"/>
          <p14:tracePt t="482688" x="5911850" y="3500438"/>
          <p14:tracePt t="482762" x="5921375" y="3500438"/>
          <p14:tracePt t="482799" x="5921375" y="3509963"/>
          <p14:tracePt t="482860" x="5929313" y="3509963"/>
          <p14:tracePt t="482872" x="5929313" y="3517900"/>
          <p14:tracePt t="482945" x="5929313" y="3527425"/>
          <p14:tracePt t="482969" x="5938838" y="3527425"/>
          <p14:tracePt t="486364" x="5929313" y="3536950"/>
          <p14:tracePt t="486379" x="5902325" y="3554413"/>
          <p14:tracePt t="486391" x="5894388" y="3554413"/>
          <p14:tracePt t="486407" x="5867400" y="3563938"/>
          <p14:tracePt t="486424" x="5849938" y="3563938"/>
          <p14:tracePt t="486439" x="5830888" y="3571875"/>
          <p14:tracePt t="486473" x="5813425" y="3571875"/>
          <p14:tracePt t="486490" x="5803900" y="3581400"/>
          <p14:tracePt t="486523" x="5795963" y="3581400"/>
          <p14:tracePt t="486540" x="5795963" y="3589338"/>
          <p14:tracePt t="486556" x="5786438" y="3589338"/>
          <p14:tracePt t="486580" x="5778500" y="3598863"/>
          <p14:tracePt t="486603" x="5768975" y="3598863"/>
          <p14:tracePt t="486615" x="5768975" y="3616325"/>
          <p14:tracePt t="486628" x="5759450" y="3616325"/>
          <p14:tracePt t="486652" x="5759450" y="3625850"/>
          <p14:tracePt t="486676" x="5751513" y="3625850"/>
          <p14:tracePt t="486712" x="5732463" y="3625850"/>
          <p14:tracePt t="486750" x="5724525" y="3625850"/>
          <p14:tracePt t="486798" x="5715000" y="3625850"/>
          <p14:tracePt t="489591" x="5707063" y="3625850"/>
          <p14:tracePt t="489603" x="5697538" y="3625850"/>
          <p14:tracePt t="489615" x="5688013" y="3625850"/>
          <p14:tracePt t="489628" x="5680075" y="3625850"/>
          <p14:tracePt t="489642" x="5653088" y="3625850"/>
          <p14:tracePt t="489658" x="5643563" y="3625850"/>
          <p14:tracePt t="489674" x="5635625" y="3625850"/>
          <p14:tracePt t="489690" x="5599113" y="3625850"/>
          <p14:tracePt t="489708" x="5589588" y="3625850"/>
          <p14:tracePt t="489740" x="5581650" y="3625850"/>
          <p14:tracePt t="489763" x="5572125" y="3625850"/>
          <p14:tracePt t="489949" x="5581650" y="3625850"/>
          <p14:tracePt t="489973" x="5589588" y="3625850"/>
          <p14:tracePt t="489998" x="5599113" y="3625850"/>
          <p14:tracePt t="490011" x="5626100" y="3616325"/>
          <p14:tracePt t="490023" x="5653088" y="3616325"/>
          <p14:tracePt t="490036" x="5697538" y="3616325"/>
          <p14:tracePt t="490048" x="5724525" y="3608388"/>
          <p14:tracePt t="490060" x="5768975" y="3608388"/>
          <p14:tracePt t="490073" x="5786438" y="3608388"/>
          <p14:tracePt t="490090" x="5813425" y="3608388"/>
          <p14:tracePt t="490107" x="5830888" y="3608388"/>
          <p14:tracePt t="490124" x="5840413" y="3608388"/>
          <p14:tracePt t="490140" x="5857875" y="3608388"/>
          <p14:tracePt t="490158" x="5884863" y="3608388"/>
          <p14:tracePt t="490174" x="5902325" y="3608388"/>
          <p14:tracePt t="490192" x="5911850" y="3608388"/>
          <p14:tracePt t="490207" x="5921375" y="3608388"/>
          <p14:tracePt t="490224" x="5938838" y="3608388"/>
          <p14:tracePt t="490240" x="5946775" y="3608388"/>
          <p14:tracePt t="490257" x="5956300" y="3608388"/>
          <p14:tracePt t="490294" x="5965825" y="3608388"/>
          <p14:tracePt t="490330" x="5973763" y="3608388"/>
          <p14:tracePt t="490366" x="5983288" y="3608388"/>
          <p14:tracePt t="490418" x="5992813" y="3608388"/>
          <p14:tracePt t="490481" x="6010275" y="3608388"/>
          <p14:tracePt t="491068" x="6018213" y="3608388"/>
          <p14:tracePt t="491092" x="6027738" y="3608388"/>
          <p14:tracePt t="491104" x="6037263" y="3608388"/>
          <p14:tracePt t="491117" x="6045200" y="3598863"/>
          <p14:tracePt t="491129" x="6054725" y="3598863"/>
          <p14:tracePt t="491152" x="6064250" y="3598863"/>
          <p14:tracePt t="491177" x="6072188" y="3598863"/>
          <p14:tracePt t="491252" x="6064250" y="3598863"/>
          <p14:tracePt t="491263" x="6054725" y="3598863"/>
          <p14:tracePt t="491276" x="6037263" y="3598863"/>
          <p14:tracePt t="491291" x="6010275" y="3598863"/>
          <p14:tracePt t="491307" x="5973763" y="3598863"/>
          <p14:tracePt t="491326" x="5911850" y="3598863"/>
          <p14:tracePt t="491341" x="5875338" y="3598863"/>
          <p14:tracePt t="491357" x="5830888" y="3598863"/>
          <p14:tracePt t="491374" x="5759450" y="3598863"/>
          <p14:tracePt t="491390" x="5751513" y="3598863"/>
          <p14:tracePt t="491407" x="5724525" y="3598863"/>
          <p14:tracePt t="491425" x="5715000" y="3589338"/>
          <p14:tracePt t="491497" x="5724525" y="3589338"/>
          <p14:tracePt t="491509" x="5732463" y="3589338"/>
          <p14:tracePt t="491521" x="5751513" y="3589338"/>
          <p14:tracePt t="491533" x="5768975" y="3589338"/>
          <p14:tracePt t="491544" x="5803900" y="3589338"/>
          <p14:tracePt t="491557" x="5857875" y="3589338"/>
          <p14:tracePt t="491574" x="5911850" y="3589338"/>
          <p14:tracePt t="491592" x="5965825" y="3589338"/>
          <p14:tracePt t="491607" x="6027738" y="3589338"/>
          <p14:tracePt t="491624" x="6054725" y="3589338"/>
          <p14:tracePt t="491640" x="6072188" y="3589338"/>
          <p14:tracePt t="491657" x="6081713" y="3589338"/>
          <p14:tracePt t="491674" x="6089650" y="3589338"/>
          <p14:tracePt t="491730" x="6081713" y="3589338"/>
          <p14:tracePt t="491742" x="6064250" y="3589338"/>
          <p14:tracePt t="491754" x="6054725" y="3589338"/>
          <p14:tracePt t="491768" x="6045200" y="3581400"/>
          <p14:tracePt t="491780" x="6018213" y="3581400"/>
          <p14:tracePt t="491792" x="6000750" y="3581400"/>
          <p14:tracePt t="491806" x="5956300" y="3581400"/>
          <p14:tracePt t="491823" x="5938838" y="3581400"/>
          <p14:tracePt t="491840" x="5902325" y="3581400"/>
          <p14:tracePt t="491856" x="5894388" y="3581400"/>
          <p14:tracePt t="491873" x="5884863" y="3581400"/>
          <p14:tracePt t="491890" x="5875338" y="3581400"/>
          <p14:tracePt t="492000" x="5884863" y="3581400"/>
          <p14:tracePt t="492012" x="5894388" y="3581400"/>
          <p14:tracePt t="492026" x="5902325" y="3581400"/>
          <p14:tracePt t="492040" x="5929313" y="3581400"/>
          <p14:tracePt t="492057" x="5965825" y="3581400"/>
          <p14:tracePt t="492074" x="6054725" y="3581400"/>
          <p14:tracePt t="492090" x="6108700" y="3581400"/>
          <p14:tracePt t="492107" x="6135688" y="3589338"/>
          <p14:tracePt t="492124" x="6180138" y="3589338"/>
          <p14:tracePt t="492141" x="6197600" y="3589338"/>
          <p14:tracePt t="492158" x="6207125" y="3589338"/>
          <p14:tracePt t="492242" x="6188075" y="3589338"/>
          <p14:tracePt t="492255" x="6180138" y="3589338"/>
          <p14:tracePt t="492266" x="6161088" y="3589338"/>
          <p14:tracePt t="492278" x="6153150" y="3589338"/>
          <p14:tracePt t="492292" x="6143625" y="3589338"/>
          <p14:tracePt t="492308" x="6116638" y="3589338"/>
          <p14:tracePt t="492323" x="6099175" y="3608388"/>
          <p14:tracePt t="492340" x="6000750" y="3608388"/>
          <p14:tracePt t="492356" x="5929313" y="3608388"/>
          <p14:tracePt t="492373" x="5875338" y="3608388"/>
          <p14:tracePt t="492389" x="5803900" y="3608388"/>
          <p14:tracePt t="492407" x="5795963" y="3608388"/>
          <p14:tracePt t="492423" x="5778500" y="3608388"/>
          <p14:tracePt t="492440" x="5768975" y="3608388"/>
          <p14:tracePt t="492498" x="5786438" y="3608388"/>
          <p14:tracePt t="492510" x="5795963" y="3608388"/>
          <p14:tracePt t="492535" x="5813425" y="3608388"/>
          <p14:tracePt t="492560" x="5822950" y="3608388"/>
          <p14:tracePt t="492572" x="5849938" y="3608388"/>
          <p14:tracePt t="492586" x="5867400" y="3608388"/>
          <p14:tracePt t="492598" x="5911850" y="3598863"/>
          <p14:tracePt t="492610" x="5965825" y="3598863"/>
          <p14:tracePt t="492624" x="6000750" y="3598863"/>
          <p14:tracePt t="492640" x="6054725" y="3598863"/>
          <p14:tracePt t="492658" x="6099175" y="3598863"/>
          <p14:tracePt t="492674" x="6126163" y="3598863"/>
          <p14:tracePt t="492691" x="6135688" y="3598863"/>
          <p14:tracePt t="492708" x="6153150" y="3589338"/>
          <p14:tracePt t="492740" x="6161088" y="3589338"/>
          <p14:tracePt t="492758" x="6170613" y="3589338"/>
          <p14:tracePt t="493125" x="6161088" y="3589338"/>
          <p14:tracePt t="493353" x="6153150" y="3589338"/>
          <p14:tracePt t="494652" x="6143625" y="3589338"/>
          <p14:tracePt t="496567" x="6135688" y="3589338"/>
          <p14:tracePt t="496654" x="6116638" y="3589338"/>
          <p14:tracePt t="496679" x="6116638" y="3581400"/>
          <p14:tracePt t="496692" x="6108700" y="3581400"/>
          <p14:tracePt t="496715" x="6108700" y="3571875"/>
          <p14:tracePt t="496727" x="6108700" y="3563938"/>
          <p14:tracePt t="496751" x="6108700" y="3554413"/>
          <p14:tracePt t="496762" x="6099175" y="3544888"/>
          <p14:tracePt t="496788" x="6099175" y="3527425"/>
          <p14:tracePt t="496800" x="6099175" y="3517900"/>
          <p14:tracePt t="496824" x="6099175" y="3509963"/>
          <p14:tracePt t="496837" x="6099175" y="3500438"/>
          <p14:tracePt t="496850" x="6089650" y="3473450"/>
          <p14:tracePt t="496861" x="6089650" y="3455988"/>
          <p14:tracePt t="496874" x="6064250" y="3402013"/>
          <p14:tracePt t="496890" x="6045200" y="3322638"/>
          <p14:tracePt t="496907" x="6010275" y="3241675"/>
          <p14:tracePt t="496923" x="5956300" y="3116263"/>
          <p14:tracePt t="496941" x="5938838" y="3081338"/>
          <p14:tracePt t="496958" x="5921375" y="3044825"/>
          <p14:tracePt t="496974" x="5921375" y="3036888"/>
          <p14:tracePt t="497008" x="5911850" y="3027363"/>
          <p14:tracePt t="497024" x="5911850" y="3017838"/>
          <p14:tracePt t="497042" x="5902325" y="3017838"/>
          <p14:tracePt t="497058" x="5902325" y="3000375"/>
          <p14:tracePt t="497080" x="5884863" y="2992438"/>
          <p14:tracePt t="497094" x="5875338" y="2982913"/>
          <p14:tracePt t="497108" x="5867400" y="2965450"/>
          <p14:tracePt t="497124" x="5840413" y="2938463"/>
          <p14:tracePt t="497142" x="5830888" y="2911475"/>
          <p14:tracePt t="497158" x="5778500" y="2874963"/>
          <p14:tracePt t="497174" x="5768975" y="2849563"/>
          <p14:tracePt t="497193" x="5751513" y="2840038"/>
          <p14:tracePt t="497208" x="5732463" y="2830513"/>
          <p14:tracePt t="497225" x="5724525" y="2830513"/>
          <p14:tracePt t="497241" x="5715000" y="2830513"/>
          <p14:tracePt t="497328" x="5715000" y="2840038"/>
          <p14:tracePt t="497366" x="5715000" y="2849563"/>
          <p14:tracePt t="497381" x="5715000" y="2857500"/>
          <p14:tracePt t="497395" x="5724525" y="2874963"/>
          <p14:tracePt t="497418" x="5741988" y="2884488"/>
          <p14:tracePt t="497444" x="5741988" y="2894013"/>
          <p14:tracePt t="497455" x="5751513" y="2894013"/>
          <p14:tracePt t="497479" x="5751513" y="2901950"/>
          <p14:tracePt t="497515" x="5759450" y="2901950"/>
          <p14:tracePt t="497528" x="5759450" y="2911475"/>
          <p14:tracePt t="497593" x="5768975" y="2911475"/>
          <p14:tracePt t="497605" x="5768975" y="2921000"/>
          <p14:tracePt t="497742" x="5778500" y="2921000"/>
          <p14:tracePt t="497947" x="5778500" y="2911475"/>
          <p14:tracePt t="497973" x="5778500" y="2901950"/>
          <p14:tracePt t="497997" x="5778500" y="2894013"/>
          <p14:tracePt t="498033" x="5778500" y="2884488"/>
          <p14:tracePt t="498070" x="5778500" y="2867025"/>
          <p14:tracePt t="498086" x="5768975" y="2867025"/>
          <p14:tracePt t="498268" x="5768975" y="2874963"/>
          <p14:tracePt t="498303" x="5768975" y="2884488"/>
          <p14:tracePt t="498340" x="5768975" y="2894013"/>
          <p14:tracePt t="498390" x="5768975" y="2901950"/>
          <p14:tracePt t="498416" x="5778500" y="2901950"/>
          <p14:tracePt t="498442" x="5786438" y="2901950"/>
          <p14:tracePt t="498452" x="5795963" y="2901950"/>
          <p14:tracePt t="498465" x="5813425" y="2901950"/>
          <p14:tracePt t="498490" x="5822950" y="2901950"/>
          <p14:tracePt t="498504" x="5830888" y="2901950"/>
          <p14:tracePt t="498528" x="5840413" y="2901950"/>
          <p14:tracePt t="498554" x="5849938" y="2901950"/>
          <p14:tracePt t="498565" x="5849938" y="2894013"/>
          <p14:tracePt t="498579" x="5857875" y="2894013"/>
          <p14:tracePt t="498603" x="5867400" y="2884488"/>
          <p14:tracePt t="498629" x="5867400" y="2867025"/>
          <p14:tracePt t="498640" x="5884863" y="2867025"/>
          <p14:tracePt t="498653" x="5884863" y="2857500"/>
          <p14:tracePt t="498678" x="5884863" y="2849563"/>
          <p14:tracePt t="498702" x="5884863" y="2840038"/>
          <p14:tracePt t="498727" x="5884863" y="2830513"/>
          <p14:tracePt t="498752" x="5875338" y="2822575"/>
          <p14:tracePt t="498776" x="5867400" y="2822575"/>
          <p14:tracePt t="498802" x="5857875" y="2813050"/>
          <p14:tracePt t="498815" x="5849938" y="2813050"/>
          <p14:tracePt t="498839" x="5840413" y="2813050"/>
          <p14:tracePt t="498851" x="5830888" y="2813050"/>
          <p14:tracePt t="498875" x="5822950" y="2795588"/>
          <p14:tracePt t="498888" x="5803900" y="2795588"/>
          <p14:tracePt t="498912" x="5795963" y="2795588"/>
          <p14:tracePt t="498924" x="5786438" y="2795588"/>
          <p14:tracePt t="498948" x="5778500" y="2795588"/>
          <p14:tracePt t="498960" x="5768975" y="2795588"/>
          <p14:tracePt t="498984" x="5759450" y="2795588"/>
          <p14:tracePt t="499008" x="5751513" y="2795588"/>
          <p14:tracePt t="499033" x="5732463" y="2795588"/>
          <p14:tracePt t="499057" x="5724525" y="2795588"/>
          <p14:tracePt t="499082" x="5715000" y="2786063"/>
          <p14:tracePt t="499094" x="5707063" y="2786063"/>
          <p14:tracePt t="499106" x="5697538" y="2786063"/>
          <p14:tracePt t="499119" x="5688013" y="2786063"/>
          <p14:tracePt t="499131" x="5680075" y="2786063"/>
          <p14:tracePt t="499143" x="5661025" y="2786063"/>
          <p14:tracePt t="499157" x="5653088" y="2786063"/>
          <p14:tracePt t="499174" x="5643563" y="2786063"/>
          <p14:tracePt t="499192" x="5635625" y="2786063"/>
          <p14:tracePt t="499207" x="5626100" y="2786063"/>
          <p14:tracePt t="499240" x="5616575" y="2786063"/>
          <p14:tracePt t="499277" x="5608638" y="2786063"/>
          <p14:tracePt t="499313" x="5599113" y="2786063"/>
          <p14:tracePt t="499361" x="5581650" y="2786063"/>
          <p14:tracePt t="499425" x="5581650" y="2803525"/>
          <p14:tracePt t="499436" x="5572125" y="2803525"/>
          <p14:tracePt t="499461" x="5572125" y="2813050"/>
          <p14:tracePt t="499498" x="5572125" y="2822575"/>
          <p14:tracePt t="499547" x="5572125" y="2830513"/>
          <p14:tracePt t="499622" x="5572125" y="2840038"/>
          <p14:tracePt t="499757" x="5564188" y="2840038"/>
          <p14:tracePt t="499781" x="5554663" y="2840038"/>
          <p14:tracePt t="499793" x="5518150" y="2840038"/>
          <p14:tracePt t="499805" x="5465763" y="2840038"/>
          <p14:tracePt t="499817" x="5340350" y="2822575"/>
          <p14:tracePt t="499828" x="5197475" y="2822575"/>
          <p14:tracePt t="499841" x="5010150" y="2803525"/>
          <p14:tracePt t="499858" x="4840288" y="2778125"/>
          <p14:tracePt t="499874" x="4697413" y="2778125"/>
          <p14:tracePt t="499891" x="4616450" y="2768600"/>
          <p14:tracePt t="500150" x="4473575" y="2768600"/>
          <p14:tracePt t="500162" x="4303713" y="2768600"/>
          <p14:tracePt t="500175" x="4116388" y="2768600"/>
          <p14:tracePt t="500192" x="3946525" y="2768600"/>
          <p14:tracePt t="500210" x="3660775" y="2768600"/>
          <p14:tracePt t="500225" x="3517900" y="2751138"/>
          <p14:tracePt t="500242" x="3375025" y="2751138"/>
          <p14:tracePt t="500259" x="3179763" y="2751138"/>
          <p14:tracePt t="500275" x="3108325" y="2751138"/>
          <p14:tracePt t="500292" x="3081338" y="2768600"/>
          <p14:tracePt t="500308" x="3027363" y="2786063"/>
          <p14:tracePt t="500342" x="3017838" y="2803525"/>
          <p14:tracePt t="500359" x="3009900" y="2803525"/>
          <p14:tracePt t="500394" x="3000375" y="2813050"/>
          <p14:tracePt t="500406" x="2990850" y="2813050"/>
          <p14:tracePt t="500418" x="2938463" y="2822575"/>
          <p14:tracePt t="500430" x="2894013" y="2822575"/>
          <p14:tracePt t="500442" x="2840038" y="2822575"/>
          <p14:tracePt t="500457" x="2786063" y="2822575"/>
          <p14:tracePt t="500474" x="2732088" y="2822575"/>
          <p14:tracePt t="500491" x="2679700" y="2822575"/>
          <p14:tracePt t="500507" x="2670175" y="2822575"/>
          <p14:tracePt t="500592" x="2697163" y="2822575"/>
          <p14:tracePt t="500605" x="2705100" y="2822575"/>
          <p14:tracePt t="500617" x="2751138" y="2822575"/>
          <p14:tracePt t="500631" x="2840038" y="2822575"/>
          <p14:tracePt t="500643" x="2982913" y="2822575"/>
          <p14:tracePt t="500658" x="3133725" y="2813050"/>
          <p14:tracePt t="500675" x="3251200" y="2813050"/>
          <p14:tracePt t="500693" x="3384550" y="2803525"/>
          <p14:tracePt t="500709" x="3411538" y="2803525"/>
          <p14:tracePt t="500725" x="3419475" y="2803525"/>
          <p14:tracePt t="500741" x="3429000" y="2803525"/>
          <p14:tracePt t="500777" x="3411538" y="2803525"/>
          <p14:tracePt t="500789" x="3384550" y="2803525"/>
          <p14:tracePt t="500802" x="3348038" y="2803525"/>
          <p14:tracePt t="500815" x="3276600" y="2803525"/>
          <p14:tracePt t="500828" x="3133725" y="2803525"/>
          <p14:tracePt t="500841" x="2938463" y="2813050"/>
          <p14:tracePt t="500858" x="2751138" y="2813050"/>
          <p14:tracePt t="500874" x="2562225" y="2813050"/>
          <p14:tracePt t="500892" x="2446338" y="2813050"/>
          <p14:tracePt t="500908" x="2419350" y="2813050"/>
          <p14:tracePt t="500951" x="2438400" y="2813050"/>
          <p14:tracePt t="500963" x="2446338" y="2813050"/>
          <p14:tracePt t="500976" x="2473325" y="2813050"/>
          <p14:tracePt t="500991" x="2571750" y="2813050"/>
          <p14:tracePt t="501009" x="2687638" y="2813050"/>
          <p14:tracePt t="501025" x="2955925" y="2803525"/>
          <p14:tracePt t="501042" x="3009900" y="2786063"/>
          <p14:tracePt t="501058" x="3054350" y="2778125"/>
          <p14:tracePt t="501075" x="3071813" y="2778125"/>
          <p14:tracePt t="501120" x="3062288" y="2778125"/>
          <p14:tracePt t="501132" x="3036888" y="2778125"/>
          <p14:tracePt t="501144" x="2990850" y="2778125"/>
          <p14:tracePt t="501158" x="2919413" y="2778125"/>
          <p14:tracePt t="501175" x="2803525" y="2778125"/>
          <p14:tracePt t="501193" x="2625725" y="2778125"/>
          <p14:tracePt t="501208" x="2571750" y="2759075"/>
          <p14:tracePt t="501225" x="2554288" y="2759075"/>
          <p14:tracePt t="501242" x="2527300" y="2759075"/>
          <p14:tracePt t="501288" x="2554288" y="2759075"/>
          <p14:tracePt t="501301" x="2571750" y="2759075"/>
          <p14:tracePt t="501312" x="2625725" y="2759075"/>
          <p14:tracePt t="501326" x="2732088" y="2759075"/>
          <p14:tracePt t="501342" x="2857500" y="2759075"/>
          <p14:tracePt t="501359" x="3000375" y="2759075"/>
          <p14:tracePt t="501375" x="3152775" y="2759075"/>
          <p14:tracePt t="501391" x="3170238" y="2759075"/>
          <p14:tracePt t="501408" x="3197225" y="2759075"/>
          <p14:tracePt t="501425" x="3205163" y="2759075"/>
          <p14:tracePt t="501460" x="3179763" y="2768600"/>
          <p14:tracePt t="501472" x="3125788" y="2786063"/>
          <p14:tracePt t="501484" x="3027363" y="2803525"/>
          <p14:tracePt t="501497" x="2901950" y="2822575"/>
          <p14:tracePt t="501511" x="2759075" y="2822575"/>
          <p14:tracePt t="501525" x="2633663" y="2822575"/>
          <p14:tracePt t="501542" x="2562225" y="2822575"/>
          <p14:tracePt t="501559" x="2527300" y="2813050"/>
          <p14:tracePt t="501575" x="2490788" y="2813050"/>
          <p14:tracePt t="501633" x="2500313" y="2813050"/>
          <p14:tracePt t="501644" x="2527300" y="2813050"/>
          <p14:tracePt t="501656" x="2544763" y="2813050"/>
          <p14:tracePt t="501668" x="2571750" y="2813050"/>
          <p14:tracePt t="501680" x="2625725" y="2822575"/>
          <p14:tracePt t="501693" x="2697163" y="2822575"/>
          <p14:tracePt t="501709" x="2776538" y="2840038"/>
          <p14:tracePt t="501724" x="2830513" y="2840038"/>
          <p14:tracePt t="501741" x="2867025" y="2840038"/>
          <p14:tracePt t="501757" x="2919413" y="2849563"/>
          <p14:tracePt t="501791" x="2928938" y="2849563"/>
          <p14:tracePt t="501807" x="2911475" y="2857500"/>
          <p14:tracePt t="501824" x="2894013" y="2857500"/>
          <p14:tracePt t="501841" x="2759075" y="2857500"/>
          <p14:tracePt t="501858" x="2643188" y="2857500"/>
          <p14:tracePt t="501874" x="2517775" y="2857500"/>
          <p14:tracePt t="501891" x="2366963" y="2857500"/>
          <p14:tracePt t="501907" x="2347913" y="2857500"/>
          <p14:tracePt t="501924" x="2322513" y="2857500"/>
          <p14:tracePt t="501957" x="2322513" y="2849563"/>
          <p14:tracePt t="501976" x="2339975" y="2849563"/>
          <p14:tracePt t="501991" x="2357438" y="2849563"/>
          <p14:tracePt t="502007" x="2366963" y="2849563"/>
          <p14:tracePt t="502025" x="2428875" y="2849563"/>
          <p14:tracePt t="502041" x="2482850" y="2849563"/>
          <p14:tracePt t="502057" x="2554288" y="2849563"/>
          <p14:tracePt t="502074" x="2652713" y="2867025"/>
          <p14:tracePt t="502092" x="2670175" y="2867025"/>
          <p14:tracePt t="502109" x="2679700" y="2867025"/>
          <p14:tracePt t="502125" x="2697163" y="2867025"/>
          <p14:tracePt t="502142" x="2705100" y="2867025"/>
          <p14:tracePt t="502196" x="2679700" y="2867025"/>
          <p14:tracePt t="502209" x="2670175" y="2867025"/>
          <p14:tracePt t="502220" x="2652713" y="2867025"/>
          <p14:tracePt t="502233" x="2633663" y="2867025"/>
          <p14:tracePt t="502245" x="2625725" y="2867025"/>
          <p14:tracePt t="502258" x="2616200" y="2867025"/>
          <p14:tracePt t="502274" x="2608263" y="2867025"/>
          <p14:tracePt t="502291" x="2598738" y="2867025"/>
          <p14:tracePt t="502307" x="2589213" y="2867025"/>
          <p14:tracePt t="502324" x="2589213" y="2874963"/>
          <p14:tracePt t="502341" x="2589213" y="2884488"/>
          <p14:tracePt t="502368" x="2598738" y="2884488"/>
          <p14:tracePt t="502380" x="2625725" y="2894013"/>
          <p14:tracePt t="502393" x="2660650" y="2921000"/>
          <p14:tracePt t="502408" x="2705100" y="2946400"/>
          <p14:tracePt t="502425" x="2776538" y="2992438"/>
          <p14:tracePt t="502442" x="2938463" y="3063875"/>
          <p14:tracePt t="502459" x="2990850" y="3071813"/>
          <p14:tracePt t="502475" x="3036888" y="3089275"/>
          <p14:tracePt t="502492" x="3071813" y="3089275"/>
          <p14:tracePt t="502508" x="3071813" y="3098800"/>
          <p14:tracePt t="502543" x="3071813" y="3108325"/>
          <p14:tracePt t="502558" x="3054350" y="3116263"/>
          <p14:tracePt t="502575" x="3027363" y="3116263"/>
          <p14:tracePt t="502593" x="2973388" y="3116263"/>
          <p14:tracePt t="502608" x="2911475" y="3135313"/>
          <p14:tracePt t="502625" x="2822575" y="3135313"/>
          <p14:tracePt t="502641" x="2670175" y="3143250"/>
          <p14:tracePt t="502658" x="2625725" y="3143250"/>
          <p14:tracePt t="502675" x="2616200" y="3143250"/>
          <p14:tracePt t="502691" x="2608263" y="3143250"/>
          <p14:tracePt t="502735" x="2616200" y="3143250"/>
          <p14:tracePt t="502746" x="2633663" y="3143250"/>
          <p14:tracePt t="502758" x="2643188" y="3143250"/>
          <p14:tracePt t="502770" x="2660650" y="3143250"/>
          <p14:tracePt t="502783" x="2670175" y="3143250"/>
          <p14:tracePt t="502795" x="2705100" y="3143250"/>
          <p14:tracePt t="502808" x="2776538" y="3143250"/>
          <p14:tracePt t="502824" x="2884488" y="3125788"/>
          <p14:tracePt t="502842" x="2955925" y="3125788"/>
          <p14:tracePt t="502859" x="3062288" y="3125788"/>
          <p14:tracePt t="502874" x="3089275" y="3125788"/>
          <p14:tracePt t="502891" x="3108325" y="3125788"/>
          <p14:tracePt t="502965" x="3098800" y="3125788"/>
          <p14:tracePt t="502977" x="3071813" y="3125788"/>
          <p14:tracePt t="502989" x="3054350" y="3125788"/>
          <p14:tracePt t="503002" x="3036888" y="3125788"/>
          <p14:tracePt t="503014" x="3017838" y="3125788"/>
          <p14:tracePt t="503026" x="3009900" y="3125788"/>
          <p14:tracePt t="503042" x="2982913" y="3125788"/>
          <p14:tracePt t="503059" x="2965450" y="3125788"/>
          <p14:tracePt t="503076" x="2919413" y="3135313"/>
          <p14:tracePt t="503092" x="2894013" y="3135313"/>
          <p14:tracePt t="503112" x="2884488" y="3135313"/>
          <p14:tracePt t="503196" x="2894013" y="3135313"/>
          <p14:tracePt t="503220" x="2901950" y="3135313"/>
          <p14:tracePt t="503233" x="2911475" y="3135313"/>
          <p14:tracePt t="503245" x="2928938" y="3135313"/>
          <p14:tracePt t="503269" x="2938463" y="3135313"/>
          <p14:tracePt t="503294" x="2946400" y="3135313"/>
          <p14:tracePt t="503319" x="2955925" y="3135313"/>
          <p14:tracePt t="503381" x="2965450" y="3135313"/>
          <p14:tracePt t="503810" x="2973388" y="3135313"/>
          <p14:tracePt t="505053" x="2982913" y="3135313"/>
          <p14:tracePt t="505666" x="3000375" y="3135313"/>
          <p14:tracePt t="505691" x="3009900" y="3135313"/>
          <p14:tracePt t="505704" x="3017838" y="3135313"/>
          <p14:tracePt t="505716" x="3054350" y="3135313"/>
          <p14:tracePt t="505727" x="3089275" y="3135313"/>
          <p14:tracePt t="505742" x="3125788" y="3135313"/>
          <p14:tracePt t="505758" x="3179763" y="3135313"/>
          <p14:tracePt t="505776" x="3286125" y="3135313"/>
          <p14:tracePt t="505792" x="3357563" y="3135313"/>
          <p14:tracePt t="505808" x="3429000" y="3135313"/>
          <p14:tracePt t="505825" x="3633788" y="3116263"/>
          <p14:tracePt t="505841" x="3724275" y="3116263"/>
          <p14:tracePt t="505858" x="3822700" y="3116263"/>
          <p14:tracePt t="505875" x="3990975" y="3116263"/>
          <p14:tracePt t="505891" x="4089400" y="3116263"/>
          <p14:tracePt t="505909" x="4241800" y="3116263"/>
          <p14:tracePt t="505926" x="4276725" y="3125788"/>
          <p14:tracePt t="505942" x="4330700" y="3135313"/>
          <p14:tracePt t="506263" x="4402138" y="3135313"/>
          <p14:tracePt t="506275" x="4483100" y="3135313"/>
          <p14:tracePt t="506288" x="4581525" y="3152775"/>
          <p14:tracePt t="506300" x="4652963" y="3152775"/>
          <p14:tracePt t="506313" x="4751388" y="3152775"/>
          <p14:tracePt t="506328" x="4848225" y="3170238"/>
          <p14:tracePt t="506343" x="4946650" y="3170238"/>
          <p14:tracePt t="506358" x="5045075" y="3187700"/>
          <p14:tracePt t="506375" x="5197475" y="3197225"/>
          <p14:tracePt t="506391" x="5241925" y="3197225"/>
          <p14:tracePt t="506408" x="5259388" y="3214688"/>
          <p14:tracePt t="506425" x="5268913" y="3214688"/>
          <p14:tracePt t="506442" x="5286375" y="3214688"/>
          <p14:tracePt t="506473" x="5295900" y="3214688"/>
          <p14:tracePt t="506866" x="5303838" y="3214688"/>
          <p14:tracePt t="506878" x="5322888" y="3214688"/>
          <p14:tracePt t="506890" x="5349875" y="3214688"/>
          <p14:tracePt t="506903" x="5357813" y="3214688"/>
          <p14:tracePt t="506915" x="5367338" y="3214688"/>
          <p14:tracePt t="506928" x="5375275" y="3214688"/>
          <p14:tracePt t="506942" x="5384800" y="3214688"/>
          <p14:tracePt t="506959" x="5394325" y="3214688"/>
          <p14:tracePt t="506976" x="5429250" y="3214688"/>
          <p14:tracePt t="506992" x="5446713" y="3214688"/>
          <p14:tracePt t="507009" x="5465763" y="3214688"/>
          <p14:tracePt t="507026" x="5492750" y="3214688"/>
          <p14:tracePt t="507042" x="5518150" y="3214688"/>
          <p14:tracePt t="507059" x="5527675" y="3214688"/>
          <p14:tracePt t="507076" x="5545138" y="3214688"/>
          <p14:tracePt t="507109" x="5554663" y="3214688"/>
          <p14:tracePt t="507259" x="5564188" y="3214688"/>
          <p14:tracePt t="507294" x="5572125" y="3214688"/>
          <p14:tracePt t="507320" x="5589588" y="3214688"/>
          <p14:tracePt t="507332" x="5599113" y="3224213"/>
          <p14:tracePt t="507357" x="5608638" y="3224213"/>
          <p14:tracePt t="507381" x="5608638" y="3232150"/>
          <p14:tracePt t="507405" x="5616575" y="3232150"/>
          <p14:tracePt t="507442" x="5616575" y="3241675"/>
          <p14:tracePt t="507466" x="5616575" y="3251200"/>
          <p14:tracePt t="507490" x="5616575" y="3268663"/>
          <p14:tracePt t="507516" x="5616575" y="3278188"/>
          <p14:tracePt t="507528" x="5616575" y="3295650"/>
          <p14:tracePt t="507541" x="5616575" y="3330575"/>
          <p14:tracePt t="507553" x="5616575" y="3357563"/>
          <p14:tracePt t="507565" x="5616575" y="3375025"/>
          <p14:tracePt t="507577" x="5616575" y="3402013"/>
          <p14:tracePt t="507592" x="5616575" y="3411538"/>
          <p14:tracePt t="507609" x="5616575" y="3421063"/>
          <p14:tracePt t="507626" x="5616575" y="3429000"/>
          <p14:tracePt t="507643" x="5616575" y="3446463"/>
          <p14:tracePt t="507687" x="5616575" y="3455988"/>
          <p14:tracePt t="507771" x="5616575" y="3429000"/>
          <p14:tracePt t="507783" x="5626100" y="3402013"/>
          <p14:tracePt t="507795" x="5653088" y="3349625"/>
          <p14:tracePt t="507808" x="5670550" y="3313113"/>
          <p14:tracePt t="507825" x="5680075" y="3268663"/>
          <p14:tracePt t="507842" x="5697538" y="3251200"/>
          <p14:tracePt t="507858" x="5707063" y="3214688"/>
          <p14:tracePt t="507875" x="5707063" y="3206750"/>
          <p14:tracePt t="507893" x="5707063" y="3197225"/>
          <p14:tracePt t="507925" x="5707063" y="3179763"/>
          <p14:tracePt t="507954" x="5707063" y="3170238"/>
          <p14:tracePt t="508018" x="5707063" y="3160713"/>
          <p14:tracePt t="508114" x="5697538" y="3160713"/>
          <p14:tracePt t="508128" x="5688013" y="3160713"/>
          <p14:tracePt t="508139" x="5661025" y="3160713"/>
          <p14:tracePt t="508152" x="5626100" y="3170238"/>
          <p14:tracePt t="508164" x="5527675" y="3179763"/>
          <p14:tracePt t="508176" x="5411788" y="3197225"/>
          <p14:tracePt t="508193" x="5268913" y="3197225"/>
          <p14:tracePt t="508210" x="5072063" y="3197225"/>
          <p14:tracePt t="508226" x="4643438" y="3224213"/>
          <p14:tracePt t="508243" x="4411663" y="3241675"/>
          <p14:tracePt t="508261" x="3813175" y="3259138"/>
          <p14:tracePt t="508276" x="3473450" y="3259138"/>
          <p14:tracePt t="508293" x="3232150" y="3278188"/>
          <p14:tracePt t="508310" x="2982913" y="3330575"/>
          <p14:tracePt t="508326" x="2919413" y="3357563"/>
          <p14:tracePt t="508569" x="2795588" y="3313113"/>
          <p14:tracePt t="508581" x="2571750" y="3214688"/>
          <p14:tracePt t="508594" x="2374900" y="3098800"/>
          <p14:tracePt t="508609" x="2205038" y="3017838"/>
          <p14:tracePt t="508626" x="2000250" y="2901950"/>
          <p14:tracePt t="508643" x="1812925" y="2795588"/>
          <p14:tracePt t="508660" x="1751013" y="2751138"/>
          <p14:tracePt t="508676" x="1670050" y="2697163"/>
          <p14:tracePt t="508692" x="1571625" y="2643188"/>
          <p14:tracePt t="508709" x="1527175" y="2635250"/>
          <p14:tracePt t="508726" x="1482725" y="2589213"/>
          <p14:tracePt t="508742" x="1455738" y="2589213"/>
          <p14:tracePt t="508759" x="1446213" y="2589213"/>
          <p14:tracePt t="508775" x="1438275" y="2589213"/>
          <p14:tracePt t="508792" x="1428750" y="2589213"/>
          <p14:tracePt t="508861" x="1438275" y="2589213"/>
          <p14:tracePt t="508871" x="1465263" y="2598738"/>
          <p14:tracePt t="508897" x="1473200" y="2598738"/>
          <p14:tracePt t="508907" x="1482725" y="2608263"/>
          <p14:tracePt t="508919" x="1509713" y="2625725"/>
          <p14:tracePt t="508931" x="1562100" y="2660650"/>
          <p14:tracePt t="508946" x="1625600" y="2687638"/>
          <p14:tracePt t="508959" x="1704975" y="2732088"/>
          <p14:tracePt t="508976" x="1785938" y="2768600"/>
          <p14:tracePt t="508993" x="1901825" y="2830513"/>
          <p14:tracePt t="509009" x="1965325" y="2857500"/>
          <p14:tracePt t="509026" x="2017713" y="2874963"/>
          <p14:tracePt t="509044" x="2098675" y="2911475"/>
          <p14:tracePt t="509059" x="2133600" y="2938463"/>
          <p14:tracePt t="509076" x="2197100" y="2965450"/>
          <p14:tracePt t="509093" x="2276475" y="3044825"/>
          <p14:tracePt t="509109" x="2322513" y="3089275"/>
          <p14:tracePt t="509127" x="2366963" y="3152775"/>
          <p14:tracePt t="509143" x="2473325" y="3259138"/>
          <p14:tracePt t="509159" x="2517775" y="3303588"/>
          <p14:tracePt t="509178" x="2598738" y="3384550"/>
          <p14:tracePt t="509193" x="2625725" y="3411538"/>
          <p14:tracePt t="509209" x="2660650" y="3455988"/>
          <p14:tracePt t="509227" x="2714625" y="3500438"/>
          <p14:tracePt t="509243" x="2741613" y="3527425"/>
          <p14:tracePt t="509260" x="2803525" y="3608388"/>
          <p14:tracePt t="509276" x="2830513" y="3652838"/>
          <p14:tracePt t="509293" x="2874963" y="3687763"/>
          <p14:tracePt t="509309" x="2938463" y="3759200"/>
          <p14:tracePt t="509326" x="2965450" y="3786188"/>
          <p14:tracePt t="509343" x="2990850" y="3805238"/>
          <p14:tracePt t="509360" x="3009900" y="3830638"/>
          <p14:tracePt t="509376" x="3027363" y="3849688"/>
          <p14:tracePt t="509395" x="3044825" y="3902075"/>
          <p14:tracePt t="509409" x="3071813" y="3921125"/>
          <p14:tracePt t="509426" x="3098800" y="3948113"/>
          <p14:tracePt t="509443" x="3152775" y="4019550"/>
          <p14:tracePt t="509460" x="3197225" y="4054475"/>
          <p14:tracePt t="510945" x="3160713" y="4037013"/>
          <p14:tracePt t="510957" x="3133725" y="4010025"/>
          <p14:tracePt t="510968" x="3125788" y="4000500"/>
          <p14:tracePt t="510981" x="3071813" y="3938588"/>
          <p14:tracePt t="510995" x="3009900" y="3867150"/>
          <p14:tracePt t="511010" x="2982913" y="3830638"/>
          <p14:tracePt t="511027" x="2955925" y="3822700"/>
          <p14:tracePt t="511043" x="2786063" y="3652838"/>
          <p14:tracePt t="511059" x="2751138" y="3608388"/>
          <p14:tracePt t="511075" x="2724150" y="3581400"/>
          <p14:tracePt t="511092" x="2589213" y="3492500"/>
          <p14:tracePt t="511108" x="2544763" y="3465513"/>
          <p14:tracePt t="511126" x="2517775" y="3455988"/>
          <p14:tracePt t="511143" x="2500313" y="3455988"/>
          <p14:tracePt t="511159" x="2490788" y="3455988"/>
          <p14:tracePt t="511176" x="2473325" y="3455988"/>
          <p14:tracePt t="511193" x="2465388" y="3455988"/>
          <p14:tracePt t="511237" x="2455863" y="3446463"/>
          <p14:tracePt t="511248" x="2446338" y="3438525"/>
          <p14:tracePt t="511261" x="2411413" y="3411538"/>
          <p14:tracePt t="511276" x="2357438" y="3384550"/>
          <p14:tracePt t="511293" x="2312988" y="3357563"/>
          <p14:tracePt t="511309" x="2197100" y="3278188"/>
          <p14:tracePt t="511326" x="2152650" y="3251200"/>
          <p14:tracePt t="511342" x="2098675" y="3206750"/>
          <p14:tracePt t="511359" x="2017713" y="3152775"/>
          <p14:tracePt t="511376" x="1973263" y="3116263"/>
          <p14:tracePt t="511392" x="1946275" y="3089275"/>
          <p14:tracePt t="511409" x="1884363" y="3054350"/>
          <p14:tracePt t="511426" x="1866900" y="3054350"/>
          <p14:tracePt t="511444" x="1847850" y="3036888"/>
          <p14:tracePt t="511566" x="1857375" y="3036888"/>
          <p14:tracePt t="511591" x="1866900" y="3044825"/>
          <p14:tracePt t="511602" x="1874838" y="3044825"/>
          <p14:tracePt t="511626" x="1884363" y="3054350"/>
          <p14:tracePt t="511662" x="1893888" y="3054350"/>
          <p14:tracePt t="511675" x="1893888" y="3063875"/>
          <p14:tracePt t="511711" x="1901825" y="3063875"/>
          <p14:tracePt t="511733" x="1901825" y="3071813"/>
          <p14:tracePt t="511758" x="1911350" y="3071813"/>
          <p14:tracePt t="511859" x="1928813" y="3071813"/>
          <p14:tracePt t="512023" x="1938338" y="3071813"/>
          <p14:tracePt t="512072" x="1946275" y="3071813"/>
          <p14:tracePt t="512083" x="1946275" y="3081338"/>
          <p14:tracePt t="512096" x="1965325" y="3081338"/>
          <p14:tracePt t="512110" x="1973263" y="3081338"/>
          <p14:tracePt t="512126" x="2000250" y="3089275"/>
          <p14:tracePt t="512142" x="2044700" y="3108325"/>
          <p14:tracePt t="512159" x="2071688" y="3108325"/>
          <p14:tracePt t="512175" x="2081213" y="3116263"/>
          <p14:tracePt t="512192" x="2108200" y="3116263"/>
          <p14:tracePt t="512209" x="2125663" y="3125788"/>
          <p14:tracePt t="512225" x="2143125" y="3125788"/>
          <p14:tracePt t="512242" x="2160588" y="3135313"/>
          <p14:tracePt t="512259" x="2187575" y="3143250"/>
          <p14:tracePt t="512276" x="2214563" y="3160713"/>
          <p14:tracePt t="512292" x="2232025" y="3160713"/>
          <p14:tracePt t="512309" x="2241550" y="3160713"/>
          <p14:tracePt t="512325" x="2268538" y="3170238"/>
          <p14:tracePt t="512342" x="2286000" y="3170238"/>
          <p14:tracePt t="512359" x="2295525" y="3179763"/>
          <p14:tracePt t="512375" x="2339975" y="3179763"/>
          <p14:tracePt t="512392" x="2347913" y="3187700"/>
          <p14:tracePt t="512409" x="2366963" y="3187700"/>
          <p14:tracePt t="512425" x="2384425" y="3187700"/>
          <p14:tracePt t="512442" x="2401888" y="3197225"/>
          <p14:tracePt t="512459" x="2411413" y="3197225"/>
          <p14:tracePt t="512475" x="2419350" y="3197225"/>
          <p14:tracePt t="512492" x="2428875" y="3197225"/>
          <p14:tracePt t="512509" x="2438400" y="3197225"/>
          <p14:tracePt t="512525" x="2446338" y="3197225"/>
          <p14:tracePt t="512543" x="2455863" y="3214688"/>
          <p14:tracePt t="512579" x="2473325" y="3214688"/>
          <p14:tracePt t="512639" x="2482850" y="3214688"/>
          <p14:tracePt t="512689" x="2490788" y="3214688"/>
          <p14:tracePt t="512713" x="2500313" y="3224213"/>
          <p14:tracePt t="512740" x="2509838" y="3224213"/>
          <p14:tracePt t="512752" x="2517775" y="3232150"/>
          <p14:tracePt t="512764" x="2527300" y="3232150"/>
          <p14:tracePt t="512789" x="2544763" y="3241675"/>
          <p14:tracePt t="512801" x="2554288" y="3241675"/>
          <p14:tracePt t="512826" x="2562225" y="3241675"/>
          <p14:tracePt t="512851" x="2571750" y="3251200"/>
          <p14:tracePt t="512888" x="2581275" y="3251200"/>
          <p14:tracePt t="512925" x="2589213" y="3251200"/>
          <p14:tracePt t="512962" x="2598738" y="3251200"/>
          <p14:tracePt t="513000" x="2608263" y="3251200"/>
          <p14:tracePt t="513060" x="2625725" y="3251200"/>
          <p14:tracePt t="513205" x="2625725" y="3259138"/>
          <p14:tracePt t="513501" x="2625725" y="3268663"/>
          <p14:tracePt t="513599" x="2625725" y="3278188"/>
          <p14:tracePt t="513683" x="2625725" y="3295650"/>
          <p14:tracePt t="513707" x="2616200" y="3295650"/>
          <p14:tracePt t="513742" x="2608263" y="3295650"/>
          <p14:tracePt t="513767" x="2598738" y="3295650"/>
          <p14:tracePt t="513791" x="2589213" y="3295650"/>
          <p14:tracePt t="513827" x="2581275" y="3295650"/>
          <p14:tracePt t="513851" x="2571750" y="3295650"/>
          <p14:tracePt t="513875" x="2562225" y="3295650"/>
          <p14:tracePt t="513888" x="2562225" y="3303588"/>
          <p14:tracePt t="513900" x="2554288" y="3303588"/>
          <p14:tracePt t="513925" x="2536825" y="3303588"/>
          <p14:tracePt t="513961" x="2527300" y="3303588"/>
          <p14:tracePt t="513997" x="2517775" y="3303588"/>
          <p14:tracePt t="514022" x="2509838" y="3303588"/>
          <p14:tracePt t="514035" x="2500313" y="3303588"/>
          <p14:tracePt t="514047" x="2490788" y="3303588"/>
          <p14:tracePt t="514061" x="2465388" y="3313113"/>
          <p14:tracePt t="514076" x="2428875" y="3322638"/>
          <p14:tracePt t="514093" x="2384425" y="3340100"/>
          <p14:tracePt t="514110" x="2339975" y="3349625"/>
          <p14:tracePt t="514126" x="2322513" y="3349625"/>
          <p14:tracePt t="514145" x="2268538" y="3367088"/>
          <p14:tracePt t="514160" x="2232025" y="3367088"/>
          <p14:tracePt t="514177" x="2197100" y="3375025"/>
          <p14:tracePt t="514193" x="2098675" y="3394075"/>
          <p14:tracePt t="514210" x="2062163" y="3402013"/>
          <p14:tracePt t="514228" x="2000250" y="3429000"/>
          <p14:tracePt t="514243" x="1973263" y="3438525"/>
          <p14:tracePt t="514260" x="1938338" y="3455988"/>
          <p14:tracePt t="514277" x="1911350" y="3465513"/>
          <p14:tracePt t="514294" x="1830388" y="3509963"/>
          <p14:tracePt t="514310" x="1803400" y="3517900"/>
          <p14:tracePt t="514327" x="1768475" y="3527425"/>
          <p14:tracePt t="514344" x="1714500" y="3554413"/>
          <p14:tracePt t="514360" x="1697038" y="3571875"/>
          <p14:tracePt t="514376" x="1670050" y="3571875"/>
          <p14:tracePt t="514393" x="1652588" y="3581400"/>
          <p14:tracePt t="514493" x="1660525" y="3581400"/>
          <p14:tracePt t="514504" x="1670050" y="3581400"/>
          <p14:tracePt t="514516" x="1679575" y="3581400"/>
          <p14:tracePt t="514529" x="1687513" y="3581400"/>
          <p14:tracePt t="514543" x="1714500" y="3581400"/>
          <p14:tracePt t="514561" x="1751013" y="3589338"/>
          <p14:tracePt t="514577" x="1812925" y="3608388"/>
          <p14:tracePt t="514593" x="1857375" y="3608388"/>
          <p14:tracePt t="514609" x="1874838" y="3616325"/>
          <p14:tracePt t="514626" x="1901825" y="3616325"/>
          <p14:tracePt t="514643" x="1919288" y="3616325"/>
          <p14:tracePt t="514659" x="1928813" y="3616325"/>
          <p14:tracePt t="514676" x="1965325" y="3625850"/>
          <p14:tracePt t="514693" x="1973263" y="3625850"/>
          <p14:tracePt t="514710" x="1990725" y="3625850"/>
          <p14:tracePt t="514726" x="2000250" y="3625850"/>
          <p14:tracePt t="514743" x="2009775" y="3625850"/>
          <p14:tracePt t="514760" x="2017713" y="3625850"/>
          <p14:tracePt t="514793" x="2036763" y="3625850"/>
          <p14:tracePt t="514809" x="2044700" y="3625850"/>
          <p14:tracePt t="514832" x="2054225" y="3625850"/>
          <p14:tracePt t="514844" x="2062163" y="3625850"/>
          <p14:tracePt t="514859" x="2071688" y="3625850"/>
          <p14:tracePt t="514876" x="2098675" y="3625850"/>
          <p14:tracePt t="514892" x="2108200" y="3625850"/>
          <p14:tracePt t="514910" x="2125663" y="3616325"/>
          <p14:tracePt t="514942" x="2133600" y="3598863"/>
          <p14:tracePt t="514959" x="2143125" y="3598863"/>
          <p14:tracePt t="514976" x="2160588" y="3589338"/>
          <p14:tracePt t="514992" x="2170113" y="3589338"/>
          <p14:tracePt t="515029" x="2179638" y="3589338"/>
          <p14:tracePt t="515042" x="2179638" y="3581400"/>
          <p14:tracePt t="515066" x="2187575" y="3581400"/>
          <p14:tracePt t="515102" x="2197100" y="3581400"/>
          <p14:tracePt t="515114" x="2197100" y="3571875"/>
          <p14:tracePt t="515138" x="2205038" y="3571875"/>
          <p14:tracePt t="515174" x="2214563" y="3571875"/>
          <p14:tracePt t="515238" x="2224088" y="3571875"/>
          <p14:tracePt t="515474" x="2224088" y="3581400"/>
          <p14:tracePt t="515534" x="2214563" y="3589338"/>
          <p14:tracePt t="515558" x="2205038" y="3589338"/>
          <p14:tracePt t="515581" x="2197100" y="3589338"/>
          <p14:tracePt t="515604" x="2187575" y="3589338"/>
          <p14:tracePt t="515641" x="2179638" y="3589338"/>
          <p14:tracePt t="515654" x="2179638" y="3581400"/>
          <p14:tracePt t="515666" x="2179638" y="3571875"/>
          <p14:tracePt t="515678" x="2179638" y="3563938"/>
          <p14:tracePt t="515703" x="2179638" y="3554413"/>
          <p14:tracePt t="515714" x="2179638" y="3544888"/>
          <p14:tracePt t="515739" x="2187575" y="3536950"/>
          <p14:tracePt t="515751" x="2187575" y="3517900"/>
          <p14:tracePt t="515764" x="2197100" y="3509963"/>
          <p14:tracePt t="515776" x="2205038" y="3500438"/>
          <p14:tracePt t="515792" x="2214563" y="3482975"/>
          <p14:tracePt t="515810" x="2232025" y="3465513"/>
          <p14:tracePt t="515826" x="2241550" y="3446463"/>
          <p14:tracePt t="515860" x="2241550" y="3429000"/>
          <p14:tracePt t="515893" x="2214563" y="3421063"/>
          <p14:tracePt t="515910" x="2170113" y="3421063"/>
          <p14:tracePt t="515927" x="2133600" y="3421063"/>
          <p14:tracePt t="515944" x="2027238" y="3421063"/>
          <p14:tracePt t="515960" x="1973263" y="3421063"/>
          <p14:tracePt t="515977" x="1893888" y="3455988"/>
          <p14:tracePt t="515995" x="1785938" y="3509963"/>
          <p14:tracePt t="516011" x="1731963" y="3554413"/>
          <p14:tracePt t="516027" x="1687513" y="3598863"/>
          <p14:tracePt t="516043" x="1625600" y="3652838"/>
          <p14:tracePt t="516060" x="1571625" y="3662363"/>
          <p14:tracePt t="516079" x="1509713" y="3697288"/>
          <p14:tracePt t="516093" x="1482725" y="3714750"/>
          <p14:tracePt t="516109" x="1455738" y="3724275"/>
          <p14:tracePt t="516126" x="1438275" y="3733800"/>
          <p14:tracePt t="516143" x="1428750" y="3741738"/>
          <p14:tracePt t="516177" x="1419225" y="3741738"/>
          <p14:tracePt t="516212" x="1419225" y="3751263"/>
          <p14:tracePt t="516263" x="1428750" y="3751263"/>
          <p14:tracePt t="516287" x="1438275" y="3751263"/>
          <p14:tracePt t="516312" x="1446213" y="3751263"/>
          <p14:tracePt t="516324" x="1455738" y="3751263"/>
          <p14:tracePt t="516351" x="1465263" y="3751263"/>
          <p14:tracePt t="516363" x="1482725" y="3751263"/>
          <p14:tracePt t="516386" x="1490663" y="3751263"/>
          <p14:tracePt t="516412" x="1500188" y="3751263"/>
          <p14:tracePt t="516450" x="1509713" y="3751263"/>
          <p14:tracePt t="516488" x="1517650" y="3741738"/>
          <p14:tracePt t="516524" x="1527175" y="3741738"/>
          <p14:tracePt t="516584" x="1536700" y="3733800"/>
          <p14:tracePt t="516634" x="1544638" y="3733800"/>
          <p14:tracePt t="516658" x="1544638" y="3724275"/>
          <p14:tracePt t="516669" x="1562100" y="3724275"/>
          <p14:tracePt t="516681" x="1571625" y="3724275"/>
          <p14:tracePt t="516695" x="1581150" y="3724275"/>
          <p14:tracePt t="516710" x="1598613" y="3714750"/>
          <p14:tracePt t="516726" x="1616075" y="3714750"/>
          <p14:tracePt t="516743" x="1643063" y="3697288"/>
          <p14:tracePt t="516759" x="1652588" y="3697288"/>
          <p14:tracePt t="516776" x="1660525" y="3697288"/>
          <p14:tracePt t="516793" x="1687513" y="3697288"/>
          <p14:tracePt t="516810" x="1697038" y="3687763"/>
          <p14:tracePt t="516844" x="1704975" y="3687763"/>
          <p14:tracePt t="516861" x="1714500" y="3687763"/>
          <p14:tracePt t="516906" x="1724025" y="3687763"/>
          <p14:tracePt t="516980" x="1731963" y="3687763"/>
          <p14:tracePt t="517063" x="1751013" y="3687763"/>
          <p14:tracePt t="517126" x="1751013" y="3679825"/>
          <p14:tracePt t="517212" x="1751013" y="3670300"/>
          <p14:tracePt t="517237" x="1751013" y="3662363"/>
          <p14:tracePt t="517261" x="1751013" y="3635375"/>
          <p14:tracePt t="517273" x="1751013" y="3616325"/>
          <p14:tracePt t="517287" x="1751013" y="3589338"/>
          <p14:tracePt t="517297" x="1741488" y="3571875"/>
          <p14:tracePt t="517309" x="1731963" y="3544888"/>
          <p14:tracePt t="517326" x="1731963" y="3536950"/>
          <p14:tracePt t="517343" x="1724025" y="3500438"/>
          <p14:tracePt t="517359" x="1704975" y="3438525"/>
          <p14:tracePt t="517376" x="1704975" y="3411538"/>
          <p14:tracePt t="517394" x="1704975" y="3384550"/>
          <p14:tracePt t="517426" x="1704975" y="3375025"/>
          <p14:tracePt t="517444" x="1697038" y="3367088"/>
          <p14:tracePt t="517459" x="1697038" y="3349625"/>
          <p14:tracePt t="517476" x="1697038" y="3340100"/>
          <p14:tracePt t="517494" x="1670050" y="3278188"/>
          <p14:tracePt t="517509" x="1660525" y="3259138"/>
          <p14:tracePt t="517526" x="1660525" y="3214688"/>
          <p14:tracePt t="517544" x="1643063" y="3197225"/>
          <p14:tracePt t="517560" x="1643063" y="3187700"/>
          <p14:tracePt t="517577" x="1625600" y="3187700"/>
          <p14:tracePt t="517610" x="1616075" y="3187700"/>
          <p14:tracePt t="517679" x="1616075" y="3197225"/>
          <p14:tracePt t="517691" x="1616075" y="3206750"/>
          <p14:tracePt t="517702" x="1616075" y="3214688"/>
          <p14:tracePt t="517713" x="1616075" y="3241675"/>
          <p14:tracePt t="517726" x="1616075" y="3251200"/>
          <p14:tracePt t="517742" x="1616075" y="3259138"/>
          <p14:tracePt t="517759" x="1616075" y="3268663"/>
          <p14:tracePt t="517776" x="1616075" y="3278188"/>
          <p14:tracePt t="517793" x="1633538" y="3295650"/>
          <p14:tracePt t="517811" x="1633538" y="3303588"/>
          <p14:tracePt t="517847" x="1633538" y="3313113"/>
          <p14:tracePt t="517885" x="1633538" y="3322638"/>
          <p14:tracePt t="517911" x="1633538" y="3330575"/>
          <p14:tracePt t="517936" x="1633538" y="3340100"/>
          <p14:tracePt t="517948" x="1633538" y="3349625"/>
          <p14:tracePt t="517962" x="1633538" y="3367088"/>
          <p14:tracePt t="517977" x="1643063" y="3384550"/>
          <p14:tracePt t="517994" x="1643063" y="3411538"/>
          <p14:tracePt t="518011" x="1643063" y="3455988"/>
          <p14:tracePt t="518027" x="1643063" y="3473450"/>
          <p14:tracePt t="518044" x="1643063" y="3500438"/>
          <p14:tracePt t="518060" x="1643063" y="3517900"/>
          <p14:tracePt t="518077" x="1643063" y="3527425"/>
          <p14:tracePt t="518094" x="1643063" y="3536950"/>
          <p14:tracePt t="518111" x="1643063" y="3554413"/>
          <p14:tracePt t="518170" x="1643063" y="3544888"/>
          <p14:tracePt t="518182" x="1643063" y="3536950"/>
          <p14:tracePt t="518196" x="1643063" y="3517900"/>
          <p14:tracePt t="518210" x="1643063" y="3492500"/>
          <p14:tracePt t="518227" x="1643063" y="3482975"/>
          <p14:tracePt t="518244" x="1643063" y="3465513"/>
          <p14:tracePt t="518260" x="1643063" y="3455988"/>
          <p14:tracePt t="518279" x="1643063" y="3429000"/>
          <p14:tracePt t="518294" x="1643063" y="3421063"/>
          <p14:tracePt t="518311" x="1643063" y="3411538"/>
          <p14:tracePt t="518328" x="1643063" y="3402013"/>
          <p14:tracePt t="518365" x="1643063" y="3394075"/>
          <p14:tracePt t="518390" x="1643063" y="3384550"/>
          <p14:tracePt t="518402" x="1643063" y="3375025"/>
          <p14:tracePt t="518441" x="1643063" y="3357563"/>
          <p14:tracePt t="518477" x="1643063" y="3349625"/>
          <p14:tracePt t="518514" x="1652588" y="3349625"/>
          <p14:tracePt t="518526" x="1660525" y="3349625"/>
          <p14:tracePt t="518537" x="1687513" y="3340100"/>
          <p14:tracePt t="518549" x="1704975" y="3330575"/>
          <p14:tracePt t="518562" x="1758950" y="3313113"/>
          <p14:tracePt t="518577" x="1822450" y="3303588"/>
          <p14:tracePt t="518594" x="1857375" y="3286125"/>
          <p14:tracePt t="518610" x="1938338" y="3259138"/>
          <p14:tracePt t="518627" x="1973263" y="3251200"/>
          <p14:tracePt t="518646" x="2009775" y="3232150"/>
          <p14:tracePt t="518660" x="2036763" y="3232150"/>
          <p14:tracePt t="518677" x="2044700" y="3232150"/>
          <p14:tracePt t="518694" x="2071688" y="3232150"/>
          <p14:tracePt t="518712" x="2081213" y="3232150"/>
          <p14:tracePt t="518729" x="2098675" y="3232150"/>
          <p14:tracePt t="518744" x="2125663" y="3232150"/>
          <p14:tracePt t="518760" x="2133600" y="3224213"/>
          <p14:tracePt t="518776" x="2143125" y="3224213"/>
          <p14:tracePt t="518793" x="2152650" y="3224213"/>
          <p14:tracePt t="518826" x="2170113" y="3214688"/>
          <p14:tracePt t="518875" x="2179638" y="3214688"/>
          <p14:tracePt t="518899" x="2179638" y="3206750"/>
          <p14:tracePt t="518975" x="2179638" y="3197225"/>
          <p14:tracePt t="519158" x="2187575" y="3197225"/>
          <p14:tracePt t="519170" x="2197100" y="3206750"/>
          <p14:tracePt t="519182" x="2205038" y="3206750"/>
          <p14:tracePt t="519194" x="2214563" y="3206750"/>
          <p14:tracePt t="519209" x="2224088" y="3206750"/>
          <p14:tracePt t="519232" x="2241550" y="3206750"/>
          <p14:tracePt t="519268" x="2251075" y="3214688"/>
          <p14:tracePt t="519280" x="2259013" y="3214688"/>
          <p14:tracePt t="519293" x="2268538" y="3214688"/>
          <p14:tracePt t="519317" x="2276475" y="3214688"/>
          <p14:tracePt t="519329" x="2286000" y="3214688"/>
          <p14:tracePt t="519341" x="2295525" y="3224213"/>
          <p14:tracePt t="519354" x="2312988" y="3224213"/>
          <p14:tracePt t="519377" x="2322513" y="3224213"/>
          <p14:tracePt t="519389" x="2330450" y="3224213"/>
          <p14:tracePt t="519401" x="2347913" y="3241675"/>
          <p14:tracePt t="519414" x="2357438" y="3241675"/>
          <p14:tracePt t="519427" x="2374900" y="3241675"/>
          <p14:tracePt t="519443" x="2384425" y="3251200"/>
          <p14:tracePt t="519459" x="2393950" y="3251200"/>
          <p14:tracePt t="519480" x="2401888" y="3251200"/>
          <p14:tracePt t="519515" x="2411413" y="3251200"/>
          <p14:tracePt t="519564" x="2419350" y="3251200"/>
          <p14:tracePt t="519614" x="2428875" y="3251200"/>
          <p14:tracePt t="519639" x="2446338" y="3251200"/>
          <p14:tracePt t="519651" x="2465388" y="3251200"/>
          <p14:tracePt t="519664" x="2473325" y="3251200"/>
          <p14:tracePt t="519677" x="2500313" y="3251200"/>
          <p14:tracePt t="519694" x="2517775" y="3251200"/>
          <p14:tracePt t="519712" x="2544763" y="3251200"/>
          <p14:tracePt t="519728" x="2571750" y="3251200"/>
          <p14:tracePt t="519743" x="2598738" y="3251200"/>
          <p14:tracePt t="519760" x="2616200" y="3251200"/>
          <p14:tracePt t="519776" x="2697163" y="3251200"/>
          <p14:tracePt t="519793" x="2751138" y="3251200"/>
          <p14:tracePt t="519810" x="2822575" y="3241675"/>
          <p14:tracePt t="519826" x="3044825" y="3224213"/>
          <p14:tracePt t="519843" x="3187700" y="3206750"/>
          <p14:tracePt t="519859" x="3330575" y="3187700"/>
          <p14:tracePt t="519876" x="3625850" y="3152775"/>
          <p14:tracePt t="519893" x="3768725" y="3152775"/>
          <p14:tracePt t="519910" x="3919538" y="3135313"/>
          <p14:tracePt t="519926" x="3965575" y="3135313"/>
          <p14:tracePt t="519943" x="4000500" y="3135313"/>
          <p14:tracePt t="519959" x="4037013" y="3135313"/>
          <p14:tracePt t="519976" x="4098925" y="3152775"/>
          <p14:tracePt t="520244" x="4187825" y="3152775"/>
          <p14:tracePt t="520256" x="4313238" y="3152775"/>
          <p14:tracePt t="520269" x="4456113" y="3152775"/>
          <p14:tracePt t="520281" x="4687888" y="3152775"/>
          <p14:tracePt t="520294" x="4857750" y="3152775"/>
          <p14:tracePt t="520310" x="5000625" y="3152775"/>
          <p14:tracePt t="520327" x="5143500" y="3152775"/>
          <p14:tracePt t="520344" x="5340350" y="3152775"/>
          <p14:tracePt t="520361" x="5411788" y="3170238"/>
          <p14:tracePt t="520377" x="5492750" y="3170238"/>
          <p14:tracePt t="520394" x="5581650" y="3179763"/>
          <p14:tracePt t="520411" x="5589588" y="3179763"/>
          <p14:tracePt t="520427" x="5626100" y="3187700"/>
          <p14:tracePt t="520460" x="5635625" y="3206750"/>
          <p14:tracePt t="520476" x="5643563" y="3214688"/>
          <p14:tracePt t="520493" x="5653088" y="3224213"/>
          <p14:tracePt t="520512" x="5653088" y="3232150"/>
          <p14:tracePt t="520537" x="5653088" y="3241675"/>
          <p14:tracePt t="520548" x="5653088" y="3251200"/>
          <p14:tracePt t="520572" x="5653088" y="3259138"/>
          <p14:tracePt t="520586" x="5643563" y="3286125"/>
          <p14:tracePt t="520597" x="5616575" y="3322638"/>
          <p14:tracePt t="520611" x="5589588" y="3349625"/>
          <p14:tracePt t="520627" x="5545138" y="3375025"/>
          <p14:tracePt t="520644" x="5510213" y="3402013"/>
          <p14:tracePt t="520660" x="5446713" y="3429000"/>
          <p14:tracePt t="520677" x="5402263" y="3446463"/>
          <p14:tracePt t="520697" x="5295900" y="3455988"/>
          <p14:tracePt t="520712" x="5241925" y="3455988"/>
          <p14:tracePt t="520727" x="5224463" y="3455988"/>
          <p14:tracePt t="520743" x="5187950" y="3455988"/>
          <p14:tracePt t="520777" x="5180013" y="3455988"/>
          <p14:tracePt t="520827" x="5180013" y="3465513"/>
          <p14:tracePt t="520851" x="5187950" y="3465513"/>
          <p14:tracePt t="520864" x="5197475" y="3465513"/>
          <p14:tracePt t="520876" x="5207000" y="3465513"/>
          <p14:tracePt t="520887" x="5241925" y="3473450"/>
          <p14:tracePt t="520900" x="5322888" y="3509963"/>
          <p14:tracePt t="520912" x="5421313" y="3527425"/>
          <p14:tracePt t="520927" x="5564188" y="3544888"/>
          <p14:tracePt t="520943" x="5688013" y="3544888"/>
          <p14:tracePt t="520960" x="5929313" y="3544888"/>
          <p14:tracePt t="520976" x="6027738" y="3544888"/>
          <p14:tracePt t="520993" x="6081713" y="3536950"/>
          <p14:tracePt t="521010" x="6153150" y="3536950"/>
          <p14:tracePt t="521026" x="6180138" y="3536950"/>
          <p14:tracePt t="521043" x="6188075" y="3536950"/>
          <p14:tracePt t="521059" x="6197600" y="3536950"/>
          <p14:tracePt t="521107" x="6188075" y="3536950"/>
          <p14:tracePt t="521119" x="6161088" y="3536950"/>
          <p14:tracePt t="521131" x="6126163" y="3536950"/>
          <p14:tracePt t="521144" x="6089650" y="3536950"/>
          <p14:tracePt t="521159" x="6054725" y="3536950"/>
          <p14:tracePt t="521176" x="6010275" y="3536950"/>
          <p14:tracePt t="521193" x="5946775" y="3527425"/>
          <p14:tracePt t="521211" x="5929313" y="3527425"/>
          <p14:tracePt t="521227" x="5921375" y="3527425"/>
          <p14:tracePt t="521306" x="5938838" y="3527425"/>
          <p14:tracePt t="521319" x="5973763" y="3527425"/>
          <p14:tracePt t="521331" x="6045200" y="3527425"/>
          <p14:tracePt t="521344" x="6170613" y="3527425"/>
          <p14:tracePt t="521361" x="6269038" y="3527425"/>
          <p14:tracePt t="521377" x="6340475" y="3527425"/>
          <p14:tracePt t="521394" x="6429375" y="3509963"/>
          <p14:tracePt t="521411" x="6456363" y="3509963"/>
          <p14:tracePt t="521427" x="6465888" y="3509963"/>
          <p14:tracePt t="521443" x="6473825" y="3509963"/>
          <p14:tracePt t="521479" x="6465888" y="3509963"/>
          <p14:tracePt t="521491" x="6438900" y="3527425"/>
          <p14:tracePt t="521504" x="6402388" y="3536950"/>
          <p14:tracePt t="521516" x="6350000" y="3536950"/>
          <p14:tracePt t="521528" x="6259513" y="3536950"/>
          <p14:tracePt t="521543" x="6135688" y="3536950"/>
          <p14:tracePt t="521560" x="5992813" y="3536950"/>
          <p14:tracePt t="521577" x="5840413" y="3536950"/>
          <p14:tracePt t="521593" x="5803900" y="3536950"/>
          <p14:tracePt t="521610" x="5778500" y="3536950"/>
          <p14:tracePt t="521627" x="5768975" y="3536950"/>
          <p14:tracePt t="521643" x="5759450" y="3536950"/>
          <p14:tracePt t="521711" x="5768975" y="3536950"/>
          <p14:tracePt t="521723" x="5778500" y="3536950"/>
          <p14:tracePt t="521735" x="5795963" y="3536950"/>
          <p14:tracePt t="521747" x="5822950" y="3536950"/>
          <p14:tracePt t="521760" x="5921375" y="3536950"/>
          <p14:tracePt t="521777" x="6010275" y="3536950"/>
          <p14:tracePt t="521793" x="6135688" y="3536950"/>
          <p14:tracePt t="521810" x="6303963" y="3517900"/>
          <p14:tracePt t="521826" x="6350000" y="3517900"/>
          <p14:tracePt t="521844" x="6367463" y="3517900"/>
          <p14:tracePt t="521917" x="6350000" y="3517900"/>
          <p14:tracePt t="521929" x="6330950" y="3517900"/>
          <p14:tracePt t="521940" x="6278563" y="3500438"/>
          <p14:tracePt t="521953" x="6180138" y="3500438"/>
          <p14:tracePt t="521965" x="6054725" y="3482975"/>
          <p14:tracePt t="521978" x="5956300" y="3482975"/>
          <p14:tracePt t="521993" x="5840413" y="3465513"/>
          <p14:tracePt t="522011" x="5786438" y="3465513"/>
          <p14:tracePt t="522026" x="5707063" y="3482975"/>
          <p14:tracePt t="522043" x="5680075" y="3500438"/>
          <p14:tracePt t="522077" x="5670550" y="3500438"/>
          <p14:tracePt t="522112" x="5680075" y="3500438"/>
          <p14:tracePt t="522124" x="5688013" y="3500438"/>
          <p14:tracePt t="522137" x="5697538" y="3500438"/>
          <p14:tracePt t="522150" x="5724525" y="3500438"/>
          <p14:tracePt t="522163" x="5778500" y="3500438"/>
          <p14:tracePt t="522178" x="5867400" y="3500438"/>
          <p14:tracePt t="522194" x="6054725" y="3500438"/>
          <p14:tracePt t="522211" x="6224588" y="3500438"/>
          <p14:tracePt t="522228" x="6394450" y="3500438"/>
          <p14:tracePt t="522245" x="6438900" y="3500438"/>
          <p14:tracePt t="522261" x="6465888" y="3500438"/>
          <p14:tracePt t="522278" x="6465888" y="3509963"/>
          <p14:tracePt t="522345" x="6446838" y="3509963"/>
          <p14:tracePt t="522358" x="6421438" y="3509963"/>
          <p14:tracePt t="522370" x="6384925" y="3509963"/>
          <p14:tracePt t="522382" x="6313488" y="3500438"/>
          <p14:tracePt t="522395" x="6259513" y="3500438"/>
          <p14:tracePt t="522411" x="6197600" y="3492500"/>
          <p14:tracePt t="522428" x="6180138" y="3492500"/>
          <p14:tracePt t="522446" x="6153150" y="3492500"/>
          <p14:tracePt t="522461" x="6143625" y="3492500"/>
          <p14:tracePt t="522545" x="6161088" y="3500438"/>
          <p14:tracePt t="522556" x="6170613" y="3500438"/>
          <p14:tracePt t="522569" x="6180138" y="3500438"/>
          <p14:tracePt t="522582" x="6188075" y="3509963"/>
          <p14:tracePt t="522595" x="6197600" y="3536950"/>
          <p14:tracePt t="522611" x="6242050" y="3563938"/>
          <p14:tracePt t="522628" x="6278563" y="3589338"/>
          <p14:tracePt t="522646" x="6340475" y="3625850"/>
          <p14:tracePt t="522661" x="6384925" y="3635375"/>
          <p14:tracePt t="522678" x="6438900" y="3635375"/>
          <p14:tracePt t="522695" x="6527800" y="3635375"/>
          <p14:tracePt t="522713" x="6564313" y="3635375"/>
          <p14:tracePt t="522730" x="6643688" y="3608388"/>
          <p14:tracePt t="522744" x="6653213" y="3598863"/>
          <p14:tracePt t="522760" x="6680200" y="3589338"/>
          <p14:tracePt t="522777" x="6688138" y="3571875"/>
          <p14:tracePt t="522794" x="6688138" y="3563938"/>
          <p14:tracePt t="522810" x="6688138" y="3554413"/>
          <p14:tracePt t="522856" x="6688138" y="3544888"/>
          <p14:tracePt t="522868" x="6680200" y="3544888"/>
          <p14:tracePt t="522880" x="6670675" y="3536950"/>
          <p14:tracePt t="522894" x="6653213" y="3536950"/>
          <p14:tracePt t="522910" x="6643688" y="3527425"/>
          <p14:tracePt t="522928" x="6599238" y="3500438"/>
          <p14:tracePt t="522943" x="6564313" y="3492500"/>
          <p14:tracePt t="522960" x="6518275" y="3473450"/>
          <p14:tracePt t="522977" x="6473825" y="3465513"/>
          <p14:tracePt t="522994" x="6465888" y="3465513"/>
          <p14:tracePt t="523011" x="6456363" y="3465513"/>
          <p14:tracePt t="523027" x="6438900" y="3465513"/>
          <p14:tracePt t="523060" x="6421438" y="3465513"/>
          <p14:tracePt t="523077" x="6411913" y="3465513"/>
          <p14:tracePt t="523100" x="6402388" y="3465513"/>
          <p14:tracePt t="523126" x="6394450" y="3473450"/>
          <p14:tracePt t="523151" x="6384925" y="3482975"/>
          <p14:tracePt t="523175" x="6375400" y="3500438"/>
          <p14:tracePt t="523214" x="6375400" y="3509963"/>
          <p14:tracePt t="523249" x="6375400" y="3517900"/>
          <p14:tracePt t="523274" x="6375400" y="3536950"/>
          <p14:tracePt t="523286" x="6375400" y="3544888"/>
          <p14:tracePt t="523298" x="6375400" y="3563938"/>
          <p14:tracePt t="523311" x="6375400" y="3571875"/>
          <p14:tracePt t="523327" x="6375400" y="3581400"/>
          <p14:tracePt t="523346" x="6375400" y="3589338"/>
          <p14:tracePt t="523360" x="6375400" y="3598863"/>
          <p14:tracePt t="523382" x="6375400" y="3608388"/>
          <p14:tracePt t="523406" x="6375400" y="3616325"/>
          <p14:tracePt t="523419" x="6375400" y="3635375"/>
          <p14:tracePt t="523431" x="6394450" y="3643313"/>
          <p14:tracePt t="523444" x="6411913" y="3652838"/>
          <p14:tracePt t="523460" x="6421438" y="3670300"/>
          <p14:tracePt t="523477" x="6429375" y="3670300"/>
          <p14:tracePt t="523493" x="6446838" y="3687763"/>
          <p14:tracePt t="523510" x="6456363" y="3697288"/>
          <p14:tracePt t="523527" x="6483350" y="3697288"/>
          <p14:tracePt t="523543" x="6492875" y="3697288"/>
          <p14:tracePt t="523560" x="6510338" y="3687763"/>
          <p14:tracePt t="523577" x="6564313" y="3652838"/>
          <p14:tracePt t="523593" x="6572250" y="3625850"/>
          <p14:tracePt t="523611" x="6599238" y="3608388"/>
          <p14:tracePt t="523628" x="6608763" y="3571875"/>
          <p14:tracePt t="523644" x="6608763" y="3563938"/>
          <p14:tracePt t="523661" x="6608763" y="3544888"/>
          <p14:tracePt t="523678" x="6608763" y="3527425"/>
          <p14:tracePt t="523712" x="6608763" y="3509963"/>
          <p14:tracePt t="523727" x="6599238" y="3500438"/>
          <p14:tracePt t="523744" x="6589713" y="3492500"/>
          <p14:tracePt t="523760" x="6572250" y="3473450"/>
          <p14:tracePt t="523777" x="6554788" y="3455988"/>
          <p14:tracePt t="523795" x="6527800" y="3446463"/>
          <p14:tracePt t="523810" x="6518275" y="3446463"/>
          <p14:tracePt t="523827" x="6492875" y="3446463"/>
          <p14:tracePt t="523844" x="6473825" y="3438525"/>
          <p14:tracePt t="523860" x="6465888" y="3438525"/>
          <p14:tracePt t="523877" x="6456363" y="3438525"/>
          <p14:tracePt t="523894" x="6429375" y="3438525"/>
          <p14:tracePt t="523928" x="6421438" y="3438525"/>
          <p14:tracePt t="523944" x="6411913" y="3438525"/>
          <p14:tracePt t="523961" x="6402388" y="3438525"/>
          <p14:tracePt t="523978" x="6394450" y="3438525"/>
          <p14:tracePt t="523994" x="6384925" y="3446463"/>
          <p14:tracePt t="524013" x="6350000" y="3473450"/>
          <p14:tracePt t="524028" x="6330950" y="3482975"/>
          <p14:tracePt t="524044" x="6303963" y="3509963"/>
          <p14:tracePt t="524061" x="6278563" y="3517900"/>
          <p14:tracePt t="524078" x="6269038" y="3527425"/>
          <p14:tracePt t="524111" x="6259513" y="3536950"/>
          <p14:tracePt t="524468" x="6251575" y="3536950"/>
          <p14:tracePt t="524505" x="6251575" y="3544888"/>
          <p14:tracePt t="524518" x="6242050" y="3544888"/>
          <p14:tracePt t="524530" x="6232525" y="3554413"/>
          <p14:tracePt t="524544" x="6207125" y="3571875"/>
          <p14:tracePt t="524561" x="6197600" y="3581400"/>
          <p14:tracePt t="524577" x="6161088" y="3589338"/>
          <p14:tracePt t="524594" x="6153150" y="3598863"/>
          <p14:tracePt t="524614" x="6143625" y="3598863"/>
          <p14:tracePt t="524628" x="6135688" y="3608388"/>
          <p14:tracePt t="524663" x="6126163" y="3608388"/>
          <p14:tracePt t="524772" x="6126163" y="3625850"/>
          <p14:tracePt t="525161" x="6126163" y="3635375"/>
          <p14:tracePt t="525172" x="6126163" y="3652838"/>
          <p14:tracePt t="525187" x="6126163" y="3662363"/>
          <p14:tracePt t="525210" x="6126163" y="3670300"/>
          <p14:tracePt t="525658" x="6116638" y="3670300"/>
          <p14:tracePt t="526763" x="6116638" y="3687763"/>
          <p14:tracePt t="526902" x="6116638" y="3697288"/>
          <p14:tracePt t="526987" x="6126163" y="3706813"/>
          <p14:tracePt t="527060" x="6135688" y="3714750"/>
          <p14:tracePt t="527096" x="6135688" y="3724275"/>
          <p14:tracePt t="527121" x="6135688" y="3733800"/>
          <p14:tracePt t="527157" x="6135688" y="3741738"/>
          <p14:tracePt t="527174" x="6143625" y="3741738"/>
          <p14:tracePt t="527185" x="6143625" y="3751263"/>
          <p14:tracePt t="527209" x="6143625" y="3768725"/>
          <p14:tracePt t="527222" x="6143625" y="3778250"/>
          <p14:tracePt t="527234" x="6153150" y="3786188"/>
          <p14:tracePt t="527247" x="6153150" y="3795713"/>
          <p14:tracePt t="527271" x="6153150" y="3805238"/>
          <p14:tracePt t="527296" x="6153150" y="3813175"/>
          <p14:tracePt t="527320" x="6153150" y="3822700"/>
          <p14:tracePt t="527331" x="6153150" y="3840163"/>
          <p14:tracePt t="527344" x="6170613" y="3849688"/>
          <p14:tracePt t="527356" x="6170613" y="3857625"/>
          <p14:tracePt t="527370" x="6170613" y="3867150"/>
          <p14:tracePt t="527383" x="6170613" y="3876675"/>
          <p14:tracePt t="527408" x="6170613" y="3884613"/>
          <p14:tracePt t="527434" x="6180138" y="3894138"/>
          <p14:tracePt t="527445" x="6180138" y="3911600"/>
          <p14:tracePt t="527469" x="6180138" y="3921125"/>
          <p14:tracePt t="527482" x="6180138" y="3929063"/>
          <p14:tracePt t="527507" x="6180138" y="3938588"/>
          <p14:tracePt t="527519" x="6180138" y="3948113"/>
          <p14:tracePt t="527531" x="6180138" y="3956050"/>
          <p14:tracePt t="527556" x="6180138" y="3965575"/>
          <p14:tracePt t="527580" x="6180138" y="3983038"/>
          <p14:tracePt t="527604" x="6180138" y="3992563"/>
          <p14:tracePt t="527616" x="6180138" y="4000500"/>
          <p14:tracePt t="527639" x="6180138" y="4010025"/>
          <p14:tracePt t="527664" x="6188075" y="4019550"/>
          <p14:tracePt t="527687" x="6188075" y="4027488"/>
          <p14:tracePt t="527712" x="6188075" y="4037013"/>
          <p14:tracePt t="527736" x="6188075" y="4044950"/>
          <p14:tracePt t="527760" x="6188075" y="4064000"/>
          <p14:tracePt t="527784" x="6188075" y="4071938"/>
          <p14:tracePt t="527820" x="6188075" y="4081463"/>
          <p14:tracePt t="527856" x="6188075" y="4090988"/>
          <p14:tracePt t="527883" x="6188075" y="4098925"/>
          <p14:tracePt t="527920" x="6188075" y="4108450"/>
          <p14:tracePt t="527945" x="6188075" y="4116388"/>
          <p14:tracePt t="527982" x="6188075" y="4135438"/>
          <p14:tracePt t="528018" x="6188075" y="4143375"/>
          <p14:tracePt t="528078" x="6188075" y="4152900"/>
          <p14:tracePt t="528127" x="6188075" y="4162425"/>
          <p14:tracePt t="528167" x="6188075" y="4170363"/>
          <p14:tracePt t="528205" x="6188075" y="4179888"/>
          <p14:tracePt t="528230" x="6188075" y="4187825"/>
          <p14:tracePt t="528254" x="6188075" y="4206875"/>
          <p14:tracePt t="528277" x="6188075" y="4214813"/>
          <p14:tracePt t="528301" x="6188075" y="4224338"/>
          <p14:tracePt t="528324" x="6188075" y="4233863"/>
          <p14:tracePt t="528349" x="6188075" y="4241800"/>
          <p14:tracePt t="528388" x="6188075" y="4251325"/>
          <p14:tracePt t="528426" x="6188075" y="4259263"/>
          <p14:tracePt t="528463" x="6188075" y="4278313"/>
          <p14:tracePt t="528488" x="6188075" y="4286250"/>
          <p14:tracePt t="528524" x="6188075" y="4295775"/>
          <p14:tracePt t="528548" x="6188075" y="4305300"/>
          <p14:tracePt t="528583" x="6188075" y="4313238"/>
          <p14:tracePt t="528621" x="6188075" y="4322763"/>
          <p14:tracePt t="528694" x="6188075" y="4330700"/>
          <p14:tracePt t="528889" x="6188075" y="4340225"/>
          <p14:tracePt t="528925" x="6188075" y="4357688"/>
          <p14:tracePt t="528989" x="6188075" y="4367213"/>
          <p14:tracePt t="529063" x="6188075" y="4376738"/>
          <p14:tracePt t="529133" x="6188075" y="4384675"/>
          <p14:tracePt t="529233" x="6188075" y="4394200"/>
          <p14:tracePt t="529305" x="6188075" y="4402138"/>
          <p14:tracePt t="529380" x="6188075" y="4411663"/>
          <p14:tracePt t="529933" x="6188075" y="4429125"/>
          <p14:tracePt t="530472" x="6180138" y="4429125"/>
          <p14:tracePt t="533070" x="6153150" y="4429125"/>
          <p14:tracePt t="533083" x="6099175" y="4429125"/>
          <p14:tracePt t="533097" x="6064250" y="4421188"/>
          <p14:tracePt t="533112" x="6018213" y="4421188"/>
          <p14:tracePt t="533129" x="6000750" y="4421188"/>
          <p14:tracePt t="533146" x="5894388" y="4411663"/>
          <p14:tracePt t="533162" x="5822950" y="4394200"/>
          <p14:tracePt t="533180" x="5741988" y="4376738"/>
          <p14:tracePt t="533196" x="5589588" y="4376738"/>
          <p14:tracePt t="533213" x="5572125" y="4376738"/>
          <p14:tracePt t="533231" x="5456238" y="4367213"/>
          <p14:tracePt t="533246" x="5384800" y="4349750"/>
          <p14:tracePt t="533262" x="5313363" y="4330700"/>
          <p14:tracePt t="533279" x="4992688" y="4259263"/>
          <p14:tracePt t="533296" x="4795838" y="4197350"/>
          <p14:tracePt t="533314" x="4429125" y="4081463"/>
          <p14:tracePt t="533330" x="4259263" y="4027488"/>
          <p14:tracePt t="533346" x="4054475" y="3948113"/>
          <p14:tracePt t="533362" x="3884613" y="3894138"/>
          <p14:tracePt t="533378" x="3633788" y="3813175"/>
          <p14:tracePt t="533395" x="3581400" y="3805238"/>
          <p14:tracePt t="533411" x="3554413" y="3805238"/>
          <p14:tracePt t="533428" x="3544888" y="3805238"/>
          <p14:tracePt t="533706" x="3465513" y="3805238"/>
          <p14:tracePt t="533718" x="3375025" y="3805238"/>
          <p14:tracePt t="533731" x="3251200" y="3813175"/>
          <p14:tracePt t="533746" x="3152775" y="3813175"/>
          <p14:tracePt t="533761" x="3036888" y="3813175"/>
          <p14:tracePt t="533778" x="2938463" y="3813175"/>
          <p14:tracePt t="533795" x="2581275" y="3805238"/>
          <p14:tracePt t="533812" x="2384425" y="3805238"/>
          <p14:tracePt t="533828" x="2268538" y="3786188"/>
          <p14:tracePt t="533846" x="2170113" y="3786188"/>
          <p14:tracePt t="533862" x="2160588" y="3786188"/>
          <p14:tracePt t="533879" x="2152650" y="3786188"/>
          <p14:tracePt t="533896" x="2143125" y="3786188"/>
          <p14:tracePt t="533912" x="2116138" y="3786188"/>
          <p14:tracePt t="533930" x="2044700" y="3786188"/>
          <p14:tracePt t="533945" x="2017713" y="3786188"/>
          <p14:tracePt t="533962" x="2009775" y="3786188"/>
          <p14:tracePt t="533978" x="1990725" y="3786188"/>
          <p14:tracePt t="534062" x="1982788" y="3786188"/>
          <p14:tracePt t="534127" x="1973263" y="3786188"/>
          <p14:tracePt t="534152" x="1965325" y="3786188"/>
          <p14:tracePt t="534164" x="1938338" y="3786188"/>
          <p14:tracePt t="534176" x="1901825" y="3786188"/>
          <p14:tracePt t="534188" x="1874838" y="3786188"/>
          <p14:tracePt t="534200" x="1866900" y="3786188"/>
          <p14:tracePt t="534213" x="1857375" y="3786188"/>
          <p14:tracePt t="534229" x="1847850" y="3778250"/>
          <p14:tracePt t="534248" x="1847850" y="3751263"/>
          <p14:tracePt t="534262" x="1847850" y="3741738"/>
          <p14:tracePt t="534279" x="1847850" y="3724275"/>
          <p14:tracePt t="534297" x="1847850" y="3697288"/>
          <p14:tracePt t="534312" x="1847850" y="3670300"/>
          <p14:tracePt t="534329" x="1847850" y="3616325"/>
          <p14:tracePt t="534346" x="1847850" y="3517900"/>
          <p14:tracePt t="534363" x="1847850" y="3303588"/>
          <p14:tracePt t="534378" x="1866900" y="3224213"/>
          <p14:tracePt t="534396" x="1866900" y="3036888"/>
          <p14:tracePt t="534411" x="1866900" y="2982913"/>
          <p14:tracePt t="534428" x="1866900" y="2928938"/>
          <p14:tracePt t="534445" x="1857375" y="2813050"/>
          <p14:tracePt t="534461" x="1847850" y="2778125"/>
          <p14:tracePt t="534479" x="1839913" y="2768600"/>
          <p14:tracePt t="534496" x="1822450" y="2768600"/>
          <p14:tracePt t="534528" x="1803400" y="2768600"/>
          <p14:tracePt t="534545" x="1795463" y="2768600"/>
          <p14:tracePt t="534561" x="1785938" y="2768600"/>
          <p14:tracePt t="534590" x="1776413" y="2768600"/>
          <p14:tracePt t="534689" x="1776413" y="2759075"/>
          <p14:tracePt t="534725" x="1776413" y="2751138"/>
          <p14:tracePt t="534986" x="1776413" y="2759075"/>
          <p14:tracePt t="535034" x="1785938" y="2768600"/>
          <p14:tracePt t="535069" x="1785938" y="2778125"/>
          <p14:tracePt t="535106" x="1785938" y="2786063"/>
          <p14:tracePt t="535131" x="1785938" y="2795588"/>
          <p14:tracePt t="535168" x="1785938" y="2813050"/>
          <p14:tracePt t="535207" x="1795463" y="2813050"/>
          <p14:tracePt t="535230" x="1795463" y="2822575"/>
          <p14:tracePt t="535303" x="1795463" y="2830513"/>
          <p14:tracePt t="535366" x="1812925" y="2830513"/>
          <p14:tracePt t="535451" x="1822450" y="2830513"/>
          <p14:tracePt t="535509" x="1830388" y="2830513"/>
          <p14:tracePt t="535582" x="1839913" y="2830513"/>
          <p14:tracePt t="535594" x="1847850" y="2830513"/>
          <p14:tracePt t="535605" x="1874838" y="2830513"/>
          <p14:tracePt t="535617" x="1893888" y="2830513"/>
          <p14:tracePt t="535631" x="1938338" y="2849563"/>
          <p14:tracePt t="535645" x="1973263" y="2857500"/>
          <p14:tracePt t="535662" x="2009775" y="2867025"/>
          <p14:tracePt t="535678" x="2062163" y="2884488"/>
          <p14:tracePt t="535695" x="2081213" y="2894013"/>
          <p14:tracePt t="535712" x="2108200" y="2911475"/>
          <p14:tracePt t="535728" x="2179638" y="2955925"/>
          <p14:tracePt t="535745" x="2214563" y="2982913"/>
          <p14:tracePt t="535762" x="2224088" y="3000375"/>
          <p14:tracePt t="535778" x="2241550" y="3017838"/>
          <p14:tracePt t="535796" x="2241550" y="3027363"/>
          <p14:tracePt t="535815" x="2241550" y="3036888"/>
          <p14:tracePt t="535846" x="2224088" y="3044825"/>
          <p14:tracePt t="535862" x="2197100" y="3044825"/>
          <p14:tracePt t="535878" x="2089150" y="3071813"/>
          <p14:tracePt t="535895" x="2009775" y="3089275"/>
          <p14:tracePt t="535912" x="1911350" y="3108325"/>
          <p14:tracePt t="535929" x="1874838" y="3116263"/>
          <p14:tracePt t="535945" x="1857375" y="3116263"/>
          <p14:tracePt t="535962" x="1830388" y="3116263"/>
          <p14:tracePt t="535996" x="1822450" y="3116263"/>
          <p14:tracePt t="536021" x="1812925" y="3116263"/>
          <p14:tracePt t="536096" x="1803400" y="3116263"/>
          <p14:tracePt t="536159" x="1803400" y="3125788"/>
          <p14:tracePt t="536184" x="1803400" y="3135313"/>
          <p14:tracePt t="536220" x="1803400" y="3152775"/>
          <p14:tracePt t="536246" x="1803400" y="3160713"/>
          <p14:tracePt t="536271" x="1812925" y="3170238"/>
          <p14:tracePt t="536283" x="1822450" y="3187700"/>
          <p14:tracePt t="536296" x="1822450" y="3214688"/>
          <p14:tracePt t="536313" x="1822450" y="3241675"/>
          <p14:tracePt t="536329" x="1839913" y="3259138"/>
          <p14:tracePt t="536346" x="1839913" y="3295650"/>
          <p14:tracePt t="536364" x="1839913" y="3303588"/>
          <p14:tracePt t="536382" x="1839913" y="3340100"/>
          <p14:tracePt t="536412" x="1839913" y="3349625"/>
          <p14:tracePt t="536432" x="1839913" y="3394075"/>
          <p14:tracePt t="536446" x="1839913" y="3402013"/>
          <p14:tracePt t="536463" x="1839913" y="3411538"/>
          <p14:tracePt t="536480" x="1839913" y="3429000"/>
          <p14:tracePt t="536496" x="1839913" y="3438525"/>
          <p14:tracePt t="536529" x="1839913" y="3455988"/>
          <p14:tracePt t="536546" x="1839913" y="3465513"/>
          <p14:tracePt t="536591" x="1839913" y="3473450"/>
          <p14:tracePt t="536628" x="1822450" y="3482975"/>
          <p14:tracePt t="536653" x="1822450" y="3492500"/>
          <p14:tracePt t="536678" x="1822450" y="3500438"/>
          <p14:tracePt t="536714" x="1822450" y="3509963"/>
          <p14:tracePt t="536764" x="1812925" y="3527425"/>
          <p14:tracePt t="536842" x="1812925" y="3536950"/>
          <p14:tracePt t="536902" x="1803400" y="3536950"/>
          <p14:tracePt t="537186" x="1812925" y="3536950"/>
          <p14:tracePt t="537210" x="1812925" y="3554413"/>
          <p14:tracePt t="537222" x="1830388" y="3581400"/>
          <p14:tracePt t="537234" x="1830388" y="3598863"/>
          <p14:tracePt t="537247" x="1830388" y="3625850"/>
          <p14:tracePt t="537263" x="1830388" y="3635375"/>
          <p14:tracePt t="537279" x="1830388" y="3643313"/>
          <p14:tracePt t="537297" x="1830388" y="3652838"/>
          <p14:tracePt t="537313" x="1830388" y="3662363"/>
          <p14:tracePt t="537346" x="1830388" y="3679825"/>
          <p14:tracePt t="537664" x="1830388" y="3687763"/>
          <p14:tracePt t="537740" x="1830388" y="3697288"/>
          <p14:tracePt t="537814" x="1830388" y="3706813"/>
          <p14:tracePt t="538108" x="1830388" y="3697288"/>
          <p14:tracePt t="538121" x="1830388" y="3670300"/>
          <p14:tracePt t="538132" x="1830388" y="3652838"/>
          <p14:tracePt t="538146" x="1830388" y="3625850"/>
          <p14:tracePt t="538164" x="1830388" y="3589338"/>
          <p14:tracePt t="538181" x="1830388" y="3527425"/>
          <p14:tracePt t="538195" x="1830388" y="3492500"/>
          <p14:tracePt t="538212" x="1830388" y="3402013"/>
          <p14:tracePt t="538228" x="1830388" y="3179763"/>
          <p14:tracePt t="538245" x="1830388" y="3081338"/>
          <p14:tracePt t="538262" x="1830388" y="2992438"/>
          <p14:tracePt t="538278" x="1830388" y="2874963"/>
          <p14:tracePt t="538295" x="1830388" y="2849563"/>
          <p14:tracePt t="538313" x="1830388" y="2840038"/>
          <p14:tracePt t="538331" x="1830388" y="2822575"/>
          <p14:tracePt t="538363" x="1822450" y="2822575"/>
          <p14:tracePt t="538379" x="1812925" y="2822575"/>
          <p14:tracePt t="538397" x="1803400" y="2813050"/>
          <p14:tracePt t="538416" x="1803400" y="2803525"/>
          <p14:tracePt t="538430" x="1795463" y="2803525"/>
          <p14:tracePt t="538453" x="1795463" y="2795588"/>
          <p14:tracePt t="538465" x="1795463" y="2768600"/>
          <p14:tracePt t="538480" x="1795463" y="2751138"/>
          <p14:tracePt t="538496" x="1795463" y="2732088"/>
          <p14:tracePt t="538514" x="1795463" y="2706688"/>
          <p14:tracePt t="538652" x="1795463" y="2714625"/>
          <p14:tracePt t="538663" x="1795463" y="2724150"/>
          <p14:tracePt t="538676" x="1795463" y="2732088"/>
          <p14:tracePt t="538689" x="1795463" y="2751138"/>
          <p14:tracePt t="538701" x="1795463" y="2759075"/>
          <p14:tracePt t="538714" x="1795463" y="2768600"/>
          <p14:tracePt t="538730" x="1795463" y="2778125"/>
          <p14:tracePt t="538747" x="1795463" y="2786063"/>
          <p14:tracePt t="538764" x="1795463" y="2822575"/>
          <p14:tracePt t="538779" x="1795463" y="2830513"/>
          <p14:tracePt t="538797" x="1795463" y="2849563"/>
          <p14:tracePt t="538813" x="1795463" y="2894013"/>
          <p14:tracePt t="538830" x="1795463" y="2921000"/>
          <p14:tracePt t="538848" x="1795463" y="2965450"/>
          <p14:tracePt t="538863" x="1795463" y="2992438"/>
          <p14:tracePt t="538879" x="1795463" y="3009900"/>
          <p14:tracePt t="538896" x="1795463" y="3044825"/>
          <p14:tracePt t="538912" x="1795463" y="3063875"/>
          <p14:tracePt t="538929" x="1795463" y="3108325"/>
          <p14:tracePt t="538945" x="1758950" y="3232150"/>
          <p14:tracePt t="538962" x="1751013" y="3278188"/>
          <p14:tracePt t="538979" x="1731963" y="3330575"/>
          <p14:tracePt t="538995" x="1704975" y="3446463"/>
          <p14:tracePt t="539012" x="1697038" y="3500438"/>
          <p14:tracePt t="539029" x="1697038" y="3554413"/>
          <p14:tracePt t="539045" x="1679575" y="3643313"/>
          <p14:tracePt t="539062" x="1670050" y="3670300"/>
          <p14:tracePt t="539079" x="1670050" y="3687763"/>
          <p14:tracePt t="539095" x="1670050" y="3697288"/>
          <p14:tracePt t="539445" x="1670050" y="3706813"/>
          <p14:tracePt t="539457" x="1660525" y="3733800"/>
          <p14:tracePt t="539470" x="1652588" y="3741738"/>
          <p14:tracePt t="539483" x="1652588" y="3759200"/>
          <p14:tracePt t="539497" x="1633538" y="3759200"/>
          <p14:tracePt t="539514" x="1625600" y="3778250"/>
          <p14:tracePt t="539530" x="1625600" y="3786188"/>
          <p14:tracePt t="539546" x="1616075" y="3786188"/>
          <p14:tracePt t="539579" x="1608138" y="3786188"/>
          <p14:tracePt t="539627" x="1598613" y="3786188"/>
          <p14:tracePt t="539689" x="1598613" y="3795713"/>
          <p14:tracePt t="539714" x="1598613" y="3805238"/>
          <p14:tracePt t="539725" x="1598613" y="3813175"/>
          <p14:tracePt t="539738" x="1598613" y="3840163"/>
          <p14:tracePt t="539750" x="1598613" y="3857625"/>
          <p14:tracePt t="539764" x="1598613" y="3884613"/>
          <p14:tracePt t="539779" x="1598613" y="3902075"/>
          <p14:tracePt t="539795" x="1598613" y="3911600"/>
          <p14:tracePt t="539812" x="1598613" y="3929063"/>
          <p14:tracePt t="539829" x="1598613" y="3948113"/>
          <p14:tracePt t="539958" x="1608138" y="3948113"/>
          <p14:tracePt t="540034" x="1616075" y="3948113"/>
          <p14:tracePt t="540524" x="1616075" y="3938588"/>
          <p14:tracePt t="540561" x="1616075" y="3921125"/>
          <p14:tracePt t="540586" x="1616075" y="3911600"/>
          <p14:tracePt t="540598" x="1608138" y="3911600"/>
          <p14:tracePt t="540610" x="1598613" y="3911600"/>
          <p14:tracePt t="540622" x="1598613" y="3902075"/>
          <p14:tracePt t="540634" x="1589088" y="3902075"/>
          <p14:tracePt t="540646" x="1581150" y="3902075"/>
          <p14:tracePt t="540662" x="1562100" y="3894138"/>
          <p14:tracePt t="540679" x="1554163" y="3894138"/>
          <p14:tracePt t="540696" x="1509713" y="3884613"/>
          <p14:tracePt t="540712" x="1473200" y="3867150"/>
          <p14:tracePt t="540729" x="1428750" y="3857625"/>
          <p14:tracePt t="540746" x="1357313" y="3840163"/>
          <p14:tracePt t="540762" x="1330325" y="3840163"/>
          <p14:tracePt t="540779" x="1322388" y="3830638"/>
          <p14:tracePt t="540795" x="1312863" y="3830638"/>
          <p14:tracePt t="540846" x="1322388" y="3830638"/>
          <p14:tracePt t="540859" x="1347788" y="3840163"/>
          <p14:tracePt t="540871" x="1366838" y="3840163"/>
          <p14:tracePt t="540883" x="1419225" y="3849688"/>
          <p14:tracePt t="540896" x="1500188" y="3867150"/>
          <p14:tracePt t="540912" x="1598613" y="3884613"/>
          <p14:tracePt t="540930" x="1803400" y="3911600"/>
          <p14:tracePt t="540946" x="1857375" y="3929063"/>
          <p14:tracePt t="540962" x="1911350" y="3929063"/>
          <p14:tracePt t="540982" x="1946275" y="3938588"/>
          <p14:tracePt t="540997" x="1955800" y="3948113"/>
          <p14:tracePt t="541032" x="1955800" y="3965575"/>
          <p14:tracePt t="541046" x="1938338" y="3965575"/>
          <p14:tracePt t="541063" x="1919288" y="3965575"/>
          <p14:tracePt t="541080" x="1884363" y="3965575"/>
          <p14:tracePt t="541097" x="1731963" y="3965575"/>
          <p14:tracePt t="541113" x="1616075" y="3965575"/>
          <p14:tracePt t="541129" x="1465263" y="3956050"/>
          <p14:tracePt t="541146" x="1419225" y="3938588"/>
          <p14:tracePt t="541162" x="1411288" y="3938588"/>
          <p14:tracePt t="541179" x="1401763" y="3938588"/>
          <p14:tracePt t="541241" x="1428750" y="3938588"/>
          <p14:tracePt t="541253" x="1438275" y="3938588"/>
          <p14:tracePt t="541268" x="1482725" y="3948113"/>
          <p14:tracePt t="541280" x="1581150" y="3948113"/>
          <p14:tracePt t="541291" x="1704975" y="3948113"/>
          <p14:tracePt t="541303" x="1822450" y="3965575"/>
          <p14:tracePt t="541315" x="1901825" y="3965575"/>
          <p14:tracePt t="541329" x="1955800" y="3965575"/>
          <p14:tracePt t="541345" x="1990725" y="3965575"/>
          <p14:tracePt t="541362" x="2000250" y="3965575"/>
          <p14:tracePt t="541379" x="2017713" y="3965575"/>
          <p14:tracePt t="541416" x="2009775" y="3965575"/>
          <p14:tracePt t="541430" x="1982788" y="3965575"/>
          <p14:tracePt t="541446" x="1946275" y="3965575"/>
          <p14:tracePt t="541463" x="1919288" y="3965575"/>
          <p14:tracePt t="541480" x="1724025" y="3921125"/>
          <p14:tracePt t="541497" x="1571625" y="3884613"/>
          <p14:tracePt t="541513" x="1490663" y="3867150"/>
          <p14:tracePt t="541530" x="1438275" y="3867150"/>
          <p14:tracePt t="541547" x="1419225" y="3867150"/>
          <p14:tracePt t="541601" x="1438275" y="3867150"/>
          <p14:tracePt t="541615" x="1446213" y="3867150"/>
          <p14:tracePt t="541625" x="1465263" y="3867150"/>
          <p14:tracePt t="541637" x="1509713" y="3867150"/>
          <p14:tracePt t="541648" x="1581150" y="3902075"/>
          <p14:tracePt t="541663" x="1679575" y="3921125"/>
          <p14:tracePt t="541679" x="1785938" y="3938588"/>
          <p14:tracePt t="541696" x="1857375" y="3938588"/>
          <p14:tracePt t="541712" x="1938338" y="3948113"/>
          <p14:tracePt t="541729" x="1946275" y="3948113"/>
          <p14:tracePt t="541746" x="1955800" y="3948113"/>
          <p14:tracePt t="541784" x="1946275" y="3948113"/>
          <p14:tracePt t="541796" x="1919288" y="3948113"/>
          <p14:tracePt t="541812" x="1884363" y="3948113"/>
          <p14:tracePt t="541829" x="1839913" y="3948113"/>
          <p14:tracePt t="541845" x="1687513" y="3929063"/>
          <p14:tracePt t="541862" x="1589088" y="3929063"/>
          <p14:tracePt t="541881" x="1500188" y="3911600"/>
          <p14:tracePt t="541897" x="1473200" y="3911600"/>
          <p14:tracePt t="541913" x="1465263" y="3911600"/>
          <p14:tracePt t="541931" x="1455738" y="3911600"/>
          <p14:tracePt t="541965" x="1473200" y="3911600"/>
          <p14:tracePt t="541976" x="1500188" y="3911600"/>
          <p14:tracePt t="541988" x="1527175" y="3911600"/>
          <p14:tracePt t="541999" x="1598613" y="3929063"/>
          <p14:tracePt t="542013" x="1697038" y="3948113"/>
          <p14:tracePt t="542031" x="1822450" y="3948113"/>
          <p14:tracePt t="542047" x="1893888" y="3948113"/>
          <p14:tracePt t="542064" x="1946275" y="3956050"/>
          <p14:tracePt t="542081" x="1982788" y="3956050"/>
          <p14:tracePt t="542097" x="1990725" y="3956050"/>
          <p14:tracePt t="542139" x="1982788" y="3956050"/>
          <p14:tracePt t="542150" x="1938338" y="3956050"/>
          <p14:tracePt t="542163" x="1919288" y="3956050"/>
          <p14:tracePt t="542179" x="1866900" y="3956050"/>
          <p14:tracePt t="542196" x="1785938" y="3938588"/>
          <p14:tracePt t="542212" x="1608138" y="3911600"/>
          <p14:tracePt t="542229" x="1554163" y="3911600"/>
          <p14:tracePt t="542246" x="1517650" y="3911600"/>
          <p14:tracePt t="542263" x="1490663" y="3911600"/>
          <p14:tracePt t="542325" x="1509713" y="3911600"/>
          <p14:tracePt t="542337" x="1536700" y="3911600"/>
          <p14:tracePt t="542349" x="1554163" y="3911600"/>
          <p14:tracePt t="542363" x="1608138" y="3911600"/>
          <p14:tracePt t="542379" x="1687513" y="3929063"/>
          <p14:tracePt t="542396" x="1758950" y="3929063"/>
          <p14:tracePt t="542412" x="1847850" y="3929063"/>
          <p14:tracePt t="542429" x="1874838" y="3929063"/>
          <p14:tracePt t="542446" x="1884363" y="3938588"/>
          <p14:tracePt t="542462" x="1893888" y="3938588"/>
          <p14:tracePt t="542524" x="1874838" y="3938588"/>
          <p14:tracePt t="542535" x="1857375" y="3938588"/>
          <p14:tracePt t="542547" x="1822450" y="3938588"/>
          <p14:tracePt t="542559" x="1795463" y="3938588"/>
          <p14:tracePt t="542571" x="1776413" y="3938588"/>
          <p14:tracePt t="542584" x="1731963" y="3929063"/>
          <p14:tracePt t="542596" x="1679575" y="3929063"/>
          <p14:tracePt t="542613" x="1625600" y="3921125"/>
          <p14:tracePt t="542632" x="1544638" y="3902075"/>
          <p14:tracePt t="542647" x="1527175" y="3902075"/>
          <p14:tracePt t="542663" x="1517650" y="3902075"/>
          <p14:tracePt t="542758" x="1527175" y="3902075"/>
          <p14:tracePt t="542771" x="1544638" y="3902075"/>
          <p14:tracePt t="542784" x="1562100" y="3902075"/>
          <p14:tracePt t="542796" x="1608138" y="3902075"/>
          <p14:tracePt t="542812" x="1679575" y="3902075"/>
          <p14:tracePt t="542829" x="1751013" y="3902075"/>
          <p14:tracePt t="542846" x="1874838" y="3902075"/>
          <p14:tracePt t="542862" x="1911350" y="3902075"/>
          <p14:tracePt t="542879" x="1928813" y="3902075"/>
          <p14:tracePt t="542896" x="1946275" y="3902075"/>
          <p14:tracePt t="542954" x="1938338" y="3902075"/>
          <p14:tracePt t="542967" x="1911350" y="3902075"/>
          <p14:tracePt t="542980" x="1893888" y="3902075"/>
          <p14:tracePt t="542994" x="1884363" y="3902075"/>
          <p14:tracePt t="543007" x="1857375" y="3902075"/>
          <p14:tracePt t="543019" x="1847850" y="3902075"/>
          <p14:tracePt t="543032" x="1822450" y="3894138"/>
          <p14:tracePt t="543046" x="1785938" y="3884613"/>
          <p14:tracePt t="543063" x="1768475" y="3884613"/>
          <p14:tracePt t="543080" x="1741488" y="3867150"/>
          <p14:tracePt t="543097" x="1714500" y="3867150"/>
          <p14:tracePt t="543113" x="1704975" y="3867150"/>
          <p14:tracePt t="543227" x="1724025" y="3867150"/>
          <p14:tracePt t="543306" x="1731963" y="3867150"/>
          <p14:tracePt t="543629" x="1741488" y="3867150"/>
          <p14:tracePt t="543752" x="1741488" y="3857625"/>
          <p14:tracePt t="543777" x="1751013" y="3857625"/>
          <p14:tracePt t="543827" x="1758950" y="3857625"/>
          <p14:tracePt t="543863" x="1768475" y="3857625"/>
          <p14:tracePt t="543876" x="1776413" y="3857625"/>
          <p14:tracePt t="543889" x="1803400" y="3857625"/>
          <p14:tracePt t="543900" x="1857375" y="3849688"/>
          <p14:tracePt t="543914" x="1938338" y="3830638"/>
          <p14:tracePt t="543930" x="2081213" y="3813175"/>
          <p14:tracePt t="543949" x="2509838" y="3795713"/>
          <p14:tracePt t="543964" x="2803525" y="3768725"/>
          <p14:tracePt t="543979" x="3062288" y="3768725"/>
          <p14:tracePt t="543996" x="3357563" y="3751263"/>
          <p14:tracePt t="544013" x="3813175" y="3733800"/>
          <p14:tracePt t="544029" x="4071938" y="3733800"/>
          <p14:tracePt t="544046" x="4259263" y="3733800"/>
          <p14:tracePt t="544063" x="4473575" y="3733800"/>
          <p14:tracePt t="544080" x="4554538" y="3733800"/>
          <p14:tracePt t="544096" x="4625975" y="3714750"/>
          <p14:tracePt t="544099" x="4679950" y="3714750"/>
          <p14:tracePt t="544113" x="4776788" y="3697288"/>
          <p14:tracePt t="544129" x="4848225" y="3697288"/>
          <p14:tracePt t="544146" x="4929188" y="3687763"/>
          <p14:tracePt t="544163" x="5037138" y="3662363"/>
          <p14:tracePt t="544180" x="5072063" y="3662363"/>
          <p14:tracePt t="544198" x="5135563" y="3616325"/>
          <p14:tracePt t="544213" x="5160963" y="3608388"/>
          <p14:tracePt t="544229" x="5170488" y="3598863"/>
          <p14:tracePt t="544246" x="5180013" y="3598863"/>
          <p14:tracePt t="544263" x="5197475" y="3589338"/>
          <p14:tracePt t="544280" x="5207000" y="3589338"/>
          <p14:tracePt t="544297" x="5224463" y="3563938"/>
          <p14:tracePt t="544313" x="5251450" y="3544888"/>
          <p14:tracePt t="544330" x="5268913" y="3517900"/>
          <p14:tracePt t="544346" x="5349875" y="3446463"/>
          <p14:tracePt t="544363" x="5394325" y="3411538"/>
          <p14:tracePt t="544380" x="5421313" y="3349625"/>
          <p14:tracePt t="544397" x="5492750" y="3251200"/>
          <p14:tracePt t="544413" x="5527675" y="3187700"/>
          <p14:tracePt t="544430" x="5554663" y="3152775"/>
          <p14:tracePt t="544447" x="5572125" y="3098800"/>
          <p14:tracePt t="544463" x="5572125" y="3089275"/>
          <p14:tracePt t="544479" x="5572125" y="3081338"/>
          <p14:tracePt t="544496" x="5599113" y="3036888"/>
          <p14:tracePt t="544513" x="5608638" y="3009900"/>
          <p14:tracePt t="544546" x="5608638" y="3000375"/>
          <p14:tracePt t="545416" x="5599113" y="3000375"/>
          <p14:tracePt t="545505" x="5589588" y="3000375"/>
          <p14:tracePt t="545580" x="5581650" y="3009900"/>
          <p14:tracePt t="545641" x="5572125" y="3009900"/>
          <p14:tracePt t="545653" x="5572125" y="3017838"/>
          <p14:tracePt t="545713" x="5564188" y="3017838"/>
          <p14:tracePt t="545776" x="5545138" y="3017838"/>
          <p14:tracePt t="545836" x="5545138" y="3036888"/>
          <p14:tracePt t="545847" x="5537200" y="3036888"/>
          <p14:tracePt t="545909" x="5537200" y="3044825"/>
          <p14:tracePt t="545957" x="5527675" y="3044825"/>
          <p14:tracePt t="545970" x="5518150" y="3054350"/>
          <p14:tracePt t="545983" x="5510213" y="3063875"/>
          <p14:tracePt t="545996" x="5473700" y="3071813"/>
          <p14:tracePt t="546014" x="5394325" y="3116263"/>
          <p14:tracePt t="546030" x="5232400" y="3206750"/>
          <p14:tracePt t="546047" x="5170488" y="3232150"/>
          <p14:tracePt t="546063" x="5135563" y="3259138"/>
          <p14:tracePt t="546081" x="5072063" y="3286125"/>
          <p14:tracePt t="546098" x="5018088" y="3295650"/>
          <p14:tracePt t="546114" x="4938713" y="3313113"/>
          <p14:tracePt t="546131" x="4687888" y="3402013"/>
          <p14:tracePt t="546147" x="4537075" y="3482975"/>
          <p14:tracePt t="546165" x="4384675" y="3536950"/>
          <p14:tracePt t="546181" x="4081463" y="3670300"/>
          <p14:tracePt t="546197" x="3956050" y="3706813"/>
          <p14:tracePt t="546215" x="3751263" y="3795713"/>
          <p14:tracePt t="546231" x="3643313" y="3822700"/>
          <p14:tracePt t="546247" x="3544888" y="3857625"/>
          <p14:tracePt t="546265" x="3375025" y="3921125"/>
          <p14:tracePt t="546281" x="3322638" y="3921125"/>
          <p14:tracePt t="546297" x="3303588" y="3921125"/>
          <p14:tracePt t="546314" x="3259138" y="3921125"/>
          <p14:tracePt t="546330" x="3251200" y="3921125"/>
          <p14:tracePt t="546347" x="3224213" y="3921125"/>
          <p14:tracePt t="546364" x="3160713" y="3921125"/>
          <p14:tracePt t="546380" x="3125788" y="3921125"/>
          <p14:tracePt t="546397" x="3098800" y="3938588"/>
          <p14:tracePt t="546414" x="3054350" y="3938588"/>
          <p14:tracePt t="546430" x="3036888" y="3938588"/>
          <p14:tracePt t="546449" x="2973388" y="3938588"/>
          <p14:tracePt t="546464" x="2919413" y="3938588"/>
          <p14:tracePt t="546480" x="2884488" y="3938588"/>
          <p14:tracePt t="546499" x="2803525" y="3938588"/>
          <p14:tracePt t="546514" x="2751138" y="3938588"/>
          <p14:tracePt t="546531" x="2697163" y="3938588"/>
          <p14:tracePt t="546548" x="2571750" y="3948113"/>
          <p14:tracePt t="546564" x="2536825" y="3948113"/>
          <p14:tracePt t="546581" x="2509838" y="3948113"/>
          <p14:tracePt t="546597" x="2465388" y="3965575"/>
          <p14:tracePt t="546614" x="2455863" y="3965575"/>
          <p14:tracePt t="546632" x="2419350" y="3965575"/>
          <p14:tracePt t="546647" x="2411413" y="3965575"/>
          <p14:tracePt t="546664" x="2401888" y="3965575"/>
          <p14:tracePt t="546680" x="2357438" y="3965575"/>
          <p14:tracePt t="546698" x="2322513" y="3965575"/>
          <p14:tracePt t="546714" x="2295525" y="3965575"/>
          <p14:tracePt t="546731" x="2232025" y="3965575"/>
          <p14:tracePt t="546748" x="2224088" y="3965575"/>
          <p14:tracePt t="546766" x="2187575" y="3965575"/>
          <p14:tracePt t="546781" x="2179638" y="3965575"/>
          <p14:tracePt t="546797" x="2160588" y="3965575"/>
          <p14:tracePt t="546814" x="2125663" y="3965575"/>
          <p14:tracePt t="546831" x="2044700" y="3965575"/>
          <p14:tracePt t="546847" x="2036763" y="3965575"/>
          <p14:tracePt t="546866" x="2000250" y="3965575"/>
          <p14:tracePt t="546896" x="1990725" y="3965575"/>
          <p14:tracePt t="546928" x="1982788" y="3965575"/>
          <p14:tracePt t="547212" x="2017713" y="3965575"/>
          <p14:tracePt t="547227" x="2071688" y="3948113"/>
          <p14:tracePt t="547239" x="2197100" y="3948113"/>
          <p14:tracePt t="547250" x="2384425" y="3929063"/>
          <p14:tracePt t="547263" x="2652713" y="3884613"/>
          <p14:tracePt t="547279" x="2911475" y="3867150"/>
          <p14:tracePt t="547296" x="3251200" y="3822700"/>
          <p14:tracePt t="547313" x="3946525" y="3795713"/>
          <p14:tracePt t="547330" x="4259263" y="3778250"/>
          <p14:tracePt t="547346" x="4554538" y="3778250"/>
          <p14:tracePt t="547363" x="5089525" y="3714750"/>
          <p14:tracePt t="547379" x="5303838" y="3697288"/>
          <p14:tracePt t="547396" x="5707063" y="3679825"/>
          <p14:tracePt t="547413" x="5830888" y="3662363"/>
          <p14:tracePt t="547429" x="5946775" y="3662363"/>
          <p14:tracePt t="547446" x="6045200" y="3643313"/>
          <p14:tracePt t="547463" x="6081713" y="3643313"/>
          <p14:tracePt t="547479" x="6108700" y="3635375"/>
          <p14:tracePt t="547497" x="6153150" y="3635375"/>
          <p14:tracePt t="547514" x="6180138" y="3616325"/>
          <p14:tracePt t="547531" x="6207125" y="3616325"/>
          <p14:tracePt t="547547" x="6232525" y="3616325"/>
          <p14:tracePt t="547564" x="6242050" y="3608388"/>
          <p14:tracePt t="547580" x="6259513" y="3608388"/>
          <p14:tracePt t="547597" x="6269038" y="3608388"/>
          <p14:tracePt t="547614" x="6278563" y="3608388"/>
          <p14:tracePt t="547630" x="6303963" y="3608388"/>
          <p14:tracePt t="547666" x="6313488" y="3608388"/>
          <p14:tracePt t="547703" x="6259513" y="3616325"/>
          <p14:tracePt t="547715" x="6153150" y="3635375"/>
          <p14:tracePt t="547727" x="6081713" y="3635375"/>
          <p14:tracePt t="547739" x="6027738" y="3643313"/>
          <p14:tracePt t="547751" x="5992813" y="3643313"/>
          <p14:tracePt t="547764" x="5965825" y="3643313"/>
          <p14:tracePt t="547780" x="5956300" y="3643313"/>
          <p14:tracePt t="547797" x="5946775" y="3635375"/>
          <p14:tracePt t="547813" x="5938838" y="3635375"/>
          <p14:tracePt t="547830" x="5938838" y="3625850"/>
          <p14:tracePt t="547862" x="5946775" y="3625850"/>
          <p14:tracePt t="547874" x="5956300" y="3625850"/>
          <p14:tracePt t="547885" x="5965825" y="3625850"/>
          <p14:tracePt t="547897" x="5992813" y="3625850"/>
          <p14:tracePt t="547913" x="6010275" y="3625850"/>
          <p14:tracePt t="547929" x="6081713" y="3625850"/>
          <p14:tracePt t="547946" x="6180138" y="3608388"/>
          <p14:tracePt t="547963" x="6215063" y="3608388"/>
          <p14:tracePt t="547979" x="6224588" y="3608388"/>
          <p14:tracePt t="547996" x="6232525" y="3608388"/>
          <p14:tracePt t="548060" x="6215063" y="3608388"/>
          <p14:tracePt t="548072" x="6161088" y="3608388"/>
          <p14:tracePt t="548086" x="6089650" y="3608388"/>
          <p14:tracePt t="548098" x="5992813" y="3608388"/>
          <p14:tracePt t="548113" x="5894388" y="3608388"/>
          <p14:tracePt t="548131" x="5768975" y="3589338"/>
          <p14:tracePt t="548147" x="5715000" y="3589338"/>
          <p14:tracePt t="548164" x="5653088" y="3589338"/>
          <p14:tracePt t="548181" x="5643563" y="3581400"/>
          <p14:tracePt t="548248" x="5661025" y="3581400"/>
          <p14:tracePt t="548260" x="5680075" y="3581400"/>
          <p14:tracePt t="548273" x="5697538" y="3581400"/>
          <p14:tracePt t="548285" x="5741988" y="3581400"/>
          <p14:tracePt t="548298" x="5813425" y="3581400"/>
          <p14:tracePt t="548314" x="5911850" y="3581400"/>
          <p14:tracePt t="548331" x="5983288" y="3581400"/>
          <p14:tracePt t="548348" x="6072188" y="3589338"/>
          <p14:tracePt t="548363" x="6081713" y="3589338"/>
          <p14:tracePt t="548380" x="6089650" y="3589338"/>
          <p14:tracePt t="548413" x="6089650" y="3598863"/>
          <p14:tracePt t="548431" x="6081713" y="3598863"/>
          <p14:tracePt t="548446" x="6064250" y="3598863"/>
          <p14:tracePt t="548463" x="6037263" y="3598863"/>
          <p14:tracePt t="548479" x="6000750" y="3598863"/>
          <p14:tracePt t="548496" x="5849938" y="3589338"/>
          <p14:tracePt t="548513" x="5732463" y="3571875"/>
          <p14:tracePt t="548530" x="5589588" y="3554413"/>
          <p14:tracePt t="548547" x="5572125" y="3554413"/>
          <p14:tracePt t="548564" x="5554663" y="3554413"/>
          <p14:tracePt t="548581" x="5545138" y="3554413"/>
          <p14:tracePt t="548640" x="5564188" y="3554413"/>
          <p14:tracePt t="548652" x="5572125" y="3554413"/>
          <p14:tracePt t="548665" x="5589588" y="3554413"/>
          <p14:tracePt t="548680" x="5635625" y="3554413"/>
          <p14:tracePt t="548697" x="5697538" y="3554413"/>
          <p14:tracePt t="548714" x="5830888" y="3563938"/>
          <p14:tracePt t="548731" x="5867400" y="3563938"/>
          <p14:tracePt t="548747" x="5929313" y="3563938"/>
          <p14:tracePt t="548763" x="5938838" y="3563938"/>
          <p14:tracePt t="548780" x="5938838" y="3571875"/>
          <p14:tracePt t="548849" x="5902325" y="3571875"/>
          <p14:tracePt t="548861" x="5849938" y="3571875"/>
          <p14:tracePt t="548873" x="5759450" y="3571875"/>
          <p14:tracePt t="548886" x="5643563" y="3571875"/>
          <p14:tracePt t="548898" x="5589588" y="3571875"/>
          <p14:tracePt t="548913" x="5545138" y="3571875"/>
          <p14:tracePt t="548930" x="5527675" y="3571875"/>
          <p14:tracePt t="548947" x="5510213" y="3571875"/>
          <p14:tracePt t="549020" x="5518150" y="3571875"/>
          <p14:tracePt t="549032" x="5527675" y="3571875"/>
          <p14:tracePt t="549044" x="5545138" y="3571875"/>
          <p14:tracePt t="549057" x="5554663" y="3571875"/>
          <p14:tracePt t="549068" x="5589588" y="3571875"/>
          <p14:tracePt t="549082" x="5643563" y="3571875"/>
          <p14:tracePt t="549098" x="5697538" y="3571875"/>
          <p14:tracePt t="549114" x="5741988" y="3571875"/>
          <p14:tracePt t="549131" x="5786438" y="3581400"/>
          <p14:tracePt t="549147" x="5795963" y="3581400"/>
          <p14:tracePt t="549166" x="5795963" y="3589338"/>
          <p14:tracePt t="549181" x="5795963" y="3598863"/>
          <p14:tracePt t="549202" x="5795963" y="3616325"/>
          <p14:tracePt t="549217" x="5768975" y="3625850"/>
          <p14:tracePt t="549231" x="5751513" y="3625850"/>
          <p14:tracePt t="549248" x="5724525" y="3625850"/>
          <p14:tracePt t="549265" x="5680075" y="3625850"/>
          <p14:tracePt t="549281" x="5653088" y="3625850"/>
          <p14:tracePt t="549298" x="5643563" y="3625850"/>
          <p14:tracePt t="549314" x="5635625" y="3625850"/>
          <p14:tracePt t="549331" x="5626100" y="3625850"/>
          <p14:tracePt t="549384" x="5626100" y="3616325"/>
          <p14:tracePt t="549870" x="5626100" y="3598863"/>
          <p14:tracePt t="549956" x="5616575" y="3598863"/>
          <p14:tracePt t="549968" x="5608638" y="3598863"/>
          <p14:tracePt t="549981" x="5554663" y="3589338"/>
          <p14:tracePt t="549998" x="5500688" y="3589338"/>
          <p14:tracePt t="550015" x="5411788" y="3571875"/>
          <p14:tracePt t="550031" x="5143500" y="3554413"/>
          <p14:tracePt t="550047" x="5027613" y="3554413"/>
          <p14:tracePt t="550064" x="4884738" y="3554413"/>
          <p14:tracePt t="550080" x="4518025" y="3589338"/>
          <p14:tracePt t="550096" x="4375150" y="3608388"/>
          <p14:tracePt t="550113" x="4205288" y="3625850"/>
          <p14:tracePt t="550131" x="3848100" y="3625850"/>
          <p14:tracePt t="550148" x="3633788" y="3643313"/>
          <p14:tracePt t="550164" x="3232150" y="3643313"/>
          <p14:tracePt t="550181" x="3089275" y="3643313"/>
          <p14:tracePt t="550198" x="3017838" y="3643313"/>
          <p14:tracePt t="550214" x="2919413" y="3643313"/>
          <p14:tracePt t="550231" x="2901950" y="3643313"/>
          <p14:tracePt t="550248" x="2894013" y="3643313"/>
          <p14:tracePt t="550264" x="2830513" y="3643313"/>
          <p14:tracePt t="550281" x="2776538" y="3643313"/>
          <p14:tracePt t="550300" x="2670175" y="3643313"/>
          <p14:tracePt t="550314" x="2616200" y="3643313"/>
          <p14:tracePt t="550331" x="2581275" y="3643313"/>
          <p14:tracePt t="550349" x="2517775" y="3643313"/>
          <p14:tracePt t="550364" x="2465388" y="3643313"/>
          <p14:tracePt t="550381" x="2411413" y="3643313"/>
          <p14:tracePt t="550399" x="2322513" y="3670300"/>
          <p14:tracePt t="550414" x="2276475" y="3679825"/>
          <p14:tracePt t="550431" x="2259013" y="3679825"/>
          <p14:tracePt t="550448" x="2241550" y="3706813"/>
          <p14:tracePt t="550464" x="2232025" y="3706813"/>
          <p14:tracePt t="550481" x="2214563" y="3714750"/>
          <p14:tracePt t="550498" x="2197100" y="3724275"/>
          <p14:tracePt t="550515" x="2179638" y="3733800"/>
          <p14:tracePt t="550530" x="2160588" y="3741738"/>
          <p14:tracePt t="550547" x="2133600" y="3759200"/>
          <p14:tracePt t="550563" x="2108200" y="3768725"/>
          <p14:tracePt t="550580" x="2098675" y="3778250"/>
          <p14:tracePt t="550596" x="2089150" y="3778250"/>
          <p14:tracePt t="550613" x="2081213" y="3778250"/>
          <p14:tracePt t="550630" x="2081213" y="3786188"/>
          <p14:tracePt t="550646" x="2054225" y="3795713"/>
          <p14:tracePt t="550663" x="2044700" y="3805238"/>
          <p14:tracePt t="550680" x="2017713" y="3822700"/>
          <p14:tracePt t="550697" x="1990725" y="3830638"/>
          <p14:tracePt t="550715" x="1982788" y="3830638"/>
          <p14:tracePt t="550731" x="1973263" y="3830638"/>
          <p14:tracePt t="550748" x="1965325" y="3840163"/>
          <p14:tracePt t="550804" x="1955800" y="3840163"/>
          <p14:tracePt t="550853" x="1938338" y="3849688"/>
          <p14:tracePt t="550865" x="1928813" y="3849688"/>
          <p14:tracePt t="550876" x="1911350" y="3867150"/>
          <p14:tracePt t="550887" x="1884363" y="3876675"/>
          <p14:tracePt t="550899" x="1857375" y="3884613"/>
          <p14:tracePt t="550913" x="1847850" y="3884613"/>
          <p14:tracePt t="550930" x="1839913" y="3884613"/>
          <p14:tracePt t="550948" x="1822450" y="3894138"/>
          <p14:tracePt t="551084" x="1822450" y="3884613"/>
          <p14:tracePt t="560219" x="1751013" y="3830638"/>
          <p14:tracePt t="560231" x="1598613" y="3759200"/>
          <p14:tracePt t="560244" x="1473200" y="3679825"/>
          <p14:tracePt t="560257" x="1322388" y="3643313"/>
          <p14:tracePt t="560268" x="1169988" y="3589338"/>
          <p14:tracePt t="560281" x="1027113" y="3571875"/>
          <p14:tracePt t="560298" x="857250" y="3527425"/>
          <p14:tracePt t="560314" x="704850" y="3509963"/>
          <p14:tracePt t="560332" x="455613" y="3421063"/>
          <p14:tracePt t="560349" x="330200" y="3367088"/>
          <p14:tracePt t="560366" x="250825" y="3340100"/>
          <p14:tracePt t="560382" x="187325" y="3295650"/>
          <p14:tracePt t="560418" x="187325" y="3286125"/>
          <p14:tracePt t="560465" x="196850" y="3286125"/>
          <p14:tracePt t="560476" x="214313" y="3286125"/>
          <p14:tracePt t="560489" x="285750" y="3286125"/>
          <p14:tracePt t="560501" x="384175" y="3286125"/>
          <p14:tracePt t="560515" x="509588" y="3286125"/>
          <p14:tracePt t="560532" x="625475" y="3268663"/>
          <p14:tracePt t="560549" x="919163" y="3214688"/>
          <p14:tracePt t="560566" x="1071563" y="3197225"/>
          <p14:tracePt t="560583" x="1384300" y="3160713"/>
          <p14:tracePt t="560599" x="1527175" y="3160713"/>
          <p14:tracePt t="560616" x="1670050" y="3160713"/>
          <p14:tracePt t="560632" x="1866900" y="3179763"/>
          <p14:tracePt t="560649" x="1919288" y="3197225"/>
          <p14:tracePt t="560666" x="1946275" y="3197225"/>
          <p14:tracePt t="560682" x="1955800" y="3206750"/>
          <p14:tracePt t="560705" x="1955800" y="3214688"/>
          <p14:tracePt t="560740" x="1946275" y="3232150"/>
          <p14:tracePt t="560753" x="1901825" y="3268663"/>
          <p14:tracePt t="560765" x="1839913" y="3295650"/>
          <p14:tracePt t="560778" x="1785938" y="3313113"/>
          <p14:tracePt t="560954" x="1785938" y="3303588"/>
          <p14:tracePt t="560966" x="1785938" y="3295650"/>
          <p14:tracePt t="560977" x="1776413" y="3278188"/>
          <p14:tracePt t="560989" x="1768475" y="3187700"/>
          <p14:tracePt t="561001" x="1741488" y="3017838"/>
          <p14:tracePt t="561015" x="1714500" y="2938463"/>
          <p14:tracePt t="561033" x="1697038" y="2894013"/>
          <p14:tracePt t="561050" x="1687513" y="2867025"/>
          <p14:tracePt t="561087" x="1687513" y="2849563"/>
          <p14:tracePt t="561127" x="1704975" y="2840038"/>
          <p14:tracePt t="561139" x="1731963" y="2830513"/>
          <p14:tracePt t="561150" x="1830388" y="2795588"/>
          <p14:tracePt t="561165" x="1955800" y="2759075"/>
          <p14:tracePt t="561182" x="2081213" y="2724150"/>
          <p14:tracePt t="561198" x="2197100" y="2724150"/>
          <p14:tracePt t="561215" x="2205038" y="2724150"/>
          <p14:tracePt t="561232" x="2214563" y="2724150"/>
          <p14:tracePt t="561271" x="2205038" y="2724150"/>
          <p14:tracePt t="561283" x="2170113" y="2724150"/>
          <p14:tracePt t="561298" x="2125663" y="2714625"/>
          <p14:tracePt t="561314" x="2089150" y="2714625"/>
          <p14:tracePt t="561331" x="2062163" y="2706688"/>
          <p14:tracePt t="561348" x="2017713" y="2706688"/>
          <p14:tracePt t="561364" x="2009775" y="2706688"/>
          <p14:tracePt t="561381" x="2000250" y="2706688"/>
          <p14:tracePt t="561456" x="2009775" y="2706688"/>
          <p14:tracePt t="561467" x="2027238" y="2706688"/>
          <p14:tracePt t="561479" x="2036763" y="2714625"/>
          <p14:tracePt t="561491" x="2062163" y="2724150"/>
          <p14:tracePt t="561504" x="2089150" y="2724150"/>
          <p14:tracePt t="561519" x="2098675" y="2732088"/>
          <p14:tracePt t="561532" x="2108200" y="2732088"/>
          <p14:tracePt t="561549" x="2116138" y="2741613"/>
          <p14:tracePt t="561578" x="2116138" y="2759075"/>
          <p14:tracePt t="561601" x="2089150" y="2759075"/>
          <p14:tracePt t="561614" x="2036763" y="2759075"/>
          <p14:tracePt t="561627" x="1946275" y="2759075"/>
          <p14:tracePt t="561640" x="1847850" y="2759075"/>
          <p14:tracePt t="561652" x="1758950" y="2759075"/>
          <p14:tracePt t="561666" x="1714500" y="2759075"/>
          <p14:tracePt t="561682" x="1697038" y="2759075"/>
          <p14:tracePt t="561699" x="1687513" y="2759075"/>
          <p14:tracePt t="561716" x="1687513" y="2751138"/>
          <p14:tracePt t="561752" x="1697038" y="2751138"/>
          <p14:tracePt t="561765" x="1704975" y="2751138"/>
          <p14:tracePt t="561778" x="1731963" y="2759075"/>
          <p14:tracePt t="561791" x="1751013" y="2768600"/>
          <p14:tracePt t="561802" x="1812925" y="2786063"/>
          <p14:tracePt t="561815" x="1847850" y="2795588"/>
          <p14:tracePt t="561831" x="1884363" y="2803525"/>
          <p14:tracePt t="561848" x="1911350" y="2803525"/>
          <p14:tracePt t="561865" x="1919288" y="2822575"/>
          <p14:tracePt t="561925" x="1893888" y="2822575"/>
          <p14:tracePt t="561937" x="1874838" y="2822575"/>
          <p14:tracePt t="561949" x="1847850" y="2813050"/>
          <p14:tracePt t="561961" x="1812925" y="2813050"/>
          <p14:tracePt t="561974" x="1758950" y="2803525"/>
          <p14:tracePt t="561987" x="1714500" y="2786063"/>
          <p14:tracePt t="561999" x="1660525" y="2786063"/>
          <p14:tracePt t="562014" x="1643063" y="2786063"/>
          <p14:tracePt t="562031" x="1633538" y="2778125"/>
          <p14:tracePt t="562048" x="1625600" y="2778125"/>
          <p14:tracePt t="562087" x="1643063" y="2778125"/>
          <p14:tracePt t="562102" x="1670050" y="2778125"/>
          <p14:tracePt t="562111" x="1704975" y="2786063"/>
          <p14:tracePt t="562124" x="1731963" y="2786063"/>
          <p14:tracePt t="562135" x="1751013" y="2795588"/>
          <p14:tracePt t="562149" x="1776413" y="2795588"/>
          <p14:tracePt t="562165" x="1785938" y="2795588"/>
          <p14:tracePt t="562182" x="1795463" y="2795588"/>
          <p14:tracePt t="562231" x="1785938" y="2795588"/>
          <p14:tracePt t="562243" x="1758950" y="2795588"/>
          <p14:tracePt t="562255" x="1724025" y="2795588"/>
          <p14:tracePt t="562269" x="1697038" y="2795588"/>
          <p14:tracePt t="562283" x="1687513" y="2795588"/>
          <p14:tracePt t="562300" x="1679575" y="2795588"/>
          <p14:tracePt t="562315" x="1660525" y="2795588"/>
          <p14:tracePt t="562388" x="1679575" y="2795588"/>
          <p14:tracePt t="562400" x="1704975" y="2795588"/>
          <p14:tracePt t="562412" x="1731963" y="2795588"/>
          <p14:tracePt t="562425" x="1785938" y="2795588"/>
          <p14:tracePt t="562437" x="1857375" y="2795588"/>
          <p14:tracePt t="562449" x="1955800" y="2813050"/>
          <p14:tracePt t="562464" x="2081213" y="2849563"/>
          <p14:tracePt t="562481" x="2205038" y="2867025"/>
          <p14:tracePt t="562498" x="2312988" y="2921000"/>
          <p14:tracePt t="562514" x="2490788" y="2973388"/>
          <p14:tracePt t="562531" x="2544763" y="3000375"/>
          <p14:tracePt t="562548" x="2571750" y="3027363"/>
          <p14:tracePt t="562564" x="2608263" y="3044825"/>
          <p14:tracePt t="562581" x="2616200" y="3063875"/>
          <p14:tracePt t="562598" x="2625725" y="3071813"/>
          <p14:tracePt t="562599" x="2625725" y="3081338"/>
          <p14:tracePt t="562637" x="2625725" y="3089275"/>
          <p14:tracePt t="562649" x="2643188" y="3098800"/>
          <p14:tracePt t="562673" x="2652713" y="3125788"/>
          <p14:tracePt t="562687" x="2660650" y="3135313"/>
          <p14:tracePt t="562698" x="2660650" y="3143250"/>
          <p14:tracePt t="562710" x="2660650" y="3152775"/>
          <p14:tracePt t="562721" x="2670175" y="3152775"/>
          <p14:tracePt t="562746" x="2670175" y="3160713"/>
          <p14:tracePt t="562911" x="2679700" y="3160713"/>
          <p14:tracePt t="563281" x="2679700" y="3152775"/>
          <p14:tracePt t="563513" x="2679700" y="3143250"/>
          <p14:tracePt t="564380" x="2679700" y="3135313"/>
          <p14:tracePt t="565032" x="2687638" y="3135313"/>
          <p14:tracePt t="566884" x="2697163" y="3135313"/>
          <p14:tracePt t="571592" x="2697163" y="3143250"/>
          <p14:tracePt t="571714" x="2697163" y="3152775"/>
          <p14:tracePt t="571788" x="2697163" y="3160713"/>
          <p14:tracePt t="571851" x="2697163" y="3170238"/>
          <p14:tracePt t="571862" x="2714625" y="3179763"/>
          <p14:tracePt t="571875" x="2714625" y="3206750"/>
          <p14:tracePt t="571886" x="2724150" y="3214688"/>
          <p14:tracePt t="571899" x="2732088" y="3224213"/>
          <p14:tracePt t="571916" x="2732088" y="3251200"/>
          <p14:tracePt t="571934" x="2741613" y="3268663"/>
          <p14:tracePt t="571966" x="2751138" y="3286125"/>
          <p14:tracePt t="571983" x="2751138" y="3322638"/>
          <p14:tracePt t="572000" x="2768600" y="3357563"/>
          <p14:tracePt t="572016" x="2768600" y="3402013"/>
          <p14:tracePt t="572033" x="2768600" y="3446463"/>
          <p14:tracePt t="572049" x="2768600" y="3455988"/>
          <p14:tracePt t="572066" x="2768600" y="3465513"/>
          <p14:tracePt t="572084" x="2768600" y="3473450"/>
          <p14:tracePt t="572099" x="2751138" y="3482975"/>
          <p14:tracePt t="572118" x="2741613" y="3492500"/>
          <p14:tracePt t="572133" x="2724150" y="3492500"/>
          <p14:tracePt t="572149" x="2714625" y="3509963"/>
          <p14:tracePt t="572166" x="2679700" y="3509963"/>
          <p14:tracePt t="572183" x="2670175" y="3509963"/>
          <p14:tracePt t="572200" x="2660650" y="3509963"/>
          <p14:tracePt t="572218" x="2643188" y="3509963"/>
          <p14:tracePt t="572250" x="2633663" y="3509963"/>
          <p14:tracePt t="572274" x="2616200" y="3500438"/>
          <p14:tracePt t="572298" x="2616200" y="3492500"/>
          <p14:tracePt t="572335" x="2616200" y="3482975"/>
          <p14:tracePt t="572372" x="2616200" y="3473450"/>
          <p14:tracePt t="572409" x="2616200" y="3465513"/>
          <p14:tracePt t="572485" x="2616200" y="3455988"/>
          <p14:tracePt t="572523" x="2625725" y="3455988"/>
          <p14:tracePt t="572599" x="2633663" y="3455988"/>
          <p14:tracePt t="572658" x="2643188" y="3455988"/>
          <p14:tracePt t="573029" x="2652713" y="3455988"/>
          <p14:tracePt t="573370" x="2652713" y="3465513"/>
          <p14:tracePt t="573406" x="2652713" y="3473450"/>
          <p14:tracePt t="573442" x="2652713" y="3482975"/>
          <p14:tracePt t="573455" x="2652713" y="3492500"/>
          <p14:tracePt t="573468" x="2643188" y="3517900"/>
          <p14:tracePt t="573479" x="2625725" y="3544888"/>
          <p14:tracePt t="573491" x="2625725" y="3554413"/>
          <p14:tracePt t="573503" x="2616200" y="3563938"/>
          <p14:tracePt t="573517" x="2608263" y="3571875"/>
          <p14:tracePt t="573534" x="2608263" y="3589338"/>
          <p14:tracePt t="573551" x="2598738" y="3625850"/>
          <p14:tracePt t="573567" x="2581275" y="3662363"/>
          <p14:tracePt t="573584" x="2571750" y="3687763"/>
          <p14:tracePt t="573601" x="2562225" y="3733800"/>
          <p14:tracePt t="573617" x="2544763" y="3759200"/>
          <p14:tracePt t="573634" x="2536825" y="3786188"/>
          <p14:tracePt t="573650" x="2509838" y="3849688"/>
          <p14:tracePt t="573667" x="2482850" y="3876675"/>
          <p14:tracePt t="573684" x="2428875" y="3956050"/>
          <p14:tracePt t="573700" x="2401888" y="3992563"/>
          <p14:tracePt t="573717" x="2366963" y="4037013"/>
          <p14:tracePt t="573734" x="2276475" y="4098925"/>
          <p14:tracePt t="573750" x="2241550" y="4116388"/>
          <p14:tracePt t="573769" x="2197100" y="4152900"/>
          <p14:tracePt t="573784" x="2179638" y="4152900"/>
          <p14:tracePt t="573800" x="2160588" y="4162425"/>
          <p14:tracePt t="573817" x="2152650" y="4162425"/>
          <p14:tracePt t="573833" x="2143125" y="4162425"/>
          <p14:tracePt t="573850" x="2116138" y="4162425"/>
          <p14:tracePt t="573883" x="2108200" y="4162425"/>
          <p14:tracePt t="573899" x="2098675" y="4162425"/>
          <p14:tracePt t="573920" x="2089150" y="4162425"/>
          <p14:tracePt t="573933" x="2081213" y="4162425"/>
          <p14:tracePt t="573949" x="2071688" y="4162425"/>
          <p14:tracePt t="573966" x="2054225" y="4162425"/>
          <p14:tracePt t="573982" x="2027238" y="4162425"/>
          <p14:tracePt t="573999" x="2017713" y="4162425"/>
          <p14:tracePt t="574016" x="1990725" y="4162425"/>
          <p14:tracePt t="574033" x="1973263" y="4162425"/>
          <p14:tracePt t="574049" x="1965325" y="4162425"/>
          <p14:tracePt t="574066" x="1955800" y="4162425"/>
          <p14:tracePt t="574083" x="1946275" y="4162425"/>
          <p14:tracePt t="574099" x="1938338" y="4162425"/>
          <p14:tracePt t="574116" x="1919288" y="4162425"/>
          <p14:tracePt t="574133" x="1911350" y="4162425"/>
          <p14:tracePt t="574150" x="1901825" y="4162425"/>
          <p14:tracePt t="574179" x="1893888" y="4162425"/>
          <p14:tracePt t="574216" x="1884363" y="4179888"/>
          <p14:tracePt t="574228" x="1874838" y="4179888"/>
          <p14:tracePt t="574240" x="1866900" y="4179888"/>
          <p14:tracePt t="574253" x="1866900" y="4187825"/>
          <p14:tracePt t="574266" x="1847850" y="4187825"/>
          <p14:tracePt t="574283" x="1839913" y="4187825"/>
          <p14:tracePt t="574299" x="1830388" y="4197350"/>
          <p14:tracePt t="574316" x="1812925" y="4197350"/>
          <p14:tracePt t="574333" x="1803400" y="4197350"/>
          <p14:tracePt t="574366" x="1795463" y="4197350"/>
          <p14:tracePt t="574397" x="1776413" y="4197350"/>
          <p14:tracePt t="574716" x="1768475" y="4197350"/>
          <p14:tracePt t="574778" x="1758950" y="4197350"/>
          <p14:tracePt t="574802" x="1751013" y="4187825"/>
          <p14:tracePt t="574814" x="1731963" y="4170363"/>
          <p14:tracePt t="574828" x="1714500" y="4162425"/>
          <p14:tracePt t="574840" x="1697038" y="4152900"/>
          <p14:tracePt t="574852" x="1687513" y="4152900"/>
          <p14:tracePt t="574866" x="1679575" y="4143375"/>
          <p14:tracePt t="574883" x="1670050" y="4135438"/>
          <p14:tracePt t="574901" x="1652588" y="4135438"/>
          <p14:tracePt t="574916" x="1652588" y="4125913"/>
          <p14:tracePt t="574974" x="1652588" y="4108450"/>
          <p14:tracePt t="575269" x="1660525" y="4108450"/>
          <p14:tracePt t="575354" x="1670050" y="4108450"/>
          <p14:tracePt t="575451" x="1679575" y="4108450"/>
          <p14:tracePt t="575585" x="1687513" y="4108450"/>
          <p14:tracePt t="575682" x="1697038" y="4108450"/>
          <p14:tracePt t="575831" x="1704975" y="4108450"/>
          <p14:tracePt t="576332" x="1714500" y="4108450"/>
          <p14:tracePt t="576516" x="1724025" y="4108450"/>
          <p14:tracePt t="576600" x="1741488" y="4108450"/>
          <p14:tracePt t="576636" x="1758950" y="4108450"/>
          <p14:tracePt t="576650" x="1785938" y="4108450"/>
          <p14:tracePt t="576662" x="1822450" y="4108450"/>
          <p14:tracePt t="576674" x="1893888" y="4108450"/>
          <p14:tracePt t="576686" x="1990725" y="4098925"/>
          <p14:tracePt t="576700" x="2089150" y="4081463"/>
          <p14:tracePt t="576717" x="2214563" y="4064000"/>
          <p14:tracePt t="576734" x="2438400" y="4027488"/>
          <p14:tracePt t="576750" x="2536825" y="4010025"/>
          <p14:tracePt t="576766" x="2633663" y="3992563"/>
          <p14:tracePt t="576784" x="2786063" y="3992563"/>
          <p14:tracePt t="576800" x="2840038" y="3992563"/>
          <p14:tracePt t="576817" x="2894013" y="3992563"/>
          <p14:tracePt t="576834" x="2982913" y="3992563"/>
          <p14:tracePt t="576851" x="3017838" y="3992563"/>
          <p14:tracePt t="576867" x="3044825" y="3992563"/>
          <p14:tracePt t="576883" x="3081338" y="3992563"/>
          <p14:tracePt t="576900" x="3089275" y="3992563"/>
          <p14:tracePt t="576917" x="3098800" y="3992563"/>
          <p14:tracePt t="576933" x="3116263" y="3992563"/>
          <p14:tracePt t="593446" x="3116263" y="3965575"/>
          <p14:tracePt t="593458" x="3098800" y="3911600"/>
          <p14:tracePt t="593470" x="3098800" y="3857625"/>
          <p14:tracePt t="593485" x="3098800" y="3805238"/>
          <p14:tracePt t="593502" x="3125788" y="3751263"/>
          <p14:tracePt t="593519" x="3224213" y="3662363"/>
          <p14:tracePt t="593535" x="3286125" y="3616325"/>
          <p14:tracePt t="593552" x="3367088" y="3581400"/>
          <p14:tracePt t="593568" x="3482975" y="3536950"/>
          <p14:tracePt t="593585" x="3562350" y="3527425"/>
          <p14:tracePt t="593602" x="3616325" y="3509963"/>
          <p14:tracePt t="593618" x="3813175" y="3509963"/>
          <p14:tracePt t="593635" x="3902075" y="3509963"/>
          <p14:tracePt t="593652" x="4010025" y="3492500"/>
          <p14:tracePt t="593668" x="4179888" y="3473450"/>
          <p14:tracePt t="593685" x="4259263" y="3465513"/>
          <p14:tracePt t="593702" x="4330700" y="3446463"/>
          <p14:tracePt t="593719" x="4411663" y="3446463"/>
          <p14:tracePt t="593735" x="4537075" y="3429000"/>
          <p14:tracePt t="593752" x="4589463" y="3429000"/>
          <p14:tracePt t="593770" x="4724400" y="3438525"/>
          <p14:tracePt t="593785" x="4776788" y="3446463"/>
          <p14:tracePt t="593802" x="4813300" y="3446463"/>
          <p14:tracePt t="593820" x="4875213" y="3465513"/>
          <p14:tracePt t="593837" x="4902200" y="3473450"/>
          <p14:tracePt t="593853" x="4911725" y="3473450"/>
          <p14:tracePt t="594190" x="4956175" y="3473450"/>
          <p14:tracePt t="594203" x="5027613" y="3465513"/>
          <p14:tracePt t="594216" x="5081588" y="3465513"/>
          <p14:tracePt t="594229" x="5135563" y="3465513"/>
          <p14:tracePt t="594241" x="5187950" y="3465513"/>
          <p14:tracePt t="594253" x="5241925" y="3465513"/>
          <p14:tracePt t="594268" x="5286375" y="3465513"/>
          <p14:tracePt t="594285" x="5322888" y="3465513"/>
          <p14:tracePt t="594303" x="5384800" y="3465513"/>
          <p14:tracePt t="594319" x="5402263" y="3465513"/>
          <p14:tracePt t="594337" x="5429250" y="3465513"/>
          <p14:tracePt t="594353" x="5473700" y="3473450"/>
          <p14:tracePt t="594370" x="5510213" y="3473450"/>
          <p14:tracePt t="594387" x="5537200" y="3482975"/>
          <p14:tracePt t="594403" x="5581650" y="3482975"/>
          <p14:tracePt t="594419" x="5589588" y="3482975"/>
          <p14:tracePt t="594435" x="5616575" y="3482975"/>
          <p14:tracePt t="594453" x="5635625" y="3482975"/>
          <p14:tracePt t="594470" x="5643563" y="3482975"/>
          <p14:tracePt t="594486" x="5670550" y="3482975"/>
          <p14:tracePt t="594503" x="5697538" y="3482975"/>
          <p14:tracePt t="594520" x="5707063" y="3482975"/>
          <p14:tracePt t="594536" x="5715000" y="3482975"/>
          <p14:tracePt t="594553" x="5751513" y="3482975"/>
          <p14:tracePt t="594570" x="5778500" y="3482975"/>
          <p14:tracePt t="594587" x="5795963" y="3492500"/>
          <p14:tracePt t="594603" x="5830888" y="3509963"/>
          <p14:tracePt t="594619" x="5849938" y="3509963"/>
          <p14:tracePt t="594637" x="5867400" y="3509963"/>
          <p14:tracePt t="594653" x="5875338" y="3509963"/>
          <p14:tracePt t="594669" x="5875338" y="3517900"/>
          <p14:tracePt t="594686" x="5884863" y="3517900"/>
          <p14:tracePt t="594702" x="5902325" y="3517900"/>
          <p14:tracePt t="594718" x="5911850" y="3517900"/>
          <p14:tracePt t="594735" x="5938838" y="3517900"/>
          <p14:tracePt t="594752" x="6027738" y="3517900"/>
          <p14:tracePt t="594768" x="6081713" y="3517900"/>
          <p14:tracePt t="594785" x="6135688" y="3517900"/>
          <p14:tracePt t="594802" x="6224588" y="3500438"/>
          <p14:tracePt t="594818" x="6269038" y="3482975"/>
          <p14:tracePt t="594835" x="6330950" y="3473450"/>
          <p14:tracePt t="594852" x="6350000" y="3473450"/>
          <p14:tracePt t="594868" x="6375400" y="3465513"/>
          <p14:tracePt t="594885" x="6384925" y="3465513"/>
          <p14:tracePt t="594902" x="6421438" y="3465513"/>
          <p14:tracePt t="594918" x="6429375" y="3465513"/>
          <p14:tracePt t="594935" x="6438900" y="3465513"/>
          <p14:tracePt t="595170" x="6438900" y="3446463"/>
          <p14:tracePt t="595206" x="6438900" y="3438525"/>
          <p14:tracePt t="595231" x="6438900" y="3429000"/>
          <p14:tracePt t="595243" x="6446838" y="3421063"/>
          <p14:tracePt t="595255" x="6446838" y="3411538"/>
          <p14:tracePt t="595268" x="6446838" y="3394075"/>
          <p14:tracePt t="595285" x="6465888" y="3367088"/>
          <p14:tracePt t="595302" x="6465888" y="3340100"/>
          <p14:tracePt t="595318" x="6473825" y="3322638"/>
          <p14:tracePt t="595335" x="6473825" y="3313113"/>
          <p14:tracePt t="595352" x="6473825" y="3303588"/>
          <p14:tracePt t="595368" x="6483350" y="3268663"/>
          <p14:tracePt t="595385" x="6483350" y="3251200"/>
          <p14:tracePt t="595402" x="6483350" y="3232150"/>
          <p14:tracePt t="595419" x="6483350" y="3179763"/>
          <p14:tracePt t="595436" x="6483350" y="3152775"/>
          <p14:tracePt t="595452" x="6483350" y="3125788"/>
          <p14:tracePt t="595470" x="6483350" y="3108325"/>
          <p14:tracePt t="595486" x="6483350" y="3098800"/>
          <p14:tracePt t="595503" x="6483350" y="3089275"/>
          <p14:tracePt t="595520" x="6483350" y="3081338"/>
          <p14:tracePt t="595550" x="6483350" y="3071813"/>
          <p14:tracePt t="595619" x="6483350" y="3063875"/>
          <p14:tracePt t="595683" x="6483350" y="3054350"/>
          <p14:tracePt t="595695" x="6473825" y="3036888"/>
          <p14:tracePt t="595707" x="6473825" y="3027363"/>
          <p14:tracePt t="595721" x="6465888" y="3017838"/>
          <p14:tracePt t="595735" x="6465888" y="3009900"/>
          <p14:tracePt t="595752" x="6446838" y="3000375"/>
          <p14:tracePt t="595772" x="6446838" y="2992438"/>
          <p14:tracePt t="595810" x="6438900" y="2982913"/>
          <p14:tracePt t="595858" x="6429375" y="2982913"/>
          <p14:tracePt t="595872" x="6429375" y="2965450"/>
          <p14:tracePt t="595920" x="6421438" y="2955925"/>
          <p14:tracePt t="595944" x="6411913" y="2946400"/>
          <p14:tracePt t="595956" x="6402388" y="2946400"/>
          <p14:tracePt t="595968" x="6402388" y="2938463"/>
          <p14:tracePt t="595983" x="6394450" y="2938463"/>
          <p14:tracePt t="596006" x="6375400" y="2938463"/>
          <p14:tracePt t="596030" x="6375400" y="2928938"/>
          <p14:tracePt t="596079" x="6367463" y="2928938"/>
          <p14:tracePt t="596563" x="6367463" y="2938463"/>
          <p14:tracePt t="596830" x="6384925" y="2938463"/>
          <p14:tracePt t="597015" x="6384925" y="2946400"/>
          <p14:tracePt t="597519" x="6384925" y="2955925"/>
          <p14:tracePt t="597767" x="6384925" y="2973388"/>
          <p14:tracePt t="598243" x="6384925" y="2982913"/>
          <p14:tracePt t="598673" x="6384925" y="2992438"/>
          <p14:tracePt t="598749" x="6384925" y="3000375"/>
          <p14:tracePt t="598786" x="6384925" y="3009900"/>
          <p14:tracePt t="598799" x="6384925" y="3017838"/>
          <p14:tracePt t="598812" x="6384925" y="3027363"/>
          <p14:tracePt t="598823" x="6384925" y="3054350"/>
          <p14:tracePt t="598835" x="6384925" y="3063875"/>
          <p14:tracePt t="598852" x="6384925" y="3071813"/>
          <p14:tracePt t="598870" x="6384925" y="3081338"/>
          <p14:tracePt t="598889" x="6384925" y="3108325"/>
          <p14:tracePt t="598920" x="6375400" y="3116263"/>
          <p14:tracePt t="598936" x="6375400" y="3135313"/>
          <p14:tracePt t="598953" x="6375400" y="3143250"/>
          <p14:tracePt t="598971" x="6367463" y="3160713"/>
          <p14:tracePt t="598986" x="6367463" y="3170238"/>
          <p14:tracePt t="599003" x="6367463" y="3187700"/>
          <p14:tracePt t="599020" x="6357938" y="3197225"/>
          <p14:tracePt t="599037" x="6357938" y="3206750"/>
          <p14:tracePt t="599053" x="6357938" y="3214688"/>
          <p14:tracePt t="599070" x="6350000" y="3251200"/>
          <p14:tracePt t="599087" x="6350000" y="3259138"/>
          <p14:tracePt t="599103" x="6340475" y="3268663"/>
          <p14:tracePt t="599107" x="6340475" y="3278188"/>
          <p14:tracePt t="599120" x="6340475" y="3286125"/>
          <p14:tracePt t="599137" x="6330950" y="3295650"/>
          <p14:tracePt t="599166" x="6330950" y="3313113"/>
          <p14:tracePt t="599178" x="6330950" y="3322638"/>
          <p14:tracePt t="599189" x="6323013" y="3330575"/>
          <p14:tracePt t="599202" x="6323013" y="3340100"/>
          <p14:tracePt t="599219" x="6323013" y="3349625"/>
          <p14:tracePt t="599239" x="6323013" y="3357563"/>
          <p14:tracePt t="599252" x="6303963" y="3357563"/>
          <p14:tracePt t="601793" x="6296025" y="3357563"/>
          <p14:tracePt t="601805" x="6259513" y="3375025"/>
          <p14:tracePt t="601817" x="6224588" y="3384550"/>
          <p14:tracePt t="601830" x="6153150" y="3402013"/>
          <p14:tracePt t="601842" x="6099175" y="3402013"/>
          <p14:tracePt t="601855" x="6054725" y="3411538"/>
          <p14:tracePt t="601870" x="6018213" y="3411538"/>
          <p14:tracePt t="601887" x="5992813" y="3421063"/>
          <p14:tracePt t="601904" x="5921375" y="3421063"/>
          <p14:tracePt t="601921" x="5875338" y="3438525"/>
          <p14:tracePt t="601938" x="5786438" y="3455988"/>
          <p14:tracePt t="601953" x="5759450" y="3465513"/>
          <p14:tracePt t="601970" x="5724525" y="3473450"/>
          <p14:tracePt t="601987" x="5653088" y="3492500"/>
          <p14:tracePt t="602003" x="5635625" y="3492500"/>
          <p14:tracePt t="602019" x="5626100" y="3492500"/>
          <p14:tracePt t="602036" x="5616575" y="3500438"/>
          <p14:tracePt t="602069" x="5608638" y="3500438"/>
          <p14:tracePt t="602086" x="5554663" y="3509963"/>
          <p14:tracePt t="602103" x="5537200" y="3527425"/>
          <p14:tracePt t="602120" x="5527675" y="3527425"/>
          <p14:tracePt t="602137" x="5510213" y="3527425"/>
          <p14:tracePt t="602170" x="5500688" y="3527425"/>
          <p14:tracePt t="602382" x="5518150" y="3527425"/>
          <p14:tracePt t="602420" x="5527675" y="3527425"/>
          <p14:tracePt t="602481" x="5537200" y="3527425"/>
          <p14:tracePt t="602530" x="5545138" y="3527425"/>
          <p14:tracePt t="602605" x="5554663" y="3527425"/>
          <p14:tracePt t="602618" x="5554663" y="3536950"/>
          <p14:tracePt t="602630" x="5581650" y="3536950"/>
          <p14:tracePt t="602644" x="5589588" y="3536950"/>
          <p14:tracePt t="602658" x="5599113" y="3544888"/>
          <p14:tracePt t="602671" x="5608638" y="3544888"/>
          <p14:tracePt t="602687" x="5626100" y="3554413"/>
          <p14:tracePt t="602704" x="5643563" y="3554413"/>
          <p14:tracePt t="602721" x="5715000" y="3589338"/>
          <p14:tracePt t="602737" x="5751513" y="3608388"/>
          <p14:tracePt t="602754" x="5867400" y="3662363"/>
          <p14:tracePt t="602769" x="5946775" y="3697288"/>
          <p14:tracePt t="602786" x="5992813" y="3706813"/>
          <p14:tracePt t="602802" x="6072188" y="3724275"/>
          <p14:tracePt t="602819" x="6089650" y="3724275"/>
          <p14:tracePt t="602836" x="6099175" y="3724275"/>
          <p14:tracePt t="602853" x="6126163" y="3724275"/>
          <p14:tracePt t="602953" x="6116638" y="3724275"/>
          <p14:tracePt t="602966" x="6099175" y="3724275"/>
          <p14:tracePt t="602978" x="6089650" y="3724275"/>
          <p14:tracePt t="602991" x="6054725" y="3724275"/>
          <p14:tracePt t="603004" x="6000750" y="3724275"/>
          <p14:tracePt t="603020" x="5929313" y="3724275"/>
          <p14:tracePt t="603039" x="5732463" y="3724275"/>
          <p14:tracePt t="603054" x="5680075" y="3724275"/>
          <p14:tracePt t="603070" x="5626100" y="3724275"/>
          <p14:tracePt t="603088" x="5599113" y="3724275"/>
          <p14:tracePt t="603103" x="5589588" y="3724275"/>
          <p14:tracePt t="603120" x="5572125" y="3724275"/>
          <p14:tracePt t="603136" x="5564188" y="3724275"/>
          <p14:tracePt t="603234" x="5581650" y="3724275"/>
          <p14:tracePt t="603246" x="5589588" y="3724275"/>
          <p14:tracePt t="603257" x="5599113" y="3724275"/>
          <p14:tracePt t="603270" x="5608638" y="3724275"/>
          <p14:tracePt t="603287" x="5616575" y="3724275"/>
          <p14:tracePt t="603304" x="5635625" y="3724275"/>
          <p14:tracePt t="603320" x="5732463" y="3724275"/>
          <p14:tracePt t="603338" x="5803900" y="3724275"/>
          <p14:tracePt t="603355" x="5911850" y="3724275"/>
          <p14:tracePt t="603370" x="5956300" y="3724275"/>
          <p14:tracePt t="603387" x="5965825" y="3724275"/>
          <p14:tracePt t="603404" x="5983288" y="3724275"/>
          <p14:tracePt t="603420" x="5992813" y="3724275"/>
          <p14:tracePt t="603487" x="5983288" y="3724275"/>
          <p14:tracePt t="603499" x="5956300" y="3714750"/>
          <p14:tracePt t="603510" x="5938838" y="3714750"/>
          <p14:tracePt t="603522" x="5902325" y="3714750"/>
          <p14:tracePt t="603536" x="5822950" y="3706813"/>
          <p14:tracePt t="603553" x="5724525" y="3670300"/>
          <p14:tracePt t="603569" x="5643563" y="3652838"/>
          <p14:tracePt t="603586" x="5554663" y="3643313"/>
          <p14:tracePt t="603603" x="5527675" y="3625850"/>
          <p14:tracePt t="603620" x="5500688" y="3625850"/>
          <p14:tracePt t="603650" x="5492750" y="3625850"/>
          <p14:tracePt t="603710" x="5510213" y="3625850"/>
          <p14:tracePt t="603722" x="5527675" y="3625850"/>
          <p14:tracePt t="603734" x="5537200" y="3625850"/>
          <p14:tracePt t="603748" x="5581650" y="3625850"/>
          <p14:tracePt t="603760" x="5653088" y="3625850"/>
          <p14:tracePt t="603772" x="5751513" y="3625850"/>
          <p14:tracePt t="603786" x="5875338" y="3625850"/>
          <p14:tracePt t="603803" x="5992813" y="3625850"/>
          <p14:tracePt t="603819" x="6064250" y="3625850"/>
          <p14:tracePt t="603836" x="6161088" y="3635375"/>
          <p14:tracePt t="603853" x="6180138" y="3635375"/>
          <p14:tracePt t="603870" x="6207125" y="3635375"/>
          <p14:tracePt t="603886" x="6224588" y="3635375"/>
          <p14:tracePt t="603956" x="6215063" y="3635375"/>
          <p14:tracePt t="603969" x="6207125" y="3635375"/>
          <p14:tracePt t="603982" x="6180138" y="3635375"/>
          <p14:tracePt t="603994" x="6126163" y="3635375"/>
          <p14:tracePt t="604008" x="6054725" y="3635375"/>
          <p14:tracePt t="604020" x="5929313" y="3625850"/>
          <p14:tracePt t="604036" x="5857875" y="3608388"/>
          <p14:tracePt t="604053" x="5759450" y="3608388"/>
          <p14:tracePt t="604069" x="5680075" y="3608388"/>
          <p14:tracePt t="604088" x="5670550" y="3608388"/>
          <p14:tracePt t="604104" x="5661025" y="3608388"/>
          <p14:tracePt t="604121" x="5653088" y="3598863"/>
          <p14:tracePt t="604204" x="5661025" y="3598863"/>
          <p14:tracePt t="604217" x="5670550" y="3598863"/>
          <p14:tracePt t="604230" x="5688013" y="3598863"/>
          <p14:tracePt t="604242" x="5697538" y="3598863"/>
          <p14:tracePt t="604254" x="5732463" y="3598863"/>
          <p14:tracePt t="604269" x="5786438" y="3598863"/>
          <p14:tracePt t="604286" x="5857875" y="3608388"/>
          <p14:tracePt t="604303" x="5929313" y="3608388"/>
          <p14:tracePt t="604319" x="6081713" y="3616325"/>
          <p14:tracePt t="604336" x="6135688" y="3616325"/>
          <p14:tracePt t="604353" x="6188075" y="3616325"/>
          <p14:tracePt t="604369" x="6232525" y="3616325"/>
          <p14:tracePt t="604387" x="6242050" y="3616325"/>
          <p14:tracePt t="604404" x="6259513" y="3616325"/>
          <p14:tracePt t="604440" x="6278563" y="3616325"/>
          <p14:tracePt t="604478" x="6269038" y="3616325"/>
          <p14:tracePt t="604491" x="6259513" y="3616325"/>
          <p14:tracePt t="604502" x="6251575" y="3616325"/>
          <p14:tracePt t="604514" x="6232525" y="3616325"/>
          <p14:tracePt t="604527" x="6180138" y="3616325"/>
          <p14:tracePt t="604540" x="6108700" y="3616325"/>
          <p14:tracePt t="604553" x="6010275" y="3616325"/>
          <p14:tracePt t="604570" x="5911850" y="3616325"/>
          <p14:tracePt t="604587" x="5840413" y="3616325"/>
          <p14:tracePt t="604606" x="5759450" y="3616325"/>
          <p14:tracePt t="604621" x="5741988" y="3616325"/>
          <p14:tracePt t="604638" x="5732463" y="3616325"/>
          <p14:tracePt t="604654" x="5707063" y="3616325"/>
          <p14:tracePt t="604671" x="5697538" y="3616325"/>
          <p14:tracePt t="604762" x="5707063" y="3616325"/>
          <p14:tracePt t="604774" x="5715000" y="3616325"/>
          <p14:tracePt t="604786" x="5741988" y="3616325"/>
          <p14:tracePt t="604800" x="5778500" y="3616325"/>
          <p14:tracePt t="604812" x="5830888" y="3616325"/>
          <p14:tracePt t="604825" x="5902325" y="3625850"/>
          <p14:tracePt t="604838" x="6027738" y="3625850"/>
          <p14:tracePt t="604853" x="6126163" y="3625850"/>
          <p14:tracePt t="604870" x="6197600" y="3625850"/>
          <p14:tracePt t="604886" x="6269038" y="3625850"/>
          <p14:tracePt t="604903" x="6296025" y="3625850"/>
          <p14:tracePt t="604920" x="6303963" y="3625850"/>
          <p14:tracePt t="604937" x="6340475" y="3625850"/>
          <p14:tracePt t="604953" x="6350000" y="3625850"/>
          <p14:tracePt t="604970" x="6357938" y="3625850"/>
          <p14:tracePt t="605047" x="6350000" y="3625850"/>
          <p14:tracePt t="605058" x="6330950" y="3616325"/>
          <p14:tracePt t="605072" x="6313488" y="3616325"/>
          <p14:tracePt t="605088" x="6303963" y="3616325"/>
          <p14:tracePt t="605104" x="6278563" y="3616325"/>
          <p14:tracePt t="605121" x="6153150" y="3616325"/>
          <p14:tracePt t="605137" x="6037263" y="3616325"/>
          <p14:tracePt t="605154" x="5921375" y="3616325"/>
          <p14:tracePt t="605171" x="5724525" y="3616325"/>
          <p14:tracePt t="605188" x="5670550" y="3616325"/>
          <p14:tracePt t="605204" x="5635625" y="3616325"/>
          <p14:tracePt t="605221" x="5581650" y="3616325"/>
          <p14:tracePt t="605237" x="5572125" y="3616325"/>
          <p14:tracePt t="605255" x="5564188" y="3616325"/>
          <p14:tracePt t="605316" x="5572125" y="3616325"/>
          <p14:tracePt t="605329" x="5581650" y="3616325"/>
          <p14:tracePt t="605341" x="5589588" y="3616325"/>
          <p14:tracePt t="605354" x="5616575" y="3616325"/>
          <p14:tracePt t="605370" x="5635625" y="3616325"/>
          <p14:tracePt t="605386" x="5680075" y="3616325"/>
          <p14:tracePt t="605403" x="5803900" y="3616325"/>
          <p14:tracePt t="605420" x="5902325" y="3616325"/>
          <p14:tracePt t="605436" x="5992813" y="3616325"/>
          <p14:tracePt t="605453" x="6126163" y="3616325"/>
          <p14:tracePt t="605469" x="6161088" y="3616325"/>
          <p14:tracePt t="605487" x="6232525" y="3616325"/>
          <p14:tracePt t="605503" x="6278563" y="3598863"/>
          <p14:tracePt t="605520" x="6296025" y="3598863"/>
          <p14:tracePt t="605536" x="6350000" y="3589338"/>
          <p14:tracePt t="605553" x="6357938" y="3589338"/>
          <p14:tracePt t="605586" x="6367463" y="3589338"/>
          <p14:tracePt t="605662" x="6357938" y="3589338"/>
          <p14:tracePt t="605677" x="6350000" y="3581400"/>
          <p14:tracePt t="605689" x="6323013" y="3581400"/>
          <p14:tracePt t="605704" x="6313488" y="3581400"/>
          <p14:tracePt t="605721" x="6303963" y="3581400"/>
          <p14:tracePt t="605739" x="6286500" y="3581400"/>
          <p14:tracePt t="605754" x="6269038" y="3581400"/>
          <p14:tracePt t="605787" x="6224588" y="3581400"/>
          <p14:tracePt t="605803" x="6188075" y="3581400"/>
          <p14:tracePt t="605821" x="6161088" y="3589338"/>
          <p14:tracePt t="605838" x="6116638" y="3608388"/>
          <p14:tracePt t="605854" x="6089650" y="3608388"/>
          <p14:tracePt t="605873" x="6072188" y="3616325"/>
          <p14:tracePt t="605887" x="6064250" y="3616325"/>
          <p14:tracePt t="605903" x="6045200" y="3616325"/>
          <p14:tracePt t="605920" x="5965825" y="3616325"/>
          <p14:tracePt t="605936" x="5929313" y="3616325"/>
          <p14:tracePt t="605953" x="5902325" y="3616325"/>
          <p14:tracePt t="605970" x="5884863" y="3616325"/>
          <p14:tracePt t="606003" x="5875338" y="3616325"/>
          <p14:tracePt t="606094" x="5884863" y="3616325"/>
          <p14:tracePt t="606109" x="5894388" y="3616325"/>
          <p14:tracePt t="606133" x="5902325" y="3616325"/>
          <p14:tracePt t="606144" x="5921375" y="3616325"/>
          <p14:tracePt t="606157" x="5929313" y="3616325"/>
          <p14:tracePt t="606171" x="5938838" y="3616325"/>
          <p14:tracePt t="606193" x="5946775" y="3616325"/>
          <p14:tracePt t="606218" x="5956300" y="3616325"/>
          <p14:tracePt t="606230" x="5965825" y="3616325"/>
          <p14:tracePt t="606241" x="5973763" y="3616325"/>
          <p14:tracePt t="606254" x="6000750" y="3616325"/>
          <p14:tracePt t="606271" x="6037263" y="3616325"/>
          <p14:tracePt t="606287" x="6064250" y="3616325"/>
          <p14:tracePt t="606304" x="6089650" y="3616325"/>
          <p14:tracePt t="606321" x="6116638" y="3616325"/>
          <p14:tracePt t="606339" x="6143625" y="3616325"/>
          <p14:tracePt t="606354" x="6170613" y="3616325"/>
          <p14:tracePt t="606371" x="6197600" y="3616325"/>
          <p14:tracePt t="606389" x="6224588" y="3598863"/>
          <p14:tracePt t="606404" x="6232525" y="3598863"/>
          <p14:tracePt t="606421" x="6251575" y="3598863"/>
          <p14:tracePt t="606483" x="6251575" y="3589338"/>
          <p14:tracePt t="606507" x="6242050" y="3589338"/>
          <p14:tracePt t="606519" x="6232525" y="3589338"/>
          <p14:tracePt t="606531" x="6224588" y="3589338"/>
          <p14:tracePt t="606543" x="6215063" y="3589338"/>
          <p14:tracePt t="606555" x="6207125" y="3589338"/>
          <p14:tracePt t="606570" x="6197600" y="3589338"/>
          <p14:tracePt t="606587" x="6188075" y="3589338"/>
          <p14:tracePt t="606604" x="6170613" y="3589338"/>
          <p14:tracePt t="606621" x="6116638" y="3589338"/>
          <p14:tracePt t="606638" x="6089650" y="3589338"/>
          <p14:tracePt t="606654" x="6037263" y="3589338"/>
          <p14:tracePt t="606671" x="5992813" y="3589338"/>
          <p14:tracePt t="606688" x="5973763" y="3589338"/>
          <p14:tracePt t="606706" x="5938838" y="3589338"/>
          <p14:tracePt t="606739" x="5929313" y="3589338"/>
          <p14:tracePt t="606755" x="5921375" y="3589338"/>
          <p14:tracePt t="606791" x="5902325" y="3589338"/>
          <p14:tracePt t="606926" x="5911850" y="3581400"/>
          <p14:tracePt t="606962" x="5921375" y="3581400"/>
          <p14:tracePt t="606974" x="5929313" y="3581400"/>
          <p14:tracePt t="606997" x="5938838" y="3581400"/>
          <p14:tracePt t="607020" x="5946775" y="3581400"/>
          <p14:tracePt t="607032" x="5956300" y="3581400"/>
          <p14:tracePt t="607044" x="5983288" y="3581400"/>
          <p14:tracePt t="607056" x="5992813" y="3581400"/>
          <p14:tracePt t="607070" x="6010275" y="3581400"/>
          <p14:tracePt t="607087" x="6018213" y="3581400"/>
          <p14:tracePt t="607105" x="6027738" y="3581400"/>
          <p14:tracePt t="607120" x="6045200" y="3581400"/>
          <p14:tracePt t="607141" x="6054725" y="3581400"/>
          <p14:tracePt t="607154" x="6054725" y="3571875"/>
          <p14:tracePt t="607278" x="6037263" y="3571875"/>
          <p14:tracePt t="607362" x="6037263" y="3581400"/>
          <p14:tracePt t="607387" x="6037263" y="3589338"/>
          <p14:tracePt t="607399" x="6037263" y="3608388"/>
          <p14:tracePt t="607411" x="6037263" y="3616325"/>
          <p14:tracePt t="607423" x="6037263" y="3635375"/>
          <p14:tracePt t="607436" x="6037263" y="3662363"/>
          <p14:tracePt t="607455" x="6037263" y="3679825"/>
          <p14:tracePt t="607473" x="6045200" y="3778250"/>
          <p14:tracePt t="607488" x="6045200" y="3849688"/>
          <p14:tracePt t="607505" x="6045200" y="3902075"/>
          <p14:tracePt t="607521" x="6045200" y="3992563"/>
          <p14:tracePt t="607537" x="6054725" y="4019550"/>
          <p14:tracePt t="607554" x="6054725" y="4037013"/>
          <p14:tracePt t="607570" x="6054725" y="4071938"/>
          <p14:tracePt t="607587" x="6054725" y="4098925"/>
          <p14:tracePt t="607603" x="6054725" y="4116388"/>
          <p14:tracePt t="607621" x="6054725" y="4152900"/>
          <p14:tracePt t="607637" x="6054725" y="4162425"/>
          <p14:tracePt t="607654" x="6054725" y="4170363"/>
          <p14:tracePt t="607670" x="6054725" y="4187825"/>
          <p14:tracePt t="607837" x="6054725" y="4179888"/>
          <p14:tracePt t="607849" x="6054725" y="4162425"/>
          <p14:tracePt t="607860" x="6054725" y="4152900"/>
          <p14:tracePt t="607872" x="6054725" y="4125913"/>
          <p14:tracePt t="607887" x="6054725" y="4108450"/>
          <p14:tracePt t="607904" x="6054725" y="4064000"/>
          <p14:tracePt t="607922" x="6054725" y="3973513"/>
          <p14:tracePt t="607937" x="6054725" y="3948113"/>
          <p14:tracePt t="607953" x="6054725" y="3894138"/>
          <p14:tracePt t="607970" x="6054725" y="3822700"/>
          <p14:tracePt t="607987" x="6054725" y="3795713"/>
          <p14:tracePt t="608003" x="6054725" y="3786188"/>
          <p14:tracePt t="608020" x="6054725" y="3759200"/>
          <p14:tracePt t="608037" x="6054725" y="3751263"/>
          <p14:tracePt t="608053" x="6054725" y="3714750"/>
          <p14:tracePt t="608070" x="6054725" y="3687763"/>
          <p14:tracePt t="608087" x="6054725" y="3679825"/>
          <p14:tracePt t="608103" x="6054725" y="3652838"/>
          <p14:tracePt t="608237" x="6054725" y="3662363"/>
          <p14:tracePt t="608263" x="6054725" y="3670300"/>
          <p14:tracePt t="608276" x="6054725" y="3679825"/>
          <p14:tracePt t="608288" x="6054725" y="3687763"/>
          <p14:tracePt t="608315" x="6054725" y="3706813"/>
          <p14:tracePt t="608327" x="6054725" y="3714750"/>
          <p14:tracePt t="608339" x="6054725" y="3733800"/>
          <p14:tracePt t="608351" x="6054725" y="3768725"/>
          <p14:tracePt t="608363" x="6054725" y="3822700"/>
          <p14:tracePt t="608376" x="6054725" y="3876675"/>
          <p14:tracePt t="608389" x="6054725" y="3921125"/>
          <p14:tracePt t="608404" x="6054725" y="3956050"/>
          <p14:tracePt t="608421" x="6054725" y="3983038"/>
          <p14:tracePt t="608439" x="6045200" y="4000500"/>
          <p14:tracePt t="608454" x="6045200" y="4019550"/>
          <p14:tracePt t="608471" x="6045200" y="4044950"/>
          <p14:tracePt t="608488" x="6027738" y="4116388"/>
          <p14:tracePt t="608505" x="6027738" y="4170363"/>
          <p14:tracePt t="608521" x="6018213" y="4197350"/>
          <p14:tracePt t="608539" x="6018213" y="4233863"/>
          <p14:tracePt t="608554" x="6018213" y="4241800"/>
          <p14:tracePt t="608571" x="6018213" y="4251325"/>
          <p14:tracePt t="608590" x="6018213" y="4259263"/>
          <p14:tracePt t="608775" x="6010275" y="4241800"/>
          <p14:tracePt t="608788" x="6010275" y="4214813"/>
          <p14:tracePt t="608800" x="6010275" y="4197350"/>
          <p14:tracePt t="608813" x="6010275" y="4170363"/>
          <p14:tracePt t="608824" x="6010275" y="4135438"/>
          <p14:tracePt t="608837" x="5992813" y="4090988"/>
          <p14:tracePt t="608853" x="5992813" y="4054475"/>
          <p14:tracePt t="608870" x="5992813" y="4019550"/>
          <p14:tracePt t="608887" x="5992813" y="3938588"/>
          <p14:tracePt t="608903" x="5992813" y="3921125"/>
          <p14:tracePt t="608922" x="5992813" y="3894138"/>
          <p14:tracePt t="608938" x="5992813" y="3867150"/>
          <p14:tracePt t="608955" x="5992813" y="3849688"/>
          <p14:tracePt t="608971" x="5992813" y="3805238"/>
          <p14:tracePt t="608988" x="5992813" y="3768725"/>
          <p14:tracePt t="609004" x="5992813" y="3751263"/>
          <p14:tracePt t="609021" x="5992813" y="3714750"/>
          <p14:tracePt t="609038" x="5992813" y="3706813"/>
          <p14:tracePt t="609055" x="5992813" y="3697288"/>
          <p14:tracePt t="609194" x="5992813" y="3706813"/>
          <p14:tracePt t="609219" x="5992813" y="3714750"/>
          <p14:tracePt t="609232" x="5992813" y="3724275"/>
          <p14:tracePt t="609244" x="5992813" y="3733800"/>
          <p14:tracePt t="609256" x="5992813" y="3759200"/>
          <p14:tracePt t="609270" x="5992813" y="3813175"/>
          <p14:tracePt t="609287" x="5983288" y="3884613"/>
          <p14:tracePt t="609303" x="5965825" y="3965575"/>
          <p14:tracePt t="609320" x="5965825" y="4019550"/>
          <p14:tracePt t="609337" x="5946775" y="4081463"/>
          <p14:tracePt t="609354" x="5946775" y="4098925"/>
          <p14:tracePt t="609370" x="5946775" y="4108450"/>
          <p14:tracePt t="609469" x="5946775" y="4090988"/>
          <p14:tracePt t="609481" x="5946775" y="4064000"/>
          <p14:tracePt t="609493" x="5946775" y="4010025"/>
          <p14:tracePt t="609505" x="5956300" y="3956050"/>
          <p14:tracePt t="609522" x="5992813" y="3857625"/>
          <p14:tracePt t="609538" x="6018213" y="3768725"/>
          <p14:tracePt t="609554" x="6089650" y="3589338"/>
          <p14:tracePt t="609571" x="6116638" y="3544888"/>
          <p14:tracePt t="609589" x="6143625" y="3527425"/>
          <p14:tracePt t="609604" x="6153150" y="3500438"/>
          <p14:tracePt t="609625" x="6161088" y="3500438"/>
          <p14:tracePt t="609701" x="6161088" y="3492500"/>
          <p14:tracePt t="609713" x="6170613" y="3473450"/>
          <p14:tracePt t="609725" x="6188075" y="3446463"/>
          <p14:tracePt t="609738" x="6215063" y="3394075"/>
          <p14:tracePt t="609754" x="6242050" y="3330575"/>
          <p14:tracePt t="609772" x="6313488" y="3143250"/>
          <p14:tracePt t="609787" x="6350000" y="3017838"/>
          <p14:tracePt t="609804" x="6384925" y="2874963"/>
          <p14:tracePt t="609821" x="6421438" y="2509838"/>
          <p14:tracePt t="609837" x="6438900" y="2339975"/>
          <p14:tracePt t="609854" x="6456363" y="2224088"/>
          <p14:tracePt t="609870" x="6465888" y="2108200"/>
          <p14:tracePt t="609888" x="6465888" y="2098675"/>
          <p14:tracePt t="609904" x="6465888" y="2089150"/>
          <p14:tracePt t="609938" x="6465888" y="2098675"/>
          <p14:tracePt t="609955" x="6465888" y="2108200"/>
          <p14:tracePt t="609971" x="6456363" y="2125663"/>
          <p14:tracePt t="609988" x="6456363" y="2143125"/>
          <p14:tracePt t="610007" x="6456363" y="2160588"/>
          <p14:tracePt t="610021" x="6446838" y="2170113"/>
          <p14:tracePt t="610038" x="6446838" y="2179638"/>
          <p14:tracePt t="610055" x="6446838" y="2187575"/>
          <p14:tracePt t="610071" x="6438900" y="2224088"/>
          <p14:tracePt t="610088" x="6421438" y="2268538"/>
          <p14:tracePt t="610105" x="6357938" y="2446338"/>
          <p14:tracePt t="610121" x="6323013" y="2598738"/>
          <p14:tracePt t="610140" x="6278563" y="2751138"/>
          <p14:tracePt t="610154" x="6259513" y="2795588"/>
          <p14:tracePt t="610172" x="6259513" y="2813050"/>
          <p14:tracePt t="610188" x="6251575" y="2830513"/>
          <p14:tracePt t="610205" x="6251575" y="2840038"/>
          <p14:tracePt t="610290" x="6259513" y="2840038"/>
          <p14:tracePt t="610313" x="6286500" y="2822575"/>
          <p14:tracePt t="610325" x="6313488" y="2795588"/>
          <p14:tracePt t="610336" x="6323013" y="2786063"/>
          <p14:tracePt t="610349" x="6340475" y="2786063"/>
          <p14:tracePt t="610362" x="6350000" y="2778125"/>
          <p14:tracePt t="610386" x="6367463" y="2778125"/>
          <p14:tracePt t="610482" x="6357938" y="2778125"/>
          <p14:tracePt t="610495" x="6350000" y="2786063"/>
          <p14:tracePt t="610508" x="6350000" y="2803525"/>
          <p14:tracePt t="610519" x="6340475" y="2803525"/>
          <p14:tracePt t="610545" x="6330950" y="2813050"/>
          <p14:tracePt t="610647" x="6330950" y="2795588"/>
          <p14:tracePt t="610659" x="6340475" y="2786063"/>
          <p14:tracePt t="610673" x="6350000" y="2786063"/>
          <p14:tracePt t="610688" x="6350000" y="2778125"/>
          <p14:tracePt t="610705" x="6367463" y="2778125"/>
          <p14:tracePt t="612328" x="6357938" y="2778125"/>
          <p14:tracePt t="612414" x="6350000" y="2778125"/>
          <p14:tracePt t="612490" x="6340475" y="2778125"/>
          <p14:tracePt t="612527" x="6340475" y="2786063"/>
          <p14:tracePt t="612551" x="6330950" y="2803525"/>
          <p14:tracePt t="612563" x="6330950" y="2813050"/>
          <p14:tracePt t="612576" x="6323013" y="2830513"/>
          <p14:tracePt t="612589" x="6296025" y="2874963"/>
          <p14:tracePt t="612604" x="6269038" y="2911475"/>
          <p14:tracePt t="612621" x="6242050" y="2955925"/>
          <p14:tracePt t="612637" x="6207125" y="3000375"/>
          <p14:tracePt t="612654" x="6188075" y="3027363"/>
          <p14:tracePt t="612671" x="6180138" y="3054350"/>
          <p14:tracePt t="612687" x="6126163" y="3116263"/>
          <p14:tracePt t="612704" x="6089650" y="3152775"/>
          <p14:tracePt t="612721" x="6018213" y="3259138"/>
          <p14:tracePt t="612737" x="5992813" y="3295650"/>
          <p14:tracePt t="612754" x="5983288" y="3303588"/>
          <p14:tracePt t="612771" x="5956300" y="3330575"/>
          <p14:tracePt t="612804" x="5946775" y="3340100"/>
          <p14:tracePt t="612820" x="5938838" y="3349625"/>
          <p14:tracePt t="612837" x="5911850" y="3367088"/>
          <p14:tracePt t="612854" x="5902325" y="3384550"/>
          <p14:tracePt t="612871" x="5875338" y="3402013"/>
          <p14:tracePt t="612888" x="5867400" y="3411538"/>
          <p14:tracePt t="612905" x="5849938" y="3411538"/>
          <p14:tracePt t="612921" x="5840413" y="3411538"/>
          <p14:tracePt t="612938" x="5830888" y="3411538"/>
          <p14:tracePt t="612955" x="5822950" y="3411538"/>
          <p14:tracePt t="612972" x="5803900" y="3421063"/>
          <p14:tracePt t="612988" x="5778500" y="3429000"/>
          <p14:tracePt t="613006" x="5732463" y="3446463"/>
          <p14:tracePt t="613021" x="5707063" y="3446463"/>
          <p14:tracePt t="613038" x="5688013" y="3455988"/>
          <p14:tracePt t="613055" x="5670550" y="3455988"/>
          <p14:tracePt t="613078" x="5661025" y="3455988"/>
          <p14:tracePt t="613176" x="5680075" y="3455988"/>
          <p14:tracePt t="613189" x="5697538" y="3455988"/>
          <p14:tracePt t="613202" x="5732463" y="3455988"/>
          <p14:tracePt t="613214" x="5786438" y="3455988"/>
          <p14:tracePt t="613226" x="5840413" y="3473450"/>
          <p14:tracePt t="613241" x="5921375" y="3482975"/>
          <p14:tracePt t="613254" x="5973763" y="3500438"/>
          <p14:tracePt t="613270" x="6027738" y="3517900"/>
          <p14:tracePt t="613287" x="6072188" y="3517900"/>
          <p14:tracePt t="613304" x="6143625" y="3527425"/>
          <p14:tracePt t="613321" x="6170613" y="3527425"/>
          <p14:tracePt t="613338" x="6197600" y="3527425"/>
          <p14:tracePt t="613354" x="6215063" y="3527425"/>
          <p14:tracePt t="613387" x="6224588" y="3527425"/>
          <p14:tracePt t="613438" x="6224588" y="3536950"/>
          <p14:tracePt t="613475" x="6197600" y="3536950"/>
          <p14:tracePt t="613487" x="6161088" y="3554413"/>
          <p14:tracePt t="613499" x="6108700" y="3563938"/>
          <p14:tracePt t="613511" x="6027738" y="3581400"/>
          <p14:tracePt t="613525" x="5956300" y="3581400"/>
          <p14:tracePt t="613539" x="5902325" y="3589338"/>
          <p14:tracePt t="613555" x="5857875" y="3589338"/>
          <p14:tracePt t="613571" x="5840413" y="3589338"/>
          <p14:tracePt t="613588" x="5822950" y="3589338"/>
          <p14:tracePt t="613605" x="5813425" y="3589338"/>
          <p14:tracePt t="613673" x="5822950" y="3589338"/>
          <p14:tracePt t="613685" x="5840413" y="3589338"/>
          <p14:tracePt t="613697" x="5849938" y="3589338"/>
          <p14:tracePt t="613709" x="5875338" y="3589338"/>
          <p14:tracePt t="613722" x="5911850" y="3589338"/>
          <p14:tracePt t="613737" x="5983288" y="3589338"/>
          <p14:tracePt t="613754" x="6037263" y="3589338"/>
          <p14:tracePt t="613771" x="6126163" y="3589338"/>
          <p14:tracePt t="613787" x="6153150" y="3589338"/>
          <p14:tracePt t="613804" x="6170613" y="3589338"/>
          <p14:tracePt t="613820" x="6180138" y="3589338"/>
          <p14:tracePt t="613883" x="6170613" y="3589338"/>
          <p14:tracePt t="613896" x="6153150" y="3589338"/>
          <p14:tracePt t="613907" x="6143625" y="3608388"/>
          <p14:tracePt t="613919" x="6116638" y="3608388"/>
          <p14:tracePt t="613932" x="6108700" y="3608388"/>
          <p14:tracePt t="613945" x="6099175" y="3608388"/>
          <p14:tracePt t="613959" x="6081713" y="3608388"/>
          <p14:tracePt t="613972" x="6054725" y="3608388"/>
          <p14:tracePt t="613988" x="6018213" y="3608388"/>
          <p14:tracePt t="614005" x="5992813" y="3608388"/>
          <p14:tracePt t="614022" x="5946775" y="3608388"/>
          <p14:tracePt t="614039" x="5938838" y="3608388"/>
          <p14:tracePt t="614055" x="5929313" y="3608388"/>
          <p14:tracePt t="614072" x="5921375" y="3608388"/>
          <p14:tracePt t="614155" x="5921375" y="3598863"/>
          <p14:tracePt t="614239" x="5929313" y="3598863"/>
          <p14:tracePt t="614286" x="5938838" y="3598863"/>
          <p14:tracePt t="614349" x="5946775" y="3598863"/>
          <p14:tracePt t="614423" x="5956300" y="3598863"/>
          <p14:tracePt t="614497" x="5965825" y="3598863"/>
          <p14:tracePt t="614560" x="5965825" y="3589338"/>
          <p14:tracePt t="614697" x="5983288" y="3589338"/>
          <p14:tracePt t="614784" x="5992813" y="3589338"/>
          <p14:tracePt t="614918" x="6000750" y="3589338"/>
          <p14:tracePt t="614942" x="6000750" y="3581400"/>
          <p14:tracePt t="615002" x="6010275" y="3581400"/>
          <p14:tracePt t="615100" x="6018213" y="3581400"/>
          <p14:tracePt t="615208" x="6027738" y="3581400"/>
          <p14:tracePt t="615788" x="6027738" y="3571875"/>
          <p14:tracePt t="616591" x="6027738" y="3563938"/>
          <p14:tracePt t="628502" x="6027738" y="3554413"/>
          <p14:tracePt t="630597" x="6037263" y="3554413"/>
          <p14:tracePt t="630731" x="6054725" y="3554413"/>
          <p14:tracePt t="630817" x="6064250" y="3554413"/>
          <p14:tracePt t="630843" x="6072188" y="3554413"/>
          <p14:tracePt t="630855" x="6081713" y="3554413"/>
          <p14:tracePt t="630868" x="6089650" y="3554413"/>
          <p14:tracePt t="630893" x="6099175" y="3554413"/>
          <p14:tracePt t="630905" x="6108700" y="3554413"/>
          <p14:tracePt t="630917" x="6126163" y="3554413"/>
          <p14:tracePt t="630930" x="6135688" y="3554413"/>
          <p14:tracePt t="630942" x="6143625" y="3554413"/>
          <p14:tracePt t="630957" x="6153150" y="3554413"/>
          <p14:tracePt t="630973" x="6161088" y="3554413"/>
          <p14:tracePt t="630990" x="6180138" y="3554413"/>
          <p14:tracePt t="631006" x="6188075" y="3554413"/>
          <p14:tracePt t="631039" x="6207125" y="3554413"/>
          <p14:tracePt t="631056" x="6215063" y="3544888"/>
          <p14:tracePt t="640053" x="6170613" y="3544888"/>
          <p14:tracePt t="640065" x="6126163" y="3544888"/>
          <p14:tracePt t="640078" x="6010275" y="3563938"/>
          <p14:tracePt t="640090" x="5929313" y="3581400"/>
          <p14:tracePt t="640107" x="5875338" y="3598863"/>
          <p14:tracePt t="640124" x="5849938" y="3608388"/>
          <p14:tracePt t="640140" x="5830888" y="3608388"/>
          <p14:tracePt t="640186" x="5840413" y="3608388"/>
          <p14:tracePt t="640198" x="5849938" y="3608388"/>
          <p14:tracePt t="640210" x="5902325" y="3608388"/>
          <p14:tracePt t="640224" x="5992813" y="3608388"/>
          <p14:tracePt t="640248" x="6180138" y="3608388"/>
          <p14:tracePt t="640260" x="6251575" y="3608388"/>
          <p14:tracePt t="640274" x="6296025" y="3608388"/>
          <p14:tracePt t="640291" x="6350000" y="3608388"/>
          <p14:tracePt t="640310" x="6421438" y="3598863"/>
          <p14:tracePt t="640325" x="6465888" y="3598863"/>
          <p14:tracePt t="640341" x="6483350" y="3598863"/>
          <p14:tracePt t="640358" x="6510338" y="3598863"/>
          <p14:tracePt t="640375" x="6554788" y="3598863"/>
          <p14:tracePt t="640391" x="6564313" y="3598863"/>
          <p14:tracePt t="640408" x="6581775" y="3598863"/>
          <p14:tracePt t="640424" x="6589713" y="3598863"/>
          <p14:tracePt t="640441" x="6599238" y="3598863"/>
          <p14:tracePt t="640457" x="6616700" y="3589338"/>
          <p14:tracePt t="640551" x="6608763" y="3589338"/>
          <p14:tracePt t="640576" x="6599238" y="3581400"/>
          <p14:tracePt t="640600" x="6589713" y="3581400"/>
          <p14:tracePt t="640613" x="6581775" y="3581400"/>
          <p14:tracePt t="640637" x="6572250" y="3581400"/>
          <p14:tracePt t="640661" x="6564313" y="3581400"/>
          <p14:tracePt t="640673" x="6554788" y="3581400"/>
          <p14:tracePt t="640700" x="6537325" y="3581400"/>
          <p14:tracePt t="640711" x="6527800" y="3581400"/>
          <p14:tracePt t="640737" x="6518275" y="3581400"/>
          <p14:tracePt t="640748" x="6510338" y="3581400"/>
          <p14:tracePt t="640762" x="6500813" y="3581400"/>
          <p14:tracePt t="640776" x="6473825" y="3608388"/>
          <p14:tracePt t="640791" x="6421438" y="3635375"/>
          <p14:tracePt t="640808" x="6313488" y="3706813"/>
          <p14:tracePt t="640824" x="5956300" y="3948113"/>
          <p14:tracePt t="640841" x="5688013" y="4152900"/>
          <p14:tracePt t="640858" x="5322888" y="4456113"/>
          <p14:tracePt t="640876" x="4402138" y="5278438"/>
          <p14:tracePt t="640891" x="4044950" y="5581650"/>
          <p14:tracePt t="640908" x="3894138" y="5680075"/>
          <p14:tracePt t="640924" x="3768725" y="5741988"/>
          <p14:tracePt t="641182" x="3633788" y="5813425"/>
          <p14:tracePt t="641194" x="3438525" y="5867400"/>
          <p14:tracePt t="641206" x="3268663" y="5948363"/>
          <p14:tracePt t="641218" x="3089275" y="6019800"/>
          <p14:tracePt t="641230" x="2938463" y="6099175"/>
          <p14:tracePt t="641243" x="2857500" y="6135688"/>
          <p14:tracePt t="641258" x="2803525" y="6143625"/>
          <p14:tracePt t="641275" x="2776538" y="6153150"/>
          <p14:tracePt t="641292" x="2759075" y="6170613"/>
          <p14:tracePt t="641402" x="2759075" y="6162675"/>
          <p14:tracePt t="641414" x="2768600" y="6153150"/>
          <p14:tracePt t="641427" x="2795588" y="6143625"/>
          <p14:tracePt t="641442" x="2803525" y="6135688"/>
          <p14:tracePt t="641459" x="2840038" y="6108700"/>
          <p14:tracePt t="641475" x="2946400" y="5992813"/>
          <p14:tracePt t="641492" x="3009900" y="5938838"/>
          <p14:tracePt t="641508" x="3036888" y="5921375"/>
          <p14:tracePt t="641525" x="3054350" y="5894388"/>
          <p14:tracePt t="641590" x="3054350" y="5911850"/>
          <p14:tracePt t="641602" x="3027363" y="5938838"/>
          <p14:tracePt t="641614" x="2982913" y="6000750"/>
          <p14:tracePt t="641626" x="2919413" y="6091238"/>
          <p14:tracePt t="641641" x="2847975" y="6153150"/>
          <p14:tracePt t="641657" x="2822575" y="6189663"/>
          <p14:tracePt t="641674" x="2776538" y="6234113"/>
          <p14:tracePt t="641691" x="2768600" y="6242050"/>
          <p14:tracePt t="641748" x="2768600" y="6224588"/>
          <p14:tracePt t="641759" x="2786063" y="6215063"/>
          <p14:tracePt t="641771" x="2795588" y="6207125"/>
          <p14:tracePt t="641784" x="2822575" y="6180138"/>
          <p14:tracePt t="641797" x="2857500" y="6153150"/>
          <p14:tracePt t="641810" x="2901950" y="6126163"/>
          <p14:tracePt t="641824" x="2928938" y="6118225"/>
          <p14:tracePt t="641841" x="2955925" y="6091238"/>
          <p14:tracePt t="641858" x="2965450" y="6081713"/>
          <p14:tracePt t="641874" x="2982913" y="6072188"/>
          <p14:tracePt t="641891" x="2982913" y="6064250"/>
          <p14:tracePt t="641959" x="2955925" y="6091238"/>
          <p14:tracePt t="641971" x="2901950" y="6126163"/>
          <p14:tracePt t="641985" x="2813050" y="6197600"/>
          <p14:tracePt t="641998" x="2751138" y="6242050"/>
          <p14:tracePt t="642010" x="2714625" y="6269038"/>
          <p14:tracePt t="642025" x="2697163" y="6278563"/>
          <p14:tracePt t="642042" x="2687638" y="6278563"/>
          <p14:tracePt t="642085" x="2714625" y="6269038"/>
          <p14:tracePt t="642098" x="2741613" y="6261100"/>
          <p14:tracePt t="642112" x="2776538" y="6215063"/>
          <p14:tracePt t="642125" x="2867025" y="6143625"/>
          <p14:tracePt t="642142" x="2955925" y="6064250"/>
          <p14:tracePt t="642159" x="3054350" y="5983288"/>
          <p14:tracePt t="642174" x="3081338" y="5975350"/>
          <p14:tracePt t="642191" x="3089275" y="5965825"/>
          <p14:tracePt t="642208" x="3098800" y="5965825"/>
          <p14:tracePt t="642268" x="3089275" y="5965825"/>
          <p14:tracePt t="642280" x="3062288" y="5975350"/>
          <p14:tracePt t="642292" x="3044825" y="6000750"/>
          <p14:tracePt t="642303" x="3000375" y="6027738"/>
          <p14:tracePt t="642316" x="2919413" y="6108700"/>
          <p14:tracePt t="642332" x="2840038" y="6180138"/>
          <p14:tracePt t="642344" x="2751138" y="6242050"/>
          <p14:tracePt t="642358" x="2687638" y="6296025"/>
          <p14:tracePt t="642374" x="2660650" y="6332538"/>
          <p14:tracePt t="642391" x="2633663" y="6357938"/>
          <p14:tracePt t="642442" x="2633663" y="6350000"/>
          <p14:tracePt t="642454" x="2652713" y="6340475"/>
          <p14:tracePt t="642467" x="2687638" y="6313488"/>
          <p14:tracePt t="642478" x="2847975" y="6162675"/>
          <p14:tracePt t="642491" x="3000375" y="6019800"/>
          <p14:tracePt t="642508" x="3116263" y="5911850"/>
          <p14:tracePt t="642525" x="3197225" y="5840413"/>
          <p14:tracePt t="642543" x="3251200" y="5786438"/>
          <p14:tracePt t="642559" x="3259138" y="5778500"/>
          <p14:tracePt t="642615" x="3241675" y="5795963"/>
          <p14:tracePt t="642627" x="3214688" y="5822950"/>
          <p14:tracePt t="642638" x="3187700" y="5832475"/>
          <p14:tracePt t="642650" x="3125788" y="5876925"/>
          <p14:tracePt t="642662" x="3062288" y="5921375"/>
          <p14:tracePt t="642675" x="2982913" y="5992813"/>
          <p14:tracePt t="642692" x="2894013" y="6054725"/>
          <p14:tracePt t="642709" x="2830513" y="6126163"/>
          <p14:tracePt t="642726" x="2741613" y="6215063"/>
          <p14:tracePt t="642742" x="2732088" y="6224588"/>
          <p14:tracePt t="642758" x="2732088" y="6234113"/>
          <p14:tracePt t="642806" x="2741613" y="6234113"/>
          <p14:tracePt t="642819" x="2768600" y="6207125"/>
          <p14:tracePt t="642830" x="2847975" y="6126163"/>
          <p14:tracePt t="642843" x="2955925" y="6019800"/>
          <p14:tracePt t="642857" x="3062288" y="5929313"/>
          <p14:tracePt t="642874" x="3152775" y="5840413"/>
          <p14:tracePt t="642892" x="3241675" y="5768975"/>
          <p14:tracePt t="642909" x="3251200" y="5761038"/>
          <p14:tracePt t="642926" x="3259138" y="5751513"/>
          <p14:tracePt t="642978" x="3232150" y="5768975"/>
          <p14:tracePt t="642991" x="3214688" y="5786438"/>
          <p14:tracePt t="643002" x="3187700" y="5795963"/>
          <p14:tracePt t="643014" x="3125788" y="5840413"/>
          <p14:tracePt t="643028" x="3071813" y="5867400"/>
          <p14:tracePt t="643041" x="3009900" y="5911850"/>
          <p14:tracePt t="643058" x="2982913" y="5956300"/>
          <p14:tracePt t="643076" x="2928938" y="5992813"/>
          <p14:tracePt t="643091" x="2911475" y="6019800"/>
          <p14:tracePt t="643151" x="2919413" y="6019800"/>
          <p14:tracePt t="643164" x="2938463" y="6000750"/>
          <p14:tracePt t="643177" x="2965450" y="5975350"/>
          <p14:tracePt t="643192" x="3027363" y="5948363"/>
          <p14:tracePt t="643209" x="3081338" y="5921375"/>
          <p14:tracePt t="643225" x="3133725" y="5894388"/>
          <p14:tracePt t="643242" x="3143250" y="5884863"/>
          <p14:tracePt t="643275" x="3152775" y="5884863"/>
          <p14:tracePt t="643338" x="3143250" y="5884863"/>
          <p14:tracePt t="643350" x="3116263" y="5903913"/>
          <p14:tracePt t="643363" x="3071813" y="5929313"/>
          <p14:tracePt t="643375" x="2990850" y="5992813"/>
          <p14:tracePt t="643391" x="2911475" y="6081713"/>
          <p14:tracePt t="643408" x="2803525" y="6153150"/>
          <p14:tracePt t="643425" x="2732088" y="6197600"/>
          <p14:tracePt t="643441" x="2724150" y="6197600"/>
          <p14:tracePt t="643486" x="2724150" y="6189663"/>
          <p14:tracePt t="643498" x="2751138" y="6170613"/>
          <p14:tracePt t="643510" x="2830513" y="6091238"/>
          <p14:tracePt t="643526" x="2965450" y="5975350"/>
          <p14:tracePt t="643542" x="3071813" y="5884863"/>
          <p14:tracePt t="643559" x="3152775" y="5849938"/>
          <p14:tracePt t="643578" x="3197225" y="5813425"/>
          <p14:tracePt t="643592" x="3214688" y="5813425"/>
          <p14:tracePt t="643638" x="3205163" y="5813425"/>
          <p14:tracePt t="643650" x="3197225" y="5840413"/>
          <p14:tracePt t="643663" x="3170238" y="5849938"/>
          <p14:tracePt t="643676" x="3133725" y="5876925"/>
          <p14:tracePt t="643692" x="3089275" y="5938838"/>
          <p14:tracePt t="643710" x="3000375" y="6037263"/>
          <p14:tracePt t="643726" x="2973388" y="6064250"/>
          <p14:tracePt t="643743" x="2965450" y="6091238"/>
          <p14:tracePt t="643758" x="2955925" y="6099175"/>
          <p14:tracePt t="643808" x="2982913" y="6091238"/>
          <p14:tracePt t="643820" x="3017838" y="6027738"/>
          <p14:tracePt t="643833" x="3125788" y="5956300"/>
          <p14:tracePt t="643844" x="3214688" y="5867400"/>
          <p14:tracePt t="643858" x="3276600" y="5822950"/>
          <p14:tracePt t="643874" x="3303588" y="5795963"/>
          <p14:tracePt t="643891" x="3330575" y="5786438"/>
          <p14:tracePt t="643908" x="3340100" y="5778500"/>
          <p14:tracePt t="643967" x="3330575" y="5786438"/>
          <p14:tracePt t="643979" x="3303588" y="5795963"/>
          <p14:tracePt t="643992" x="3276600" y="5822950"/>
          <p14:tracePt t="644003" x="3224213" y="5884863"/>
          <p14:tracePt t="644015" x="3133725" y="5948363"/>
          <p14:tracePt t="644028" x="3044825" y="6019800"/>
          <p14:tracePt t="644041" x="3000375" y="6081713"/>
          <p14:tracePt t="644058" x="2965450" y="6126163"/>
          <p14:tracePt t="644075" x="2928938" y="6135688"/>
          <p14:tracePt t="644124" x="2938463" y="6135688"/>
          <p14:tracePt t="644136" x="2955925" y="6126163"/>
          <p14:tracePt t="644149" x="3000375" y="6064250"/>
          <p14:tracePt t="644162" x="3089275" y="5975350"/>
          <p14:tracePt t="644175" x="3224213" y="5884863"/>
          <p14:tracePt t="644192" x="3330575" y="5786438"/>
          <p14:tracePt t="644210" x="3455988" y="5697538"/>
          <p14:tracePt t="644225" x="3482975" y="5680075"/>
          <p14:tracePt t="644258" x="3490913" y="5680075"/>
          <p14:tracePt t="644282" x="3482975" y="5689600"/>
          <p14:tracePt t="644294" x="3455988" y="5707063"/>
          <p14:tracePt t="644308" x="3438525" y="5715000"/>
          <p14:tracePt t="644325" x="3394075" y="5761038"/>
          <p14:tracePt t="644342" x="3330575" y="5805488"/>
          <p14:tracePt t="644358" x="3205163" y="5921375"/>
          <p14:tracePt t="644375" x="3160713" y="5956300"/>
          <p14:tracePt t="644394" x="3125788" y="6010275"/>
          <p14:tracePt t="644408" x="3116263" y="6019800"/>
          <p14:tracePt t="644454" x="3116263" y="6010275"/>
          <p14:tracePt t="644466" x="3125788" y="6000750"/>
          <p14:tracePt t="644478" x="3152775" y="5965825"/>
          <p14:tracePt t="644491" x="3232150" y="5903913"/>
          <p14:tracePt t="644508" x="3313113" y="5832475"/>
          <p14:tracePt t="644524" x="3357563" y="5786438"/>
          <p14:tracePt t="644541" x="3394075" y="5768975"/>
          <p14:tracePt t="644575" x="3402013" y="5768975"/>
          <p14:tracePt t="644603" x="3394075" y="5768975"/>
          <p14:tracePt t="644615" x="3367088" y="5795963"/>
          <p14:tracePt t="644627" x="3330575" y="5822950"/>
          <p14:tracePt t="644641" x="3268663" y="5894388"/>
          <p14:tracePt t="644658" x="3179763" y="5983288"/>
          <p14:tracePt t="644675" x="3044825" y="6118225"/>
          <p14:tracePt t="644692" x="3017838" y="6153150"/>
          <p14:tracePt t="644711" x="2982913" y="6180138"/>
          <p14:tracePt t="644760" x="3000375" y="6180138"/>
          <p14:tracePt t="644773" x="3017838" y="6143625"/>
          <p14:tracePt t="644785" x="3098800" y="6064250"/>
          <p14:tracePt t="644797" x="3205163" y="5975350"/>
          <p14:tracePt t="644810" x="3276600" y="5911850"/>
          <p14:tracePt t="644825" x="3330575" y="5857875"/>
          <p14:tracePt t="644841" x="3348038" y="5849938"/>
          <p14:tracePt t="644858" x="3357563" y="5840413"/>
          <p14:tracePt t="644894" x="3340100" y="5867400"/>
          <p14:tracePt t="644906" x="3313113" y="5876925"/>
          <p14:tracePt t="644919" x="3276600" y="5921375"/>
          <p14:tracePt t="644931" x="3232150" y="5983288"/>
          <p14:tracePt t="644943" x="3160713" y="6046788"/>
          <p14:tracePt t="644958" x="3098800" y="6108700"/>
          <p14:tracePt t="644974" x="3036888" y="6170613"/>
          <p14:tracePt t="644991" x="3009900" y="6215063"/>
          <p14:tracePt t="645008" x="2990850" y="6234113"/>
          <p14:tracePt t="645052" x="2990850" y="6224588"/>
          <p14:tracePt t="645064" x="3000375" y="6215063"/>
          <p14:tracePt t="645076" x="3054350" y="6162675"/>
          <p14:tracePt t="645091" x="3143250" y="6072188"/>
          <p14:tracePt t="645108" x="3187700" y="6010275"/>
          <p14:tracePt t="645125" x="3224213" y="5956300"/>
          <p14:tracePt t="645141" x="3232150" y="5948363"/>
          <p14:tracePt t="645210" x="3214688" y="5965825"/>
          <p14:tracePt t="645222" x="3187700" y="5992813"/>
          <p14:tracePt t="645235" x="3160713" y="6027738"/>
          <p14:tracePt t="645247" x="3116263" y="6072188"/>
          <p14:tracePt t="645260" x="3054350" y="6118225"/>
          <p14:tracePt t="645276" x="2990850" y="6162675"/>
          <p14:tracePt t="645292" x="2965450" y="6207125"/>
          <p14:tracePt t="645309" x="2928938" y="6224588"/>
          <p14:tracePt t="645383" x="2928938" y="6215063"/>
          <p14:tracePt t="645397" x="2955925" y="6207125"/>
          <p14:tracePt t="645408" x="2982913" y="6162675"/>
          <p14:tracePt t="645419" x="3062288" y="6118225"/>
          <p14:tracePt t="645431" x="3143250" y="6046788"/>
          <p14:tracePt t="645444" x="3205163" y="6000750"/>
          <p14:tracePt t="645458" x="3251200" y="5975350"/>
          <p14:tracePt t="645475" x="3268663" y="5948363"/>
          <p14:tracePt t="645491" x="3313113" y="5911850"/>
          <p14:tracePt t="645508" x="3330575" y="5903913"/>
          <p14:tracePt t="645525" x="3375025" y="5857875"/>
          <p14:tracePt t="645541" x="3473450" y="5768975"/>
          <p14:tracePt t="645558" x="3536950" y="5724525"/>
          <p14:tracePt t="645575" x="3581400" y="5680075"/>
          <p14:tracePt t="645591" x="3643313" y="5635625"/>
          <p14:tracePt t="645608" x="3660775" y="5618163"/>
          <p14:tracePt t="645823" x="3643313" y="5581650"/>
          <p14:tracePt t="645836" x="3544888" y="5519738"/>
          <p14:tracePt t="645848" x="3394075" y="5429250"/>
          <p14:tracePt t="645860" x="3187700" y="5286375"/>
          <p14:tracePt t="645875" x="2946400" y="5091113"/>
          <p14:tracePt t="645892" x="2652713" y="4894263"/>
          <p14:tracePt t="645911" x="2251075" y="4670425"/>
          <p14:tracePt t="645926" x="2071688" y="4591050"/>
          <p14:tracePt t="645942" x="1946275" y="4554538"/>
          <p14:tracePt t="645959" x="1751013" y="4500563"/>
          <p14:tracePt t="645976" x="1687513" y="4492625"/>
          <p14:tracePt t="645993" x="1633538" y="4473575"/>
          <p14:tracePt t="646010" x="1598613" y="4465638"/>
          <p14:tracePt t="646286" x="1500188" y="4376738"/>
          <p14:tracePt t="646299" x="1347788" y="4241800"/>
          <p14:tracePt t="646312" x="1214438" y="4108450"/>
          <p14:tracePt t="646326" x="1098550" y="3973513"/>
          <p14:tracePt t="646341" x="1009650" y="3884613"/>
          <p14:tracePt t="646358" x="965200" y="3822700"/>
          <p14:tracePt t="646376" x="928688" y="3795713"/>
          <p14:tracePt t="646411" x="938213" y="3795713"/>
          <p14:tracePt t="646426" x="946150" y="3813175"/>
          <p14:tracePt t="646442" x="955675" y="3822700"/>
          <p14:tracePt t="646462" x="1044575" y="3849688"/>
          <p14:tracePt t="646476" x="1152525" y="3857625"/>
          <p14:tracePt t="646492" x="1268413" y="3876675"/>
          <p14:tracePt t="646510" x="1366838" y="3902075"/>
          <p14:tracePt t="646526" x="1393825" y="3921125"/>
          <p14:tracePt t="646542" x="1401763" y="3929063"/>
          <p14:tracePt t="646559" x="1419225" y="3938588"/>
          <p14:tracePt t="646595" x="1411288" y="3938588"/>
          <p14:tracePt t="646609" x="1347788" y="3921125"/>
          <p14:tracePt t="646626" x="1295400" y="3894138"/>
          <p14:tracePt t="646643" x="1108075" y="3805238"/>
          <p14:tracePt t="646659" x="1017588" y="3733800"/>
          <p14:tracePt t="646676" x="938213" y="3670300"/>
          <p14:tracePt t="646694" x="847725" y="3581400"/>
          <p14:tracePt t="646709" x="839788" y="3571875"/>
          <p14:tracePt t="646725" x="830263" y="3563938"/>
          <p14:tracePt t="646758" x="839788" y="3563938"/>
          <p14:tracePt t="646775" x="847725" y="3563938"/>
          <p14:tracePt t="646792" x="982663" y="3581400"/>
          <p14:tracePt t="646809" x="1098550" y="3581400"/>
          <p14:tracePt t="646828" x="1250950" y="3589338"/>
          <p14:tracePt t="646843" x="1276350" y="3589338"/>
          <p14:tracePt t="646860" x="1295400" y="3589338"/>
          <p14:tracePt t="646876" x="1322388" y="3608388"/>
          <p14:tracePt t="646892" x="1322388" y="3616325"/>
          <p14:tracePt t="646928" x="1250950" y="3616325"/>
          <p14:tracePt t="646942" x="1214438" y="3608388"/>
          <p14:tracePt t="646959" x="1179513" y="3598863"/>
          <p14:tracePt t="646978" x="1125538" y="3571875"/>
          <p14:tracePt t="646992" x="1116013" y="3563938"/>
          <p14:tracePt t="647010" x="1108075" y="3563938"/>
          <p14:tracePt t="647026" x="1108075" y="3554413"/>
          <p14:tracePt t="647052" x="1116013" y="3554413"/>
          <p14:tracePt t="647065" x="1143000" y="3554413"/>
          <p14:tracePt t="647078" x="1152525" y="3554413"/>
          <p14:tracePt t="647093" x="1160463" y="3563938"/>
          <p14:tracePt t="647112" x="1169988" y="3571875"/>
          <p14:tracePt t="647125" x="1187450" y="3589338"/>
          <p14:tracePt t="647142" x="1231900" y="3625850"/>
          <p14:tracePt t="647158" x="1303338" y="3714750"/>
          <p14:tracePt t="647175" x="1465263" y="3911600"/>
          <p14:tracePt t="647192" x="1554163" y="4037013"/>
          <p14:tracePt t="647209" x="1751013" y="4349750"/>
          <p14:tracePt t="647225" x="1884363" y="4527550"/>
          <p14:tracePt t="647241" x="2036763" y="4759325"/>
          <p14:tracePt t="647258" x="2374900" y="5187950"/>
          <p14:tracePt t="647275" x="2536825" y="5349875"/>
          <p14:tracePt t="647292" x="2625725" y="5473700"/>
          <p14:tracePt t="647308" x="2697163" y="5564188"/>
          <p14:tracePt t="647326" x="2768600" y="5689600"/>
          <p14:tracePt t="647342" x="2786063" y="5707063"/>
          <p14:tracePt t="647359" x="2795588" y="5768975"/>
          <p14:tracePt t="647375" x="2795588" y="5795963"/>
          <p14:tracePt t="647392" x="2813050" y="5832475"/>
          <p14:tracePt t="647408" x="2813050" y="5894388"/>
          <p14:tracePt t="647680" x="2840038" y="5992813"/>
          <p14:tracePt t="647694" x="2874963" y="6118225"/>
          <p14:tracePt t="647705" x="2894013" y="6189663"/>
          <p14:tracePt t="647717" x="2894013" y="6242050"/>
          <p14:tracePt t="647729" x="2901950" y="6286500"/>
          <p14:tracePt t="647742" x="2901950" y="6296025"/>
          <p14:tracePt t="647759" x="2901950" y="6305550"/>
          <p14:tracePt t="647775" x="2901950" y="6313488"/>
          <p14:tracePt t="647887" x="2901950" y="6305550"/>
          <p14:tracePt t="647900" x="2901950" y="6286500"/>
          <p14:tracePt t="647912" x="2901950" y="6269038"/>
          <p14:tracePt t="647925" x="2901950" y="6251575"/>
          <p14:tracePt t="647942" x="2901950" y="6242050"/>
          <p14:tracePt t="647958" x="2901950" y="6234113"/>
          <p14:tracePt t="647975" x="2901950" y="6197600"/>
          <p14:tracePt t="647991" x="2901950" y="6189663"/>
          <p14:tracePt t="648009" x="2901950" y="6153150"/>
          <p14:tracePt t="648026" x="2894013" y="6135688"/>
          <p14:tracePt t="648043" x="2867025" y="6108700"/>
          <p14:tracePt t="648059" x="2786063" y="5948363"/>
          <p14:tracePt t="648076" x="2732088" y="5840413"/>
          <p14:tracePt t="648093" x="2660650" y="5715000"/>
          <p14:tracePt t="648109" x="2446338" y="5357813"/>
          <p14:tracePt t="648126" x="2322513" y="5162550"/>
          <p14:tracePt t="648143" x="1990725" y="4751388"/>
          <p14:tracePt t="648161" x="1795463" y="4527550"/>
          <p14:tracePt t="648177" x="1616075" y="4349750"/>
          <p14:tracePt t="648193" x="1303338" y="4054475"/>
          <p14:tracePt t="648210" x="1169988" y="3956050"/>
          <p14:tracePt t="648226" x="1062038" y="3902075"/>
          <p14:tracePt t="648243" x="965200" y="3830638"/>
          <p14:tracePt t="648259" x="938213" y="3822700"/>
          <p14:tracePt t="648276" x="911225" y="3805238"/>
          <p14:tracePt t="648293" x="911225" y="3795713"/>
          <p14:tracePt t="648391" x="911225" y="3805238"/>
          <p14:tracePt t="648427" x="919163" y="3822700"/>
          <p14:tracePt t="648452" x="938213" y="3830638"/>
          <p14:tracePt t="648476" x="946150" y="3830638"/>
          <p14:tracePt t="648504" x="946150" y="3840163"/>
          <p14:tracePt t="648518" x="955675" y="3849688"/>
          <p14:tracePt t="648529" x="990600" y="3876675"/>
          <p14:tracePt t="648542" x="1062038" y="3902075"/>
          <p14:tracePt t="648558" x="1196975" y="3973513"/>
          <p14:tracePt t="648575" x="1347788" y="4054475"/>
          <p14:tracePt t="648593" x="1633538" y="4278313"/>
          <p14:tracePt t="648609" x="1768475" y="4394200"/>
          <p14:tracePt t="648626" x="1884363" y="4527550"/>
          <p14:tracePt t="648630" x="1990725" y="4662488"/>
          <p14:tracePt t="648643" x="2089150" y="4813300"/>
          <p14:tracePt t="648659" x="2187575" y="4948238"/>
          <p14:tracePt t="648678" x="2347913" y="5207000"/>
          <p14:tracePt t="648693" x="2401888" y="5313363"/>
          <p14:tracePt t="648709" x="2455863" y="5394325"/>
          <p14:tracePt t="648726" x="2517775" y="5537200"/>
          <p14:tracePt t="648743" x="2544763" y="5591175"/>
          <p14:tracePt t="648759" x="2571750" y="5653088"/>
          <p14:tracePt t="648775" x="2625725" y="5734050"/>
          <p14:tracePt t="648792" x="2705100" y="5876925"/>
          <p14:tracePt t="648809" x="2751138" y="5965825"/>
          <p14:tracePt t="648825" x="2795588" y="6010275"/>
          <p14:tracePt t="648859" x="2803525" y="6019800"/>
          <p14:tracePt t="648886" x="2813050" y="6019800"/>
          <p14:tracePt t="648948" x="2813050" y="6010275"/>
          <p14:tracePt t="648961" x="2813050" y="6000750"/>
          <p14:tracePt t="648972" x="2813050" y="5983288"/>
          <p14:tracePt t="648987" x="2813050" y="5938838"/>
          <p14:tracePt t="648999" x="2803525" y="5903913"/>
          <p14:tracePt t="649010" x="2786063" y="5876925"/>
          <p14:tracePt t="649025" x="2732088" y="5761038"/>
          <p14:tracePt t="649042" x="2633663" y="5591175"/>
          <p14:tracePt t="649058" x="2490788" y="5357813"/>
          <p14:tracePt t="649075" x="2197100" y="4840288"/>
          <p14:tracePt t="649092" x="2081213" y="4662488"/>
          <p14:tracePt t="649108" x="1990725" y="4554538"/>
          <p14:tracePt t="649125" x="1893888" y="4448175"/>
          <p14:tracePt t="649142" x="1857375" y="4438650"/>
          <p14:tracePt t="649158" x="1822450" y="4411663"/>
          <p14:tracePt t="649175" x="1803400" y="4384675"/>
          <p14:tracePt t="649192" x="1776413" y="4349750"/>
          <p14:tracePt t="649208" x="1714500" y="4251325"/>
          <p14:tracePt t="649225" x="1687513" y="4214813"/>
          <p14:tracePt t="649241" x="1670050" y="4162425"/>
          <p14:tracePt t="649258" x="1670050" y="4152900"/>
          <p14:tracePt t="649277" x="1670050" y="4143375"/>
          <p14:tracePt t="649293" x="1679575" y="4135438"/>
          <p14:tracePt t="649310" x="1697038" y="4125913"/>
          <p14:tracePt t="649328" x="1946275" y="4037013"/>
          <p14:tracePt t="649343" x="2143125" y="3973513"/>
          <p14:tracePt t="649359" x="2312988" y="3921125"/>
          <p14:tracePt t="649378" x="2536825" y="3884613"/>
          <p14:tracePt t="649392" x="2571750" y="3884613"/>
          <p14:tracePt t="649409" x="2598738" y="3884613"/>
          <p14:tracePt t="649425" x="2608263" y="3884613"/>
          <p14:tracePt t="649449" x="2598738" y="3884613"/>
          <p14:tracePt t="649461" x="2554288" y="3884613"/>
          <p14:tracePt t="649475" x="2517775" y="3884613"/>
          <p14:tracePt t="649492" x="2384425" y="3894138"/>
          <p14:tracePt t="649509" x="2224088" y="3894138"/>
          <p14:tracePt t="649526" x="1822450" y="3894138"/>
          <p14:tracePt t="649542" x="1652588" y="3894138"/>
          <p14:tracePt t="649559" x="1554163" y="3894138"/>
          <p14:tracePt t="649575" x="1517650" y="3867150"/>
          <p14:tracePt t="649592" x="1517650" y="3849688"/>
          <p14:tracePt t="649608" x="1517650" y="3840163"/>
          <p14:tracePt t="649625" x="1571625" y="3840163"/>
          <p14:tracePt t="649642" x="1670050" y="3840163"/>
          <p14:tracePt t="649658" x="2000250" y="3867150"/>
          <p14:tracePt t="649675" x="2125663" y="3884613"/>
          <p14:tracePt t="649692" x="2205038" y="3902075"/>
          <p14:tracePt t="649708" x="2268538" y="3921125"/>
          <p14:tracePt t="649756" x="2214563" y="3921125"/>
          <p14:tracePt t="649768" x="2143125" y="3921125"/>
          <p14:tracePt t="649780" x="2000250" y="3884613"/>
          <p14:tracePt t="649793" x="1803400" y="3849688"/>
          <p14:tracePt t="649809" x="1660525" y="3813175"/>
          <p14:tracePt t="649826" x="1554163" y="3778250"/>
          <p14:tracePt t="649843" x="1490663" y="3751263"/>
          <p14:tracePt t="649860" x="1490663" y="3741738"/>
          <p14:tracePt t="649878" x="1490663" y="3733800"/>
          <p14:tracePt t="649893" x="1527175" y="3733800"/>
          <p14:tracePt t="649909" x="1562100" y="3733800"/>
          <p14:tracePt t="649926" x="1884363" y="3679825"/>
          <p14:tracePt t="649942" x="2054225" y="3679825"/>
          <p14:tracePt t="649959" x="2152650" y="3679825"/>
          <p14:tracePt t="649975" x="2187575" y="3679825"/>
          <p14:tracePt t="649992" x="2241550" y="3679825"/>
          <p14:tracePt t="650040" x="2214563" y="3679825"/>
          <p14:tracePt t="650053" x="2179638" y="3679825"/>
          <p14:tracePt t="650065" x="2125663" y="3679825"/>
          <p14:tracePt t="650078" x="2071688" y="3679825"/>
          <p14:tracePt t="650093" x="2027238" y="3679825"/>
          <p14:tracePt t="650109" x="2009775" y="3679825"/>
          <p14:tracePt t="650125" x="2000250" y="3679825"/>
          <p14:tracePt t="650142" x="2000250" y="3670300"/>
          <p14:tracePt t="650163" x="2017713" y="3670300"/>
          <p14:tracePt t="650176" x="2044700" y="3670300"/>
          <p14:tracePt t="650192" x="2081213" y="3662363"/>
          <p14:tracePt t="650208" x="2187575" y="3662363"/>
          <p14:tracePt t="650225" x="2527300" y="3662363"/>
          <p14:tracePt t="650242" x="2598738" y="3662363"/>
          <p14:tracePt t="650258" x="2633663" y="3662363"/>
          <p14:tracePt t="650275" x="2643188" y="3662363"/>
          <p14:tracePt t="650292" x="2660650" y="3670300"/>
          <p14:tracePt t="650308" x="2652713" y="3679825"/>
          <p14:tracePt t="650325" x="2616200" y="3687763"/>
          <p14:tracePt t="650342" x="2419350" y="3741738"/>
          <p14:tracePt t="650360" x="2276475" y="3778250"/>
          <p14:tracePt t="650377" x="2081213" y="3778250"/>
          <p14:tracePt t="650393" x="2027238" y="3778250"/>
          <p14:tracePt t="650410" x="1990725" y="3778250"/>
          <p14:tracePt t="650426" x="1982788" y="3778250"/>
          <p14:tracePt t="650450" x="1990725" y="3768725"/>
          <p14:tracePt t="650463" x="2017713" y="3768725"/>
          <p14:tracePt t="650480" x="2027238" y="3768725"/>
          <p14:tracePt t="650493" x="2044700" y="3768725"/>
          <p14:tracePt t="650509" x="2054225" y="3768725"/>
          <p14:tracePt t="650526" x="2081213" y="3768725"/>
          <p14:tracePt t="650543" x="2152650" y="3795713"/>
          <p14:tracePt t="650560" x="2241550" y="3857625"/>
          <p14:tracePt t="650576" x="2330450" y="3948113"/>
          <p14:tracePt t="650593" x="2517775" y="4214813"/>
          <p14:tracePt t="650609" x="2589213" y="4411663"/>
          <p14:tracePt t="650627" x="2724150" y="4956175"/>
          <p14:tracePt t="650643" x="2795588" y="5340350"/>
          <p14:tracePt t="650660" x="2867025" y="5670550"/>
          <p14:tracePt t="650676" x="2973388" y="6143625"/>
          <p14:tracePt t="650692" x="3009900" y="6269038"/>
          <p14:tracePt t="650709" x="3017838" y="6367463"/>
          <p14:tracePt t="650725" x="3027363" y="6394450"/>
          <p14:tracePt t="650742" x="3027363" y="6403975"/>
          <p14:tracePt t="650758" x="3044825" y="6438900"/>
          <p14:tracePt t="650775" x="3044825" y="6448425"/>
          <p14:tracePt t="650792" x="3044825" y="6456363"/>
          <p14:tracePt t="650809" x="3044825" y="6465888"/>
          <p14:tracePt t="651012" x="3044825" y="6456363"/>
          <p14:tracePt t="651024" x="3044825" y="6448425"/>
          <p14:tracePt t="651048" x="3054350" y="6438900"/>
          <p14:tracePt t="651060" x="3054350" y="6421438"/>
          <p14:tracePt t="651073" x="3054350" y="6403975"/>
          <p14:tracePt t="651084" x="3054350" y="6394450"/>
          <p14:tracePt t="651097" x="3054350" y="6384925"/>
          <p14:tracePt t="651110" x="3054350" y="6376988"/>
          <p14:tracePt t="651126" x="3054350" y="6350000"/>
          <p14:tracePt t="651145" x="3054350" y="6305550"/>
          <p14:tracePt t="651161" x="3054350" y="6296025"/>
          <p14:tracePt t="651177" x="3054350" y="6286500"/>
          <p14:tracePt t="651193" x="3054350" y="6278563"/>
          <p14:tracePt t="651347" x="3054350" y="6269038"/>
          <p14:tracePt t="651358" x="3054350" y="6251575"/>
          <p14:tracePt t="651371" x="3062288" y="6242050"/>
          <p14:tracePt t="651384" x="3071813" y="6234113"/>
          <p14:tracePt t="651396" x="3081338" y="6224588"/>
          <p14:tracePt t="651418" x="3081338" y="6215063"/>
          <p14:tracePt t="651482" x="3081338" y="6207125"/>
          <p14:tracePt t="660224" x="3062288" y="6072188"/>
          <p14:tracePt t="660237" x="3009900" y="5832475"/>
          <p14:tracePt t="660250" x="2938463" y="5456238"/>
          <p14:tracePt t="660263" x="2803525" y="4741863"/>
          <p14:tracePt t="660276" x="2751138" y="4330700"/>
          <p14:tracePt t="660293" x="2732088" y="4143375"/>
          <p14:tracePt t="660310" x="2732088" y="4044950"/>
          <p14:tracePt t="660326" x="2741613" y="3965575"/>
          <p14:tracePt t="660343" x="2751138" y="3956050"/>
          <p14:tracePt t="660428" x="2759075" y="3956050"/>
          <p14:tracePt t="660453" x="2759075" y="3965575"/>
          <p14:tracePt t="660478" x="2759075" y="3973513"/>
          <p14:tracePt t="660750" x="2759075" y="3867150"/>
          <p14:tracePt t="660761" x="2751138" y="3697288"/>
          <p14:tracePt t="660777" x="2732088" y="3527425"/>
          <p14:tracePt t="660793" x="2732088" y="3357563"/>
          <p14:tracePt t="660810" x="2732088" y="3259138"/>
          <p14:tracePt t="660826" x="2732088" y="3187700"/>
          <p14:tracePt t="660843" x="2732088" y="3160713"/>
          <p14:tracePt t="660884" x="2724150" y="3160713"/>
          <p14:tracePt t="660948" x="2732088" y="3160713"/>
          <p14:tracePt t="660974" x="2741613" y="3160713"/>
          <p14:tracePt t="660987" x="2751138" y="3160713"/>
          <p14:tracePt t="661059" x="2741613" y="3160713"/>
          <p14:tracePt t="661071" x="2724150" y="3160713"/>
          <p14:tracePt t="661083" x="2705100" y="3152775"/>
          <p14:tracePt t="661095" x="2687638" y="3152775"/>
          <p14:tracePt t="661110" x="2679700" y="3152775"/>
          <p14:tracePt t="661127" x="2670175" y="3152775"/>
          <p14:tracePt t="661181" x="2687638" y="3152775"/>
          <p14:tracePt t="661197" x="2732088" y="3152775"/>
          <p14:tracePt t="661208" x="2786063" y="3152775"/>
          <p14:tracePt t="661221" x="2840038" y="3160713"/>
          <p14:tracePt t="661233" x="2857500" y="3160713"/>
          <p14:tracePt t="661247" x="2884488" y="3160713"/>
          <p14:tracePt t="661261" x="2894013" y="3170238"/>
          <p14:tracePt t="661284" x="2894013" y="3179763"/>
          <p14:tracePt t="661297" x="2894013" y="3187700"/>
          <p14:tracePt t="661319" x="2867025" y="3197225"/>
          <p14:tracePt t="661332" x="2847975" y="3197225"/>
          <p14:tracePt t="661345" x="2795588" y="3197225"/>
          <p14:tracePt t="661360" x="2759075" y="3197225"/>
          <p14:tracePt t="661376" x="2714625" y="3197225"/>
          <p14:tracePt t="661393" x="2697163" y="3197225"/>
          <p14:tracePt t="661410" x="2670175" y="3187700"/>
          <p14:tracePt t="661446" x="2697163" y="3187700"/>
          <p14:tracePt t="661460" x="2714625" y="3187700"/>
          <p14:tracePt t="661477" x="2786063" y="3187700"/>
          <p14:tracePt t="661493" x="2894013" y="3197225"/>
          <p14:tracePt t="661510" x="3044825" y="3214688"/>
          <p14:tracePt t="661527" x="3081338" y="3224213"/>
          <p14:tracePt t="661543" x="3089275" y="3224213"/>
          <p14:tracePt t="661560" x="3098800" y="3224213"/>
          <p14:tracePt t="661593" x="3036888" y="3224213"/>
          <p14:tracePt t="661610" x="2946400" y="3224213"/>
          <p14:tracePt t="661627" x="2847975" y="3224213"/>
          <p14:tracePt t="661629" x="2705100" y="3224213"/>
          <p14:tracePt t="661643" x="2608263" y="3224213"/>
          <p14:tracePt t="661660" x="2536825" y="3224213"/>
          <p14:tracePt t="661677" x="2500313" y="3224213"/>
          <p14:tracePt t="661694" x="2482850" y="3224213"/>
          <p14:tracePt t="661710" x="2482850" y="3214688"/>
          <p14:tracePt t="661744" x="2527300" y="3214688"/>
          <p14:tracePt t="661760" x="2581275" y="3214688"/>
          <p14:tracePt t="661778" x="2857500" y="3214688"/>
          <p14:tracePt t="661793" x="3017838" y="3214688"/>
          <p14:tracePt t="661810" x="3098800" y="3214688"/>
          <p14:tracePt t="661828" x="3170238" y="3214688"/>
          <p14:tracePt t="661845" x="3179763" y="3214688"/>
          <p14:tracePt t="661877" x="3170238" y="3214688"/>
          <p14:tracePt t="661893" x="3133725" y="3214688"/>
          <p14:tracePt t="661910" x="3081338" y="3214688"/>
          <p14:tracePt t="661926" x="2822575" y="3224213"/>
          <p14:tracePt t="661943" x="2705100" y="3224213"/>
          <p14:tracePt t="661960" x="2652713" y="3224213"/>
          <p14:tracePt t="661976" x="2625725" y="3224213"/>
          <p14:tracePt t="662011" x="2643188" y="3224213"/>
          <p14:tracePt t="662023" x="2660650" y="3224213"/>
          <p14:tracePt t="662036" x="2697163" y="3224213"/>
          <p14:tracePt t="662049" x="2741613" y="3224213"/>
          <p14:tracePt t="662063" x="2795588" y="3224213"/>
          <p14:tracePt t="662078" x="2867025" y="3224213"/>
          <p14:tracePt t="662094" x="2938463" y="3224213"/>
          <p14:tracePt t="662111" x="3027363" y="3224213"/>
          <p14:tracePt t="662128" x="3054350" y="3224213"/>
          <p14:tracePt t="662144" x="3062288" y="3232150"/>
          <p14:tracePt t="662161" x="3071813" y="3232150"/>
          <p14:tracePt t="662196" x="3036888" y="3232150"/>
          <p14:tracePt t="662208" x="2982913" y="3232150"/>
          <p14:tracePt t="662220" x="2911475" y="3232150"/>
          <p14:tracePt t="662232" x="2840038" y="3232150"/>
          <p14:tracePt t="662244" x="2741613" y="3232150"/>
          <p14:tracePt t="662261" x="2670175" y="3232150"/>
          <p14:tracePt t="662278" x="2643188" y="3232150"/>
          <p14:tracePt t="662295" x="2625725" y="3232150"/>
          <p14:tracePt t="662311" x="2625725" y="3214688"/>
          <p14:tracePt t="662329" x="2633663" y="3214688"/>
          <p14:tracePt t="662344" x="2660650" y="3214688"/>
          <p14:tracePt t="662360" x="2679700" y="3214688"/>
          <p14:tracePt t="662378" x="2786063" y="3214688"/>
          <p14:tracePt t="662393" x="2884488" y="3214688"/>
          <p14:tracePt t="662410" x="3009900" y="3214688"/>
          <p14:tracePt t="662427" x="3116263" y="3214688"/>
          <p14:tracePt t="662443" x="3143250" y="3214688"/>
          <p14:tracePt t="662460" x="3160713" y="3214688"/>
          <p14:tracePt t="662493" x="3170238" y="3214688"/>
          <p14:tracePt t="662523" x="3152775" y="3214688"/>
          <p14:tracePt t="662536" x="3116263" y="3214688"/>
          <p14:tracePt t="662548" x="3062288" y="3214688"/>
          <p14:tracePt t="662561" x="2973388" y="3214688"/>
          <p14:tracePt t="662576" x="2874963" y="3214688"/>
          <p14:tracePt t="662593" x="2776538" y="3214688"/>
          <p14:tracePt t="662610" x="2697163" y="3206750"/>
          <p14:tracePt t="662626" x="2687638" y="3197225"/>
          <p14:tracePt t="662647" x="2687638" y="3187700"/>
          <p14:tracePt t="662671" x="2697163" y="3187700"/>
          <p14:tracePt t="662684" x="2714625" y="3187700"/>
          <p14:tracePt t="662697" x="2732088" y="3187700"/>
          <p14:tracePt t="662711" x="2768600" y="3187700"/>
          <p14:tracePt t="662726" x="2857500" y="3187700"/>
          <p14:tracePt t="662744" x="2982913" y="3197225"/>
          <p14:tracePt t="662760" x="3133725" y="3206750"/>
          <p14:tracePt t="662777" x="3160713" y="3206750"/>
          <p14:tracePt t="662793" x="3170238" y="3206750"/>
          <p14:tracePt t="662833" x="3133725" y="3206750"/>
          <p14:tracePt t="662846" x="3081338" y="3206750"/>
          <p14:tracePt t="662860" x="2965450" y="3187700"/>
          <p14:tracePt t="662877" x="2822575" y="3187700"/>
          <p14:tracePt t="662893" x="2724150" y="3170238"/>
          <p14:tracePt t="662910" x="2633663" y="3143250"/>
          <p14:tracePt t="662927" x="2616200" y="3143250"/>
          <p14:tracePt t="662968" x="2625725" y="3143250"/>
          <p14:tracePt t="662981" x="2643188" y="3143250"/>
          <p14:tracePt t="662994" x="2660650" y="3143250"/>
          <p14:tracePt t="663010" x="2687638" y="3152775"/>
          <p14:tracePt t="663027" x="2741613" y="3152775"/>
          <p14:tracePt t="663043" x="2982913" y="3160713"/>
          <p14:tracePt t="663060" x="3098800" y="3160713"/>
          <p14:tracePt t="663077" x="3170238" y="3160713"/>
          <p14:tracePt t="663093" x="3232150" y="3160713"/>
          <p14:tracePt t="663110" x="3241675" y="3160713"/>
          <p14:tracePt t="663154" x="3224213" y="3160713"/>
          <p14:tracePt t="663167" x="3179763" y="3160713"/>
          <p14:tracePt t="663183" x="3071813" y="3160713"/>
          <p14:tracePt t="663195" x="2928938" y="3152775"/>
          <p14:tracePt t="663210" x="2759075" y="3135313"/>
          <p14:tracePt t="663226" x="2633663" y="3116263"/>
          <p14:tracePt t="663243" x="2571750" y="3098800"/>
          <p14:tracePt t="663260" x="2562225" y="3098800"/>
          <p14:tracePt t="663303" x="2598738" y="3098800"/>
          <p14:tracePt t="663315" x="2633663" y="3098800"/>
          <p14:tracePt t="663328" x="2724150" y="3098800"/>
          <p14:tracePt t="663343" x="2867025" y="3098800"/>
          <p14:tracePt t="663360" x="2990850" y="3098800"/>
          <p14:tracePt t="663377" x="3044825" y="3098800"/>
          <p14:tracePt t="663393" x="3071813" y="3098800"/>
          <p14:tracePt t="663410" x="3081338" y="3098800"/>
          <p14:tracePt t="663443" x="3062288" y="3098800"/>
          <p14:tracePt t="663460" x="3027363" y="3098800"/>
          <p14:tracePt t="663477" x="3000375" y="3098800"/>
          <p14:tracePt t="663493" x="2955925" y="3098800"/>
          <p14:tracePt t="663510" x="2946400" y="3098800"/>
          <p14:tracePt t="663543" x="2938463" y="3098800"/>
          <p14:tracePt t="663603" x="2955925" y="3098800"/>
          <p14:tracePt t="663615" x="2982913" y="3098800"/>
          <p14:tracePt t="663627" x="2990850" y="3098800"/>
          <p14:tracePt t="663640" x="3009900" y="3098800"/>
          <p14:tracePt t="663651" x="3036888" y="3098800"/>
          <p14:tracePt t="663676" x="3044825" y="3098800"/>
          <p14:tracePt t="680351" x="3054350" y="3108325"/>
          <p14:tracePt t="680362" x="3062288" y="3116263"/>
          <p14:tracePt t="680375" x="3116263" y="3143250"/>
          <p14:tracePt t="680387" x="3170238" y="3170238"/>
          <p14:tracePt t="680399" x="3251200" y="3206750"/>
          <p14:tracePt t="680413" x="3357563" y="3224213"/>
          <p14:tracePt t="680429" x="3455988" y="3232150"/>
          <p14:tracePt t="680445" x="3536950" y="3251200"/>
          <p14:tracePt t="680462" x="3679825" y="3251200"/>
          <p14:tracePt t="680480" x="3732213" y="3251200"/>
          <p14:tracePt t="680497" x="3822700" y="3251200"/>
          <p14:tracePt t="680513" x="4062413" y="3268663"/>
          <p14:tracePt t="680530" x="4187825" y="3268663"/>
          <p14:tracePt t="680548" x="4500563" y="3303588"/>
          <p14:tracePt t="680563" x="4598988" y="3303588"/>
          <p14:tracePt t="680580" x="4670425" y="3303588"/>
          <p14:tracePt t="680596" x="4751388" y="3303588"/>
          <p14:tracePt t="680613" x="4768850" y="3322638"/>
          <p14:tracePt t="680630" x="4795838" y="3322638"/>
          <p14:tracePt t="680633" x="4822825" y="3322638"/>
          <p14:tracePt t="680646" x="4830763" y="3322638"/>
          <p14:tracePt t="680664" x="4840288" y="3322638"/>
          <p14:tracePt t="680680" x="4848225" y="3322638"/>
          <p14:tracePt t="680802" x="4911725" y="3322638"/>
          <p14:tracePt t="680813" x="5037138" y="3340100"/>
          <p14:tracePt t="680826" x="5197475" y="3340100"/>
          <p14:tracePt t="680839" x="5394325" y="3357563"/>
          <p14:tracePt t="680851" x="5537200" y="3375025"/>
          <p14:tracePt t="680864" x="5688013" y="3394075"/>
          <p14:tracePt t="680879" x="5803900" y="3411538"/>
          <p14:tracePt t="680895" x="5902325" y="3411538"/>
          <p14:tracePt t="680912" x="5983288" y="3429000"/>
          <p14:tracePt t="680929" x="6072188" y="3438525"/>
          <p14:tracePt t="680945" x="6099175" y="3438525"/>
          <p14:tracePt t="680962" x="6108700" y="3446463"/>
          <p14:tracePt t="680979" x="6108700" y="3455988"/>
          <p14:tracePt t="681012" x="6010275" y="3544888"/>
          <p14:tracePt t="681029" x="5902325" y="3571875"/>
          <p14:tracePt t="681045" x="5803900" y="3589338"/>
          <p14:tracePt t="681062" x="5732463" y="3589338"/>
          <p14:tracePt t="681079" x="5707063" y="3589338"/>
          <p14:tracePt t="681112" x="5697538" y="3589338"/>
          <p14:tracePt t="681146" x="5707063" y="3589338"/>
          <p14:tracePt t="681158" x="5741988" y="3589338"/>
          <p14:tracePt t="681170" x="5830888" y="3571875"/>
          <p14:tracePt t="681182" x="6000750" y="3554413"/>
          <p14:tracePt t="681195" x="6170613" y="3554413"/>
          <p14:tracePt t="681212" x="6313488" y="3554413"/>
          <p14:tracePt t="681229" x="6456363" y="3554413"/>
          <p14:tracePt t="681245" x="6572250" y="3563938"/>
          <p14:tracePt t="681264" x="6599238" y="3563938"/>
          <p14:tracePt t="681280" x="6608763" y="3563938"/>
          <p14:tracePt t="681309" x="6608763" y="3571875"/>
          <p14:tracePt t="681320" x="6572250" y="3581400"/>
          <p14:tracePt t="681333" x="6313488" y="3598863"/>
          <p14:tracePt t="681346" x="6099175" y="3625850"/>
          <p14:tracePt t="681364" x="5973763" y="3625850"/>
          <p14:tracePt t="681380" x="5884863" y="3625850"/>
          <p14:tracePt t="681397" x="5867400" y="3625850"/>
          <p14:tracePt t="681413" x="5857875" y="3625850"/>
          <p14:tracePt t="681455" x="5875338" y="3625850"/>
          <p14:tracePt t="681468" x="5884863" y="3625850"/>
          <p14:tracePt t="681481" x="5946775" y="3625850"/>
          <p14:tracePt t="681498" x="6045200" y="3625850"/>
          <p14:tracePt t="681514" x="6188075" y="3625850"/>
          <p14:tracePt t="681530" x="6375400" y="3625850"/>
          <p14:tracePt t="681546" x="6429375" y="3625850"/>
          <p14:tracePt t="681563" x="6473825" y="3625850"/>
          <p14:tracePt t="681579" x="6483350" y="3625850"/>
          <p14:tracePt t="681613" x="6465888" y="3625850"/>
          <p14:tracePt t="681626" x="6357938" y="3625850"/>
          <p14:tracePt t="681638" x="6215063" y="3643313"/>
          <p14:tracePt t="681650" x="6072188" y="3643313"/>
          <p14:tracePt t="681665" x="5946775" y="3643313"/>
          <p14:tracePt t="681680" x="5894388" y="3643313"/>
          <p14:tracePt t="681697" x="5857875" y="3643313"/>
          <p14:tracePt t="681714" x="5840413" y="3643313"/>
          <p14:tracePt t="681777" x="5857875" y="3643313"/>
          <p14:tracePt t="681790" x="5894388" y="3643313"/>
          <p14:tracePt t="681803" x="6081713" y="3643313"/>
          <p14:tracePt t="681815" x="6278563" y="3643313"/>
          <p14:tracePt t="681829" x="6375400" y="3652838"/>
          <p14:tracePt t="681845" x="6429375" y="3652838"/>
          <p14:tracePt t="681865" x="6465888" y="3652838"/>
          <p14:tracePt t="681902" x="6456363" y="3652838"/>
          <p14:tracePt t="681915" x="6438900" y="3652838"/>
          <p14:tracePt t="681930" x="6350000" y="3652838"/>
          <p14:tracePt t="681947" x="6224588" y="3652838"/>
          <p14:tracePt t="681963" x="5983288" y="3670300"/>
          <p14:tracePt t="681981" x="5929313" y="3670300"/>
          <p14:tracePt t="681999" x="5884863" y="3670300"/>
          <p14:tracePt t="682013" x="5875338" y="3670300"/>
          <p14:tracePt t="682105" x="5884863" y="3670300"/>
          <p14:tracePt t="682120" x="5894388" y="3670300"/>
          <p14:tracePt t="682131" x="5902325" y="3670300"/>
          <p14:tracePt t="682155" x="5911850" y="3670300"/>
          <p14:tracePt t="682167" x="5921375" y="3670300"/>
          <p14:tracePt t="682191" x="5938838" y="3670300"/>
          <p14:tracePt t="682228" x="5938838" y="3687763"/>
          <p14:tracePt t="682384" x="5929313" y="3687763"/>
          <p14:tracePt t="682457" x="5921375" y="3687763"/>
          <p14:tracePt t="682603" x="5911850" y="3687763"/>
          <p14:tracePt t="682674" x="5902325" y="3687763"/>
          <p14:tracePt t="682747" x="5894388" y="3687763"/>
          <p14:tracePt t="682772" x="5884863" y="3687763"/>
          <p14:tracePt t="682821" x="5884863" y="3679825"/>
          <p14:tracePt t="682833" x="5875338" y="3679825"/>
          <p14:tracePt t="682905" x="5867400" y="3679825"/>
          <p14:tracePt t="682965" x="5867400" y="3670300"/>
          <p14:tracePt t="682978" x="5849938" y="3670300"/>
          <p14:tracePt t="683025" x="5840413" y="3670300"/>
          <p14:tracePt t="683098" x="5830888" y="3670300"/>
          <p14:tracePt t="683158" x="5822950" y="3670300"/>
          <p14:tracePt t="683182" x="5813425" y="3670300"/>
          <p14:tracePt t="683218" x="5803900" y="3670300"/>
          <p14:tracePt t="683232" x="5795963" y="3670300"/>
          <p14:tracePt t="683245" x="5768975" y="3687763"/>
          <p14:tracePt t="683256" x="5741988" y="3687763"/>
          <p14:tracePt t="683268" x="5707063" y="3697288"/>
          <p14:tracePt t="683280" x="5670550" y="3697288"/>
          <p14:tracePt t="683295" x="5643563" y="3714750"/>
          <p14:tracePt t="683312" x="5635625" y="3714750"/>
          <p14:tracePt t="683329" x="5626100" y="3714750"/>
          <p14:tracePt t="683345" x="5608638" y="3714750"/>
          <p14:tracePt t="684473" x="5616575" y="3714750"/>
          <p14:tracePt t="688528" x="5616575" y="3706813"/>
          <p14:tracePt t="688602" x="5616575" y="3697288"/>
          <p14:tracePt t="688784" x="5616575" y="3687763"/>
          <p14:tracePt t="689704" x="5616575" y="3697288"/>
          <p14:tracePt t="689876" x="5608638" y="3697288"/>
          <p14:tracePt t="690010" x="5589588" y="3697288"/>
          <p14:tracePt t="693004" x="5599113" y="3697288"/>
          <p14:tracePt t="693064" x="5608638" y="3697288"/>
          <p14:tracePt t="693138" x="5616575" y="3697288"/>
          <p14:tracePt t="693150" x="5616575" y="3687763"/>
          <p14:tracePt t="693212" x="5626100" y="3687763"/>
          <p14:tracePt t="693286" x="5635625" y="3687763"/>
          <p14:tracePt t="693346" x="5643563" y="3687763"/>
          <p14:tracePt t="693397" x="5653088" y="3687763"/>
          <p14:tracePt t="693434" x="5670550" y="3687763"/>
          <p14:tracePt t="693470" x="5680075" y="3687763"/>
          <p14:tracePt t="693520" x="5688013" y="3687763"/>
          <p14:tracePt t="693532" x="5697538" y="3687763"/>
          <p14:tracePt t="693556" x="5707063" y="3687763"/>
          <p14:tracePt t="693568" x="5715000" y="3687763"/>
          <p14:tracePt t="693580" x="5724525" y="3687763"/>
          <p14:tracePt t="693605" x="5732463" y="3687763"/>
          <p14:tracePt t="693618" x="5751513" y="3687763"/>
          <p14:tracePt t="693630" x="5759450" y="3687763"/>
          <p14:tracePt t="693642" x="5768975" y="3687763"/>
          <p14:tracePt t="693657" x="5778500" y="3687763"/>
          <p14:tracePt t="693682" x="5786438" y="3679825"/>
          <p14:tracePt t="698509" x="5786438" y="3598863"/>
          <p14:tracePt t="698523" x="5741988" y="3402013"/>
          <p14:tracePt t="698535" x="5688013" y="3206750"/>
          <p14:tracePt t="698548" x="5626100" y="3036888"/>
          <p14:tracePt t="698565" x="5572125" y="2928938"/>
          <p14:tracePt t="698582" x="5545138" y="2894013"/>
          <p14:tracePt t="698599" x="5537200" y="2867025"/>
          <p14:tracePt t="698637" x="5537200" y="2894013"/>
          <p14:tracePt t="698651" x="5537200" y="2901950"/>
          <p14:tracePt t="698665" x="5537200" y="2946400"/>
          <p14:tracePt t="698682" x="5537200" y="3063875"/>
          <p14:tracePt t="698699" x="5545138" y="3303588"/>
          <p14:tracePt t="698715" x="5564188" y="3429000"/>
          <p14:tracePt t="698733" x="5581650" y="3598863"/>
          <p14:tracePt t="698749" x="5599113" y="3643313"/>
          <p14:tracePt t="698766" x="5599113" y="3652838"/>
          <p14:tracePt t="698781" x="5599113" y="3662363"/>
          <p14:tracePt t="698816" x="5599113" y="3652838"/>
          <p14:tracePt t="698828" x="5599113" y="3625850"/>
          <p14:tracePt t="698840" x="5572125" y="3527425"/>
          <p14:tracePt t="698853" x="5554663" y="3384550"/>
          <p14:tracePt t="698865" x="5537200" y="3125788"/>
          <p14:tracePt t="698881" x="5537200" y="2911475"/>
          <p14:tracePt t="698898" x="5537200" y="2679700"/>
          <p14:tracePt t="698914" x="5537200" y="2411413"/>
          <p14:tracePt t="698931" x="5537200" y="2357438"/>
          <p14:tracePt t="698948" x="5537200" y="2330450"/>
          <p14:tracePt t="698984" x="5537200" y="2349500"/>
          <p14:tracePt t="699002" x="5537200" y="2374900"/>
          <p14:tracePt t="699016" x="5537200" y="2420938"/>
          <p14:tracePt t="699032" x="5537200" y="2509838"/>
          <p14:tracePt t="699050" x="5537200" y="2822575"/>
          <p14:tracePt t="699065" x="5537200" y="2965450"/>
          <p14:tracePt t="699083" x="5537200" y="3081338"/>
          <p14:tracePt t="699099" x="5537200" y="3214688"/>
          <p14:tracePt t="699115" x="5537200" y="3224213"/>
          <p14:tracePt t="699132" x="5537200" y="3232150"/>
          <p14:tracePt t="699185" x="5537200" y="3214688"/>
          <p14:tracePt t="699196" x="5537200" y="3187700"/>
          <p14:tracePt t="699208" x="5537200" y="3081338"/>
          <p14:tracePt t="699221" x="5537200" y="2938463"/>
          <p14:tracePt t="699234" x="5537200" y="2724150"/>
          <p14:tracePt t="699248" x="5537200" y="2608263"/>
          <p14:tracePt t="699265" x="5537200" y="2465388"/>
          <p14:tracePt t="699282" x="5537200" y="2366963"/>
          <p14:tracePt t="699298" x="5537200" y="2357438"/>
          <p14:tracePt t="699315" x="5537200" y="2349500"/>
          <p14:tracePt t="699347" x="5537200" y="2366963"/>
          <p14:tracePt t="699364" x="5537200" y="2393950"/>
          <p14:tracePt t="699381" x="5537200" y="2500313"/>
          <p14:tracePt t="699398" x="5537200" y="2670175"/>
          <p14:tracePt t="699414" x="5545138" y="2813050"/>
          <p14:tracePt t="699431" x="5545138" y="3081338"/>
          <p14:tracePt t="699448" x="5545138" y="3179763"/>
          <p14:tracePt t="699465" x="5545138" y="3232150"/>
          <p14:tracePt t="699481" x="5545138" y="3278188"/>
          <p14:tracePt t="699498" x="5545138" y="3286125"/>
          <p14:tracePt t="699538" x="5537200" y="3286125"/>
          <p14:tracePt t="699550" x="5537200" y="3268663"/>
          <p14:tracePt t="699564" x="5518150" y="3241675"/>
          <p14:tracePt t="699581" x="5518150" y="3224213"/>
          <p14:tracePt t="699598" x="5510213" y="3179763"/>
          <p14:tracePt t="699614" x="5492750" y="2965450"/>
          <p14:tracePt t="699632" x="5492750" y="2840038"/>
          <p14:tracePt t="699649" x="5473700" y="2652713"/>
          <p14:tracePt t="699665" x="5456238" y="2428875"/>
          <p14:tracePt t="699682" x="5456238" y="2393950"/>
          <p14:tracePt t="699700" x="5438775" y="2366963"/>
          <p14:tracePt t="699738" x="5438775" y="2384425"/>
          <p14:tracePt t="699751" x="5438775" y="2401888"/>
          <p14:tracePt t="699763" x="5438775" y="2428875"/>
          <p14:tracePt t="699776" x="5438775" y="2482850"/>
          <p14:tracePt t="699788" x="5438775" y="2608263"/>
          <p14:tracePt t="699801" x="5421313" y="2732088"/>
          <p14:tracePt t="699815" x="5421313" y="2874963"/>
          <p14:tracePt t="699832" x="5402263" y="3000375"/>
          <p14:tracePt t="699850" x="5394325" y="3116263"/>
          <p14:tracePt t="699866" x="5375275" y="3143250"/>
          <p14:tracePt t="699883" x="5375275" y="3152775"/>
          <p14:tracePt t="699948" x="5367338" y="3125788"/>
          <p14:tracePt t="699960" x="5367338" y="3089275"/>
          <p14:tracePt t="699972" x="5367338" y="3000375"/>
          <p14:tracePt t="699985" x="5349875" y="2874963"/>
          <p14:tracePt t="699997" x="5349875" y="2660650"/>
          <p14:tracePt t="700014" x="5349875" y="2500313"/>
          <p14:tracePt t="700031" x="5349875" y="2286000"/>
          <p14:tracePt t="700048" x="5349875" y="2108200"/>
          <p14:tracePt t="700064" x="5340350" y="2089150"/>
          <p14:tracePt t="700081" x="5330825" y="2089150"/>
          <p14:tracePt t="700114" x="5313363" y="2108200"/>
          <p14:tracePt t="700131" x="5313363" y="2135188"/>
          <p14:tracePt t="700148" x="5303838" y="2224088"/>
          <p14:tracePt t="700165" x="5303838" y="2278063"/>
          <p14:tracePt t="700181" x="5303838" y="2330450"/>
          <p14:tracePt t="700198" x="5286375" y="2455863"/>
          <p14:tracePt t="700215" x="5286375" y="2527300"/>
          <p14:tracePt t="700232" x="5286375" y="2635250"/>
          <p14:tracePt t="742906" x="5153025" y="2670175"/>
          <p14:tracePt t="742918" x="4983163" y="2706688"/>
          <p14:tracePt t="742931" x="4768850" y="2768600"/>
          <p14:tracePt t="742943" x="4572000" y="2849563"/>
          <p14:tracePt t="742955" x="4348163" y="2928938"/>
          <p14:tracePt t="742970" x="4108450" y="2982913"/>
          <p14:tracePt t="742988" x="3894138" y="3044825"/>
          <p14:tracePt t="743004" x="3500438" y="3125788"/>
          <p14:tracePt t="743021" x="3357563" y="3143250"/>
          <p14:tracePt t="743038" x="3259138" y="3160713"/>
          <p14:tracePt t="743054" x="3179763" y="3160713"/>
          <p14:tracePt t="743071" x="3170238" y="3160713"/>
          <p14:tracePt t="743159" x="3187700" y="3160713"/>
          <p14:tracePt t="743171" x="3241675" y="3160713"/>
          <p14:tracePt t="743184" x="3438525" y="3160713"/>
          <p14:tracePt t="743195" x="3724275" y="3160713"/>
          <p14:tracePt t="743207" x="4116388" y="3160713"/>
          <p14:tracePt t="743220" x="4510088" y="3160713"/>
          <p14:tracePt t="743236" x="4848225" y="3160713"/>
          <p14:tracePt t="743256" x="5357813" y="3197225"/>
          <p14:tracePt t="743271" x="5527675" y="3214688"/>
          <p14:tracePt t="743287" x="5608638" y="3232150"/>
          <p14:tracePt t="743304" x="5661025" y="3241675"/>
          <p14:tracePt t="743320" x="5680075" y="3268663"/>
          <p14:tracePt t="743336" x="5680075" y="3278188"/>
          <p14:tracePt t="743353" x="5653088" y="3295650"/>
          <p14:tracePt t="743369" x="5384800" y="3402013"/>
          <p14:tracePt t="743386" x="5197475" y="3446463"/>
          <p14:tracePt t="743404" x="4759325" y="3500438"/>
          <p14:tracePt t="743421" x="4545013" y="3517900"/>
          <p14:tracePt t="743438" x="4330700" y="3544888"/>
          <p14:tracePt t="743454" x="3902075" y="3544888"/>
          <p14:tracePt t="743471" x="3741738" y="3527425"/>
          <p14:tracePt t="743487" x="3571875" y="3509963"/>
          <p14:tracePt t="743504" x="3268663" y="3421063"/>
          <p14:tracePt t="743521" x="3143250" y="3367088"/>
          <p14:tracePt t="743539" x="3000375" y="3330575"/>
          <p14:tracePt t="743554" x="2982913" y="3322638"/>
          <p14:tracePt t="743571" x="2982913" y="3313113"/>
          <p14:tracePt t="743588" x="2982913" y="3303588"/>
          <p14:tracePt t="743604" x="2982913" y="3295650"/>
          <p14:tracePt t="743620" x="2990850" y="3286125"/>
          <p14:tracePt t="743637" x="3027363" y="3268663"/>
          <p14:tracePt t="743654" x="3062288" y="3259138"/>
          <p14:tracePt t="743671" x="3179763" y="3206750"/>
          <p14:tracePt t="743687" x="3562350" y="3108325"/>
          <p14:tracePt t="743704" x="3803650" y="3071813"/>
          <p14:tracePt t="743722" x="4259263" y="3054350"/>
          <p14:tracePt t="743738" x="4491038" y="3054350"/>
          <p14:tracePt t="743755" x="4687888" y="3081338"/>
          <p14:tracePt t="743771" x="5010150" y="3179763"/>
          <p14:tracePt t="743787" x="5116513" y="3224213"/>
          <p14:tracePt t="743803" x="5197475" y="3278188"/>
          <p14:tracePt t="743820" x="5278438" y="3322638"/>
          <p14:tracePt t="743836" x="5286375" y="3330575"/>
          <p14:tracePt t="743853" x="5295900" y="3340100"/>
          <p14:tracePt t="743870" x="5259388" y="3402013"/>
          <p14:tracePt t="743888" x="5143500" y="3492500"/>
          <p14:tracePt t="743905" x="4992688" y="3571875"/>
          <p14:tracePt t="743920" x="4643438" y="3741738"/>
          <p14:tracePt t="743937" x="4446588" y="3805238"/>
          <p14:tracePt t="743953" x="4259263" y="3840163"/>
          <p14:tracePt t="743969" x="3875088" y="3884613"/>
          <p14:tracePt t="743986" x="3705225" y="3884613"/>
          <p14:tracePt t="744004" x="3536950" y="3867150"/>
          <p14:tracePt t="744020" x="3197225" y="3778250"/>
          <p14:tracePt t="744037" x="3044825" y="3741738"/>
          <p14:tracePt t="744054" x="2751138" y="3679825"/>
          <p14:tracePt t="744070" x="2625725" y="3625850"/>
          <p14:tracePt t="744087" x="2536825" y="3581400"/>
          <p14:tracePt t="744104" x="2428875" y="3455988"/>
          <p14:tracePt t="744120" x="2419350" y="3411538"/>
          <p14:tracePt t="744137" x="2419350" y="3375025"/>
          <p14:tracePt t="744139" x="2419350" y="3340100"/>
          <p14:tracePt t="744153" x="2419350" y="3295650"/>
          <p14:tracePt t="744170" x="2482850" y="3197225"/>
          <p14:tracePt t="744188" x="2741613" y="2867025"/>
          <p14:tracePt t="744203" x="2955925" y="2652713"/>
          <p14:tracePt t="744220" x="3251200" y="2455863"/>
          <p14:tracePt t="744237" x="3884613" y="2160588"/>
          <p14:tracePt t="744254" x="4214813" y="2089150"/>
          <p14:tracePt t="744270" x="4473575" y="2089150"/>
          <p14:tracePt t="744288" x="5018088" y="2170113"/>
          <p14:tracePt t="744303" x="5268913" y="2251075"/>
          <p14:tracePt t="744320" x="5465763" y="2349500"/>
          <p14:tracePt t="744337" x="5795963" y="2563813"/>
          <p14:tracePt t="744354" x="5929313" y="2679700"/>
          <p14:tracePt t="744370" x="6027738" y="2803525"/>
          <p14:tracePt t="744386" x="6215063" y="3116263"/>
          <p14:tracePt t="744403" x="6251575" y="3286125"/>
          <p14:tracePt t="744420" x="6269038" y="3473450"/>
          <p14:tracePt t="744436" x="6269038" y="3902075"/>
          <p14:tracePt t="744453" x="6259513" y="4143375"/>
          <p14:tracePt t="744470" x="6099175" y="4537075"/>
          <p14:tracePt t="744486" x="5983288" y="4687888"/>
          <p14:tracePt t="744503" x="5857875" y="4805363"/>
          <p14:tracePt t="744520" x="5707063" y="4876800"/>
          <p14:tracePt t="744729" x="5616575" y="4572000"/>
          <p14:tracePt t="744742" x="5589588" y="4340225"/>
          <p14:tracePt t="744756" x="5589588" y="4081463"/>
          <p14:tracePt t="744771" x="5643563" y="3857625"/>
          <p14:tracePt t="744788" x="5741988" y="3635375"/>
          <p14:tracePt t="744804" x="6027738" y="3232150"/>
          <p14:tracePt t="744821" x="6188075" y="3071813"/>
          <p14:tracePt t="744838" x="6518275" y="2884488"/>
          <p14:tracePt t="744854" x="6688138" y="2822575"/>
          <p14:tracePt t="744871" x="6831013" y="2803525"/>
          <p14:tracePt t="744888" x="7027863" y="2803525"/>
          <p14:tracePt t="744904" x="7064375" y="2813050"/>
          <p14:tracePt t="744921" x="7099300" y="2849563"/>
          <p14:tracePt t="744937" x="7099300" y="2874963"/>
          <p14:tracePt t="744953" x="7099300" y="2946400"/>
          <p14:tracePt t="744971" x="7089775" y="3170238"/>
          <p14:tracePt t="744989" x="7037388" y="3295650"/>
          <p14:tracePt t="745005" x="6946900" y="3429000"/>
          <p14:tracePt t="745021" x="6715125" y="3714750"/>
          <p14:tracePt t="745037" x="6599238" y="3849688"/>
          <p14:tracePt t="745054" x="6465888" y="3965575"/>
          <p14:tracePt t="745070" x="6224588" y="4170363"/>
          <p14:tracePt t="745087" x="6135688" y="4259263"/>
          <p14:tracePt t="745105" x="5946775" y="4421188"/>
          <p14:tracePt t="745120" x="5875338" y="4500563"/>
          <p14:tracePt t="745137" x="5786438" y="4591050"/>
          <p14:tracePt t="745358" x="5643563" y="4911725"/>
          <p14:tracePt t="745371" x="5313363" y="5402263"/>
          <p14:tracePt t="745382" x="5054600" y="5832475"/>
          <p14:tracePt t="745394" x="4813300" y="6180138"/>
          <p14:tracePt t="745406" x="4679950" y="6376988"/>
          <p14:tracePt t="745420" x="4562475" y="6510338"/>
          <p14:tracePt t="745437" x="4518025" y="6554788"/>
          <p14:tracePt t="745453" x="4491038" y="6572250"/>
          <p14:tracePt t="745470" x="4483100" y="6591300"/>
          <p14:tracePt t="745504" x="4483100" y="6572250"/>
          <p14:tracePt t="745520" x="4500563" y="6546850"/>
          <p14:tracePt t="745536" x="4545013" y="6475413"/>
          <p14:tracePt t="745553" x="4857750" y="6081713"/>
          <p14:tracePt t="745570" x="5010150" y="5929313"/>
          <p14:tracePt t="745587" x="5126038" y="5813425"/>
          <p14:tracePt t="745604" x="5197475" y="5724525"/>
          <p14:tracePt t="745620" x="5207000" y="5715000"/>
          <p14:tracePt t="745653" x="5207000" y="5734050"/>
          <p14:tracePt t="745670" x="5187950" y="5741988"/>
          <p14:tracePt t="745687" x="5160963" y="5768975"/>
          <p14:tracePt t="745703" x="5081588" y="5822950"/>
          <p14:tracePt t="745720" x="5018088" y="5884863"/>
          <p14:tracePt t="745736" x="4875213" y="5965825"/>
          <p14:tracePt t="745754" x="4848225" y="5992813"/>
          <p14:tracePt t="745770" x="4822825" y="5992813"/>
          <p14:tracePt t="745787" x="4813300" y="5992813"/>
          <p14:tracePt t="745808" x="4822825" y="5956300"/>
          <p14:tracePt t="745821" x="4867275" y="5857875"/>
          <p14:tracePt t="745836" x="5010150" y="5662613"/>
          <p14:tracePt t="745853" x="5197475" y="5448300"/>
          <p14:tracePt t="745870" x="5421313" y="5207000"/>
          <p14:tracePt t="745887" x="5446713" y="5162550"/>
          <p14:tracePt t="745903" x="5456238" y="5153025"/>
          <p14:tracePt t="745920" x="5456238" y="5170488"/>
          <p14:tracePt t="745936" x="5446713" y="5187950"/>
          <p14:tracePt t="745953" x="5394325" y="5286375"/>
          <p14:tracePt t="745970" x="5160963" y="5572125"/>
          <p14:tracePt t="745987" x="5000625" y="5778500"/>
          <p14:tracePt t="746004" x="4848225" y="5956300"/>
          <p14:tracePt t="746020" x="4822825" y="5983288"/>
          <p14:tracePt t="746037" x="4813300" y="5983288"/>
          <p14:tracePt t="746078" x="4822825" y="5965825"/>
          <p14:tracePt t="746089" x="4867275" y="5929313"/>
          <p14:tracePt t="746103" x="4983163" y="5768975"/>
          <p14:tracePt t="746120" x="5207000" y="5527675"/>
          <p14:tracePt t="746137" x="5384800" y="5367338"/>
          <p14:tracePt t="746154" x="5554663" y="5207000"/>
          <p14:tracePt t="746170" x="5581650" y="5180013"/>
          <p14:tracePt t="746187" x="5589588" y="5180013"/>
          <p14:tracePt t="746220" x="5564188" y="5207000"/>
          <p14:tracePt t="746237" x="5537200" y="5251450"/>
          <p14:tracePt t="746253" x="5303838" y="5500688"/>
          <p14:tracePt t="746270" x="5187950" y="5635625"/>
          <p14:tracePt t="746287" x="5126038" y="5715000"/>
          <p14:tracePt t="746303" x="5027613" y="5805488"/>
          <p14:tracePt t="746320" x="5018088" y="5822950"/>
          <p14:tracePt t="746337" x="5010150" y="5832475"/>
          <p14:tracePt t="746370" x="5027613" y="5822950"/>
          <p14:tracePt t="746386" x="5064125" y="5761038"/>
          <p14:tracePt t="746404" x="5143500" y="5680075"/>
          <p14:tracePt t="746423" x="5286375" y="5564188"/>
          <p14:tracePt t="746437" x="5303838" y="5554663"/>
          <p14:tracePt t="746454" x="5313363" y="5546725"/>
          <p14:tracePt t="746470" x="5322888" y="5546725"/>
          <p14:tracePt t="746487" x="5322888" y="5564188"/>
          <p14:tracePt t="746504" x="5322888" y="5581650"/>
          <p14:tracePt t="746521" x="5251450" y="5653088"/>
          <p14:tracePt t="746538" x="5207000" y="5689600"/>
          <p14:tracePt t="746555" x="5180013" y="5734050"/>
          <p14:tracePt t="746571" x="5153025" y="5751513"/>
          <p14:tracePt t="850945" x="5037138" y="5751513"/>
          <p14:tracePt t="850957" x="4687888" y="5653088"/>
          <p14:tracePt t="850971" x="4394200" y="5564188"/>
          <p14:tracePt t="850985" x="4187825" y="5483225"/>
          <p14:tracePt t="851000" x="4044950" y="5429250"/>
          <p14:tracePt t="851017" x="3938588" y="5394325"/>
          <p14:tracePt t="851034" x="3803650" y="5330825"/>
          <p14:tracePt t="851051" x="3776663" y="5322888"/>
          <p14:tracePt t="851069" x="3759200" y="5322888"/>
          <p14:tracePt t="851118" x="3759200" y="5313363"/>
          <p14:tracePt t="851143" x="3759200" y="5305425"/>
          <p14:tracePt t="851155" x="3759200" y="5286375"/>
          <p14:tracePt t="851168" x="3776663" y="5259388"/>
          <p14:tracePt t="851185" x="3795713" y="5214938"/>
          <p14:tracePt t="851201" x="3822700" y="5162550"/>
          <p14:tracePt t="851217" x="3929063" y="5072063"/>
          <p14:tracePt t="851233" x="4010025" y="5019675"/>
          <p14:tracePt t="851249" x="4089400" y="4973638"/>
          <p14:tracePt t="851266" x="4259263" y="4884738"/>
          <p14:tracePt t="851283" x="4340225" y="4840288"/>
          <p14:tracePt t="851299" x="4500563" y="4759325"/>
          <p14:tracePt t="851316" x="4589463" y="4706938"/>
          <p14:tracePt t="851333" x="4643438" y="4687888"/>
          <p14:tracePt t="851349" x="4705350" y="4652963"/>
          <p14:tracePt t="851366" x="4714875" y="4643438"/>
          <p14:tracePt t="851383" x="4724400" y="4643438"/>
          <p14:tracePt t="851399" x="4724400" y="4635500"/>
          <p14:tracePt t="851422" x="4724400" y="4625975"/>
          <p14:tracePt t="851447" x="4724400" y="4616450"/>
          <p14:tracePt t="851458" x="4660900" y="4572000"/>
          <p14:tracePt t="851470" x="4581525" y="4537075"/>
          <p14:tracePt t="851484" x="4473575" y="4492625"/>
          <p14:tracePt t="851500" x="4322763" y="4411663"/>
          <p14:tracePt t="851517" x="4125913" y="4313238"/>
          <p14:tracePt t="851534" x="3724275" y="4090988"/>
          <p14:tracePt t="851550" x="3544888" y="3992563"/>
          <p14:tracePt t="851567" x="3438525" y="3921125"/>
          <p14:tracePt t="851584" x="3348038" y="3867150"/>
          <p14:tracePt t="851600" x="3340100" y="3867150"/>
          <p14:tracePt t="851617" x="3340100" y="3857625"/>
          <p14:tracePt t="851953" x="3419475" y="3857625"/>
          <p14:tracePt t="851967" x="3527425" y="3822700"/>
          <p14:tracePt t="851978" x="3608388" y="3786188"/>
          <p14:tracePt t="851990" x="3714750" y="3751263"/>
          <p14:tracePt t="852002" x="3786188" y="3741738"/>
          <p14:tracePt t="852016" x="3867150" y="3724275"/>
          <p14:tracePt t="852032" x="3965575" y="3687763"/>
          <p14:tracePt t="852049" x="4044950" y="3670300"/>
          <p14:tracePt t="852066" x="4197350" y="3670300"/>
          <p14:tracePt t="852084" x="4313238" y="3670300"/>
          <p14:tracePt t="852100" x="4411663" y="3670300"/>
          <p14:tracePt t="852117" x="4483100" y="3670300"/>
          <p14:tracePt t="852135" x="4510088" y="3670300"/>
          <p14:tracePt t="852152" x="4518025" y="3670300"/>
          <p14:tracePt t="852177" x="4527550" y="3670300"/>
          <p14:tracePt t="852261" x="4518025" y="3670300"/>
          <p14:tracePt t="852273" x="4456113" y="3662363"/>
          <p14:tracePt t="852285" x="4357688" y="3643313"/>
          <p14:tracePt t="852300" x="4179888" y="3581400"/>
          <p14:tracePt t="852317" x="4054475" y="3544888"/>
          <p14:tracePt t="852334" x="3875088" y="3517900"/>
          <p14:tracePt t="852350" x="3840163" y="3500438"/>
          <p14:tracePt t="852368" x="3803650" y="3492500"/>
          <p14:tracePt t="852384" x="3795713" y="3492500"/>
          <p14:tracePt t="852417" x="3786188" y="3492500"/>
          <p14:tracePt t="852465" x="3759200" y="3482975"/>
          <p14:tracePt t="852476" x="3751263" y="3473450"/>
          <p14:tracePt t="852488" x="3741738" y="3473450"/>
          <p14:tracePt t="852500" x="3732213" y="3473450"/>
          <p14:tracePt t="852516" x="3724275" y="3473450"/>
          <p14:tracePt t="852533" x="3714750" y="3455988"/>
          <p14:tracePt t="852549" x="3697288" y="3455988"/>
          <p14:tracePt t="852566" x="3687763" y="3446463"/>
          <p14:tracePt t="852583" x="3670300" y="3438525"/>
          <p14:tracePt t="852599" x="3616325" y="3411538"/>
          <p14:tracePt t="852616" x="3581400" y="3402013"/>
          <p14:tracePt t="852633" x="3554413" y="3384550"/>
          <p14:tracePt t="852649" x="3473450" y="3367088"/>
          <p14:tracePt t="852666" x="3438525" y="3349625"/>
          <p14:tracePt t="852684" x="3411538" y="3340100"/>
          <p14:tracePt t="852700" x="3394075" y="3340100"/>
          <p14:tracePt t="852771" x="3402013" y="3340100"/>
          <p14:tracePt t="852784" x="3411538" y="3340100"/>
          <p14:tracePt t="852795" x="3429000" y="3340100"/>
          <p14:tracePt t="852806" x="3438525" y="3340100"/>
          <p14:tracePt t="852818" x="3455988" y="3340100"/>
          <p14:tracePt t="852833" x="3482975" y="3340100"/>
          <p14:tracePt t="852850" x="3500438" y="3340100"/>
          <p14:tracePt t="852866" x="3562350" y="3340100"/>
          <p14:tracePt t="852883" x="3589338" y="3340100"/>
          <p14:tracePt t="852900" x="3608388" y="3322638"/>
          <p14:tracePt t="852916" x="3670300" y="3322638"/>
          <p14:tracePt t="852933" x="3724275" y="3322638"/>
          <p14:tracePt t="852950" x="3759200" y="3322638"/>
          <p14:tracePt t="852967" x="3822700" y="3313113"/>
          <p14:tracePt t="852983" x="3840163" y="3313113"/>
          <p14:tracePt t="853000" x="3857625" y="3313113"/>
          <p14:tracePt t="853017" x="3875088" y="3313113"/>
          <p14:tracePt t="853034" x="3884613" y="3313113"/>
          <p14:tracePt t="853050" x="3902075" y="3303588"/>
          <p14:tracePt t="853066" x="3911600" y="3303588"/>
          <p14:tracePt t="853100" x="3919538" y="3303588"/>
          <p14:tracePt t="853171" x="3919538" y="3295650"/>
          <p14:tracePt t="853195" x="3894138" y="3295650"/>
          <p14:tracePt t="853207" x="3884613" y="3295650"/>
          <p14:tracePt t="853220" x="3867150" y="3278188"/>
          <p14:tracePt t="853233" x="3813175" y="3278188"/>
          <p14:tracePt t="853244" x="3751263" y="3268663"/>
          <p14:tracePt t="853257" x="3679825" y="3251200"/>
          <p14:tracePt t="853269" x="3598863" y="3232150"/>
          <p14:tracePt t="853284" x="3562350" y="3224213"/>
          <p14:tracePt t="853300" x="3517900" y="3224213"/>
          <p14:tracePt t="853318" x="3500438" y="3224213"/>
          <p14:tracePt t="853334" x="3490913" y="3224213"/>
          <p14:tracePt t="853367" x="3490913" y="3214688"/>
          <p14:tracePt t="853439" x="3500438" y="3214688"/>
          <p14:tracePt t="853452" x="3509963" y="3214688"/>
          <p14:tracePt t="853478" x="3536950" y="3214688"/>
          <p14:tracePt t="853490" x="3571875" y="3197225"/>
          <p14:tracePt t="853503" x="3625850" y="3197225"/>
          <p14:tracePt t="853517" x="3724275" y="3187700"/>
          <p14:tracePt t="853534" x="3840163" y="3187700"/>
          <p14:tracePt t="853550" x="4108450" y="3160713"/>
          <p14:tracePt t="853567" x="4224338" y="3160713"/>
          <p14:tracePt t="853583" x="4348163" y="3160713"/>
          <p14:tracePt t="853600" x="4562475" y="3170238"/>
          <p14:tracePt t="853616" x="4625975" y="3187700"/>
          <p14:tracePt t="853633" x="4660900" y="3187700"/>
          <p14:tracePt t="853649" x="4697413" y="3187700"/>
          <p14:tracePt t="853670" x="4705350" y="3187700"/>
          <p14:tracePt t="853707" x="4705350" y="3197225"/>
          <p14:tracePt t="853756" x="4687888" y="3197225"/>
          <p14:tracePt t="853769" x="4679950" y="3197225"/>
          <p14:tracePt t="853781" x="4670425" y="3197225"/>
          <p14:tracePt t="853793" x="4660900" y="3197225"/>
          <p14:tracePt t="853805" x="4625975" y="3197225"/>
          <p14:tracePt t="853817" x="4537075" y="3197225"/>
          <p14:tracePt t="853833" x="4419600" y="3197225"/>
          <p14:tracePt t="853850" x="4295775" y="3197225"/>
          <p14:tracePt t="853866" x="4152900" y="3214688"/>
          <p14:tracePt t="853884" x="4000500" y="3214688"/>
          <p14:tracePt t="853900" x="3946525" y="3214688"/>
          <p14:tracePt t="853917" x="3911600" y="3214688"/>
          <p14:tracePt t="854002" x="3929063" y="3214688"/>
          <p14:tracePt t="854014" x="3938588" y="3214688"/>
          <p14:tracePt t="854027" x="3946525" y="3214688"/>
          <p14:tracePt t="854039" x="3990975" y="3214688"/>
          <p14:tracePt t="854052" x="4089400" y="3232150"/>
          <p14:tracePt t="854067" x="4187825" y="3251200"/>
          <p14:tracePt t="854083" x="4313238" y="3268663"/>
          <p14:tracePt t="854100" x="4483100" y="3295650"/>
          <p14:tracePt t="854116" x="4537075" y="3295650"/>
          <p14:tracePt t="854133" x="4581525" y="3295650"/>
          <p14:tracePt t="854149" x="4625975" y="3295650"/>
          <p14:tracePt t="854166" x="4633913" y="3295650"/>
          <p14:tracePt t="854183" x="4643438" y="3295650"/>
          <p14:tracePt t="854209" x="4652963" y="3295650"/>
          <p14:tracePt t="854332" x="4633913" y="3295650"/>
          <p14:tracePt t="854344" x="4625975" y="3295650"/>
          <p14:tracePt t="854359" x="4598988" y="3303588"/>
          <p14:tracePt t="854370" x="4545013" y="3303588"/>
          <p14:tracePt t="854384" x="4473575" y="3303588"/>
          <p14:tracePt t="854401" x="4330700" y="3295650"/>
          <p14:tracePt t="854419" x="4179888" y="3286125"/>
          <p14:tracePt t="854434" x="4133850" y="3286125"/>
          <p14:tracePt t="854451" x="4116388" y="3286125"/>
          <p14:tracePt t="854467" x="4108450" y="3286125"/>
          <p14:tracePt t="854484" x="4089400" y="3286125"/>
          <p14:tracePt t="854594" x="4098925" y="3286125"/>
          <p14:tracePt t="854606" x="4108450" y="3286125"/>
          <p14:tracePt t="854630" x="4116388" y="3286125"/>
          <p14:tracePt t="854642" x="4125913" y="3286125"/>
          <p14:tracePt t="854654" x="4133850" y="3286125"/>
          <p14:tracePt t="854678" x="4143375" y="3286125"/>
          <p14:tracePt t="854690" x="4152900" y="3286125"/>
          <p14:tracePt t="854703" x="4170363" y="3286125"/>
          <p14:tracePt t="854717" x="4187825" y="3286125"/>
          <p14:tracePt t="854733" x="4224338" y="3278188"/>
          <p14:tracePt t="854750" x="4303713" y="3278188"/>
          <p14:tracePt t="854767" x="4340225" y="3278188"/>
          <p14:tracePt t="854783" x="4367213" y="3278188"/>
          <p14:tracePt t="854800" x="4394200" y="3278188"/>
          <p14:tracePt t="854816" x="4411663" y="3278188"/>
          <p14:tracePt t="854833" x="4419600" y="3278188"/>
          <p14:tracePt t="854850" x="4438650" y="3278188"/>
          <p14:tracePt t="854883" x="4446588" y="3295650"/>
          <p14:tracePt t="854899" x="4456113" y="3303588"/>
          <p14:tracePt t="854916" x="4465638" y="3313113"/>
          <p14:tracePt t="854933" x="4491038" y="3322638"/>
          <p14:tracePt t="854950" x="4491038" y="3330575"/>
          <p14:tracePt t="938105" x="4446588" y="3340100"/>
          <p14:tracePt t="938117" x="4367213" y="3375025"/>
          <p14:tracePt t="938129" x="4268788" y="3394075"/>
          <p14:tracePt t="938144" x="4116388" y="3429000"/>
          <p14:tracePt t="938161" x="4027488" y="3429000"/>
          <p14:tracePt t="938179" x="3929063" y="3429000"/>
          <p14:tracePt t="938194" x="3919538" y="3429000"/>
          <p14:tracePt t="938211" x="3911600" y="3429000"/>
          <p14:tracePt t="938287" x="3902075" y="3429000"/>
          <p14:tracePt t="938300" x="3894138" y="3429000"/>
          <p14:tracePt t="938313" x="3857625" y="3429000"/>
          <p14:tracePt t="938327" x="3822700" y="3429000"/>
          <p14:tracePt t="938344" x="3768725" y="3411538"/>
          <p14:tracePt t="938360" x="3724275" y="3411538"/>
          <p14:tracePt t="938377" x="3679825" y="3402013"/>
          <p14:tracePt t="938393" x="3670300" y="3402013"/>
          <p14:tracePt t="938411" x="3660775" y="3402013"/>
          <p14:tracePt t="938428" x="3652838" y="3402013"/>
          <p14:tracePt t="938461" x="3633788" y="3402013"/>
          <p14:tracePt t="938539" x="3633788" y="3394075"/>
          <p14:tracePt t="938563" x="3625850" y="3394075"/>
          <p14:tracePt t="938575" x="3581400" y="3394075"/>
          <p14:tracePt t="938588" x="3544888" y="3394075"/>
          <p14:tracePt t="938599" x="3500438" y="3375025"/>
          <p14:tracePt t="938613" x="3482975" y="3375025"/>
          <p14:tracePt t="938627" x="3473450" y="3375025"/>
          <p14:tracePt t="938649" x="3455988" y="3375025"/>
          <p14:tracePt t="938952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880" y="2727961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End of Part I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15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Superscalar: wide pipeline</a:t>
            </a:r>
            <a:endParaRPr lang="ru-RU" dirty="0"/>
          </a:p>
        </p:txBody>
      </p:sp>
      <p:sp>
        <p:nvSpPr>
          <p:cNvPr id="6" name="Content Placeholder 19"/>
          <p:cNvSpPr txBox="1">
            <a:spLocks/>
          </p:cNvSpPr>
          <p:nvPr/>
        </p:nvSpPr>
        <p:spPr bwMode="auto">
          <a:xfrm>
            <a:off x="457200" y="1041400"/>
            <a:ext cx="82296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Pipeline exploits instruction level parallelism (ILP)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Can we do it better? 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Need to double HW structures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Max speedup is 2 instruction per cycle </a:t>
            </a:r>
            <a:r>
              <a:rPr kumimoji="0" lang="en-US" sz="22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(IPC = 2)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real speedup is less due to dependencies and in-order execution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7" name="Content Placeholder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442566"/>
              </p:ext>
            </p:extLst>
          </p:nvPr>
        </p:nvGraphicFramePr>
        <p:xfrm>
          <a:off x="1504315" y="3913485"/>
          <a:ext cx="4878340" cy="38799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4420052"/>
              </p:ext>
            </p:extLst>
          </p:nvPr>
        </p:nvGraphicFramePr>
        <p:xfrm>
          <a:off x="1504950" y="4299570"/>
          <a:ext cx="4878340" cy="77598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ru-RU" dirty="0"/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7990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15755"/>
              </p:ext>
            </p:extLst>
          </p:nvPr>
        </p:nvGraphicFramePr>
        <p:xfrm>
          <a:off x="2971800" y="5078755"/>
          <a:ext cx="1951336" cy="116397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487834"/>
                <a:gridCol w="487834"/>
                <a:gridCol w="487834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+mj-lt"/>
                        </a:rPr>
                        <a:t>Stall</a:t>
                      </a:r>
                      <a:endParaRPr lang="ru-RU" sz="18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/>
                    </a:solidFill>
                  </a:tcPr>
                </a:tc>
                <a:tc hMerge="1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 smtClean="0">
                        <a:latin typeface="+mj-lt"/>
                      </a:endParaRPr>
                    </a:p>
                  </a:txBody>
                  <a:tcPr marL="94216" marR="94216" marT="47109" marB="47109" anchor="ctr"/>
                </a:tc>
                <a:tc hMerge="1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 smtClean="0">
                        <a:latin typeface="+mj-lt"/>
                      </a:endParaRPr>
                    </a:p>
                  </a:txBody>
                  <a:tcPr marL="94216" marR="94216" marT="47109" marB="47109" anchor="ctr"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</a:tr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105855"/>
              </p:ext>
            </p:extLst>
          </p:nvPr>
        </p:nvGraphicFramePr>
        <p:xfrm>
          <a:off x="4924425" y="5080025"/>
          <a:ext cx="2927004" cy="77598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487834"/>
                <a:gridCol w="487834"/>
                <a:gridCol w="487834"/>
                <a:gridCol w="487834"/>
                <a:gridCol w="487834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11" name="Straight Arrow Connector 10"/>
          <p:cNvCxnSpPr/>
          <p:nvPr/>
        </p:nvCxnSpPr>
        <p:spPr>
          <a:xfrm>
            <a:off x="4724400" y="4885050"/>
            <a:ext cx="457200" cy="381000"/>
          </a:xfrm>
          <a:prstGeom prst="straightConnector1">
            <a:avLst/>
          </a:prstGeom>
          <a:noFill/>
          <a:ln w="38100" cap="flat" cmpd="sng" algn="ctr">
            <a:solidFill>
              <a:srgbClr val="C0504D"/>
            </a:solidFill>
            <a:prstDash val="solid"/>
            <a:headEnd type="oval" w="sm" len="sm"/>
            <a:tailEnd type="arrow" w="med" len="med"/>
          </a:ln>
          <a:effectLst>
            <a:glow rad="88900">
              <a:sysClr val="window" lastClr="FFFFFF">
                <a:alpha val="86000"/>
              </a:sys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4355923"/>
              </p:ext>
            </p:extLst>
          </p:nvPr>
        </p:nvGraphicFramePr>
        <p:xfrm>
          <a:off x="4924425" y="5855330"/>
          <a:ext cx="2927004" cy="38799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487834"/>
                <a:gridCol w="487834"/>
                <a:gridCol w="487834"/>
                <a:gridCol w="487834"/>
                <a:gridCol w="487834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982548"/>
              </p:ext>
            </p:extLst>
          </p:nvPr>
        </p:nvGraphicFramePr>
        <p:xfrm>
          <a:off x="1992630" y="5078755"/>
          <a:ext cx="2439170" cy="38799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1951336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bg1"/>
                          </a:solidFill>
                          <a:latin typeface="Calibri"/>
                          <a:ea typeface="+mn-ea"/>
                          <a:cs typeface="+mn-cs"/>
                        </a:rPr>
                        <a:t>Stall</a:t>
                      </a:r>
                      <a:endParaRPr lang="ru-RU" sz="1800" kern="1200" dirty="0" smtClean="0">
                        <a:solidFill>
                          <a:schemeClr val="bg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/>
                    </a:solidFill>
                  </a:tcPr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3581400" y="1590040"/>
            <a:ext cx="54102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600" dirty="0">
                <a:solidFill>
                  <a:prstClr val="black"/>
                </a:solidFill>
                <a:latin typeface="Calibri"/>
                <a:cs typeface="+mn-cs"/>
              </a:rPr>
              <a:t>– Yes, execute instructions in parallel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pic>
        <p:nvPicPr>
          <p:cNvPr id="15" name="Audio 1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21680389"/>
      </p:ext>
    </p:extLst>
  </p:cSld>
  <p:clrMapOvr>
    <a:masterClrMapping/>
  </p:clrMapOvr>
  <p:transition advTm="39054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-0.0533 0.00023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4" y="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1.48148E-6 L -0.0533 0.00023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4" y="0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3.7037E-6 L -0.0533 0.00023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4" y="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2.22222E-6 L -0.0533 0.00023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4" y="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4.44444E-6 L -0.0533 0.00024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7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3 0.00024 L -0.10694 0.00024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14" grpId="0"/>
    </p:bldLst>
  </p:timing>
  <p:extLst>
    <p:ext uri="{3A86A75C-4F4B-4683-9AE1-C65F6400EC91}">
      <p14:laserTraceLst xmlns:p14="http://schemas.microsoft.com/office/powerpoint/2010/main">
        <p14:tracePtLst>
          <p14:tracePt t="19021" x="1322388" y="4724400"/>
          <p14:tracePt t="19364" x="1393825" y="4625975"/>
          <p14:tracePt t="19376" x="1509713" y="4473575"/>
          <p14:tracePt t="19389" x="1670050" y="4295775"/>
          <p14:tracePt t="19403" x="1822450" y="4152900"/>
          <p14:tracePt t="19420" x="2000250" y="4019550"/>
          <p14:tracePt t="19437" x="2286000" y="3805238"/>
          <p14:tracePt t="19454" x="2419350" y="3733800"/>
          <p14:tracePt t="19471" x="2581275" y="3670300"/>
          <p14:tracePt t="19486" x="2616200" y="3652838"/>
          <p14:tracePt t="19503" x="2643188" y="3643313"/>
          <p14:tracePt t="19521" x="2724150" y="3643313"/>
          <p14:tracePt t="19537" x="2776538" y="3662363"/>
          <p14:tracePt t="19553" x="2840038" y="3687763"/>
          <p14:tracePt t="20660" x="2608263" y="3643313"/>
          <p14:tracePt t="20672" x="2276475" y="3500438"/>
          <p14:tracePt t="20684" x="1928813" y="3375025"/>
          <p14:tracePt t="20696" x="1554163" y="3187700"/>
          <p14:tracePt t="20708" x="1276350" y="3027363"/>
          <p14:tracePt t="20721" x="990600" y="2857500"/>
          <p14:tracePt t="20737" x="785813" y="2714625"/>
          <p14:tracePt t="20754" x="517525" y="2473325"/>
          <p14:tracePt t="20769" x="428625" y="2384425"/>
          <p14:tracePt t="20786" x="393700" y="2339975"/>
          <p14:tracePt t="20802" x="374650" y="2312988"/>
          <p14:tracePt t="20819" x="374650" y="2286000"/>
          <p14:tracePt t="20836" x="393700" y="2241550"/>
          <p14:tracePt t="20853" x="490538" y="2098675"/>
          <p14:tracePt t="20869" x="581025" y="2017713"/>
          <p14:tracePt t="20886" x="714375" y="1901825"/>
          <p14:tracePt t="20902" x="1044575" y="1687513"/>
          <p14:tracePt t="20920" x="1196975" y="1608138"/>
          <p14:tracePt t="20937" x="1446213" y="1517650"/>
          <p14:tracePt t="20953" x="1554163" y="1482725"/>
          <p14:tracePt t="20970" x="1652588" y="1473200"/>
          <p14:tracePt t="20986" x="1874838" y="1455738"/>
          <p14:tracePt t="21003" x="1990725" y="1455738"/>
          <p14:tracePt t="21020" x="2143125" y="1482725"/>
          <p14:tracePt t="21036" x="2411413" y="1517650"/>
          <p14:tracePt t="21052" x="2527300" y="1517650"/>
          <p14:tracePt t="21069" x="2625725" y="1517650"/>
          <p14:tracePt t="21086" x="2795588" y="1517650"/>
          <p14:tracePt t="21104" x="2874963" y="1517650"/>
          <p14:tracePt t="21120" x="2965450" y="1517650"/>
          <p14:tracePt t="21137" x="3125788" y="1544638"/>
          <p14:tracePt t="21154" x="3197225" y="1562100"/>
          <p14:tracePt t="21172" x="3251200" y="1589088"/>
          <p14:tracePt t="21187" x="3259138" y="1598613"/>
          <p14:tracePt t="21204" x="3268663" y="1598613"/>
          <p14:tracePt t="21237" x="3276600" y="1608138"/>
          <p14:tracePt t="21256" x="3313113" y="1643063"/>
          <p14:tracePt t="21271" x="3330575" y="1652588"/>
          <p14:tracePt t="21287" x="3348038" y="1660525"/>
          <p14:tracePt t="21304" x="3357563" y="1670050"/>
          <p14:tracePt t="21339" x="3357563" y="1697038"/>
          <p14:tracePt t="21354" x="3330575" y="1714500"/>
          <p14:tracePt t="21370" x="3268663" y="1758950"/>
          <p14:tracePt t="21388" x="2990850" y="1857375"/>
          <p14:tracePt t="21404" x="2776538" y="1893888"/>
          <p14:tracePt t="21422" x="2133600" y="1920875"/>
          <p14:tracePt t="21437" x="1741488" y="1920875"/>
          <p14:tracePt t="21453" x="1357313" y="1920875"/>
          <p14:tracePt t="21470" x="554038" y="1776413"/>
          <p14:tracePt t="21486" x="330200" y="1697038"/>
          <p14:tracePt t="21503" x="179388" y="1616075"/>
          <p14:tracePt t="21519" x="53975" y="1536700"/>
          <p14:tracePt t="21536" x="53975" y="1509713"/>
          <p14:tracePt t="21553" x="107950" y="1411288"/>
          <p14:tracePt t="21586" x="295275" y="1295400"/>
          <p14:tracePt t="21603" x="446088" y="1241425"/>
          <p14:tracePt t="21619" x="615950" y="1196975"/>
          <p14:tracePt t="21636" x="1169988" y="1160463"/>
          <p14:tracePt t="21653" x="1465263" y="1160463"/>
          <p14:tracePt t="21669" x="1874838" y="1204913"/>
          <p14:tracePt t="21686" x="2044700" y="1268413"/>
          <p14:tracePt t="21702" x="2224088" y="1322388"/>
          <p14:tracePt t="21719" x="2473325" y="1438275"/>
          <p14:tracePt t="21737" x="2581275" y="1482725"/>
          <p14:tracePt t="21755" x="2741613" y="1554163"/>
          <p14:tracePt t="21771" x="2786063" y="1562100"/>
          <p14:tracePt t="21786" x="2822575" y="1589088"/>
          <p14:tracePt t="21804" x="2847975" y="1598613"/>
          <p14:tracePt t="21821" x="2894013" y="1652588"/>
          <p14:tracePt t="21837" x="2919413" y="1697038"/>
          <p14:tracePt t="21854" x="2938463" y="1724025"/>
          <p14:tracePt t="21870" x="2938463" y="1741488"/>
          <p14:tracePt t="21888" x="2938463" y="1751013"/>
          <p14:tracePt t="21904" x="2938463" y="1758950"/>
          <p14:tracePt t="21920" x="2938463" y="1776413"/>
          <p14:tracePt t="21938" x="2938463" y="1857375"/>
          <p14:tracePt t="21954" x="2928938" y="1911350"/>
          <p14:tracePt t="21971" x="2884488" y="1992313"/>
          <p14:tracePt t="21988" x="2741613" y="2160588"/>
          <p14:tracePt t="22003" x="2652713" y="2251075"/>
          <p14:tracePt t="119852" x="2562225" y="2401888"/>
          <p14:tracePt t="119864" x="2482850" y="2581275"/>
          <p14:tracePt t="119875" x="2411413" y="2732088"/>
          <p14:tracePt t="119887" x="2366963" y="2884488"/>
          <p14:tracePt t="119899" x="2347913" y="3000375"/>
          <p14:tracePt t="119923" x="2347913" y="3259138"/>
          <p14:tracePt t="119935" x="2357438" y="3367088"/>
          <p14:tracePt t="119948" x="2393950" y="3465513"/>
          <p14:tracePt t="119965" x="2446338" y="3544888"/>
          <p14:tracePt t="119981" x="2517775" y="3662363"/>
          <p14:tracePt t="119998" x="2776538" y="3822700"/>
          <p14:tracePt t="120015" x="2928938" y="3902075"/>
          <p14:tracePt t="120031" x="3322638" y="4000500"/>
          <p14:tracePt t="120048" x="3490913" y="4037013"/>
          <p14:tracePt t="120065" x="3660775" y="4071938"/>
          <p14:tracePt t="120081" x="3902075" y="4071938"/>
          <p14:tracePt t="120098" x="3973513" y="4071938"/>
          <p14:tracePt t="120115" x="4037013" y="4071938"/>
          <p14:tracePt t="120131" x="4044950" y="4071938"/>
          <p14:tracePt t="120148" x="4054475" y="4071938"/>
          <p14:tracePt t="120189" x="4054475" y="4081463"/>
          <p14:tracePt t="120201" x="4010025" y="4108450"/>
          <p14:tracePt t="120214" x="3929063" y="4143375"/>
          <p14:tracePt t="120231" x="3813175" y="4162425"/>
          <p14:tracePt t="120248" x="3670300" y="4162425"/>
          <p14:tracePt t="120265" x="3197225" y="4143375"/>
          <p14:tracePt t="120281" x="2928938" y="4108450"/>
          <p14:tracePt t="120298" x="2517775" y="4027488"/>
          <p14:tracePt t="120315" x="2393950" y="4010025"/>
          <p14:tracePt t="120331" x="2357438" y="4010025"/>
          <p14:tracePt t="120348" x="2330450" y="4010025"/>
          <p14:tracePt t="120406" x="2347913" y="4010025"/>
          <p14:tracePt t="120418" x="2384425" y="4037013"/>
          <p14:tracePt t="120430" x="2465388" y="4098925"/>
          <p14:tracePt t="120442" x="2589213" y="4152900"/>
          <p14:tracePt t="120454" x="2724150" y="4233863"/>
          <p14:tracePt t="120466" x="2894013" y="4268788"/>
          <p14:tracePt t="120481" x="3062288" y="4322763"/>
          <p14:tracePt t="120498" x="3214688" y="4340225"/>
          <p14:tracePt t="120515" x="3509963" y="4438650"/>
          <p14:tracePt t="120531" x="3660775" y="4510088"/>
          <p14:tracePt t="120548" x="3813175" y="4591050"/>
          <p14:tracePt t="120564" x="4116388" y="4759325"/>
          <p14:tracePt t="120581" x="4251325" y="4857750"/>
          <p14:tracePt t="120598" x="4357688" y="4929188"/>
          <p14:tracePt t="120615" x="4527550" y="5027613"/>
          <p14:tracePt t="120631" x="4562475" y="5037138"/>
          <p14:tracePt t="120648" x="4616450" y="5064125"/>
          <p14:tracePt t="120665" x="4633913" y="5064125"/>
          <p14:tracePt t="120681" x="4679950" y="5091113"/>
          <p14:tracePt t="120698" x="4732338" y="5116513"/>
          <p14:tracePt t="120715" x="4813300" y="5153025"/>
          <p14:tracePt t="120953" x="4643438" y="5081588"/>
          <p14:tracePt t="120965" x="4429125" y="5000625"/>
          <p14:tracePt t="120977" x="4259263" y="4948238"/>
          <p14:tracePt t="120988" x="4108450" y="4911725"/>
          <p14:tracePt t="121000" x="3956050" y="4849813"/>
          <p14:tracePt t="121015" x="3786188" y="4795838"/>
          <p14:tracePt t="121032" x="3633788" y="4714875"/>
          <p14:tracePt t="121050" x="3286125" y="4519613"/>
          <p14:tracePt t="121066" x="3081338" y="4402138"/>
          <p14:tracePt t="121082" x="2901950" y="4305300"/>
          <p14:tracePt t="121098" x="2697163" y="4197350"/>
          <p14:tracePt t="121115" x="2660650" y="4187825"/>
          <p14:tracePt t="121133" x="2633663" y="4187825"/>
          <p14:tracePt t="121150" x="2625725" y="4179888"/>
          <p14:tracePt t="121260" x="2633663" y="4179888"/>
          <p14:tracePt t="121271" x="2652713" y="4179888"/>
          <p14:tracePt t="121284" x="2670175" y="4179888"/>
          <p14:tracePt t="121295" x="2741613" y="4179888"/>
          <p14:tracePt t="121307" x="2884488" y="4162425"/>
          <p14:tracePt t="121320" x="3081338" y="4162425"/>
          <p14:tracePt t="121332" x="3295650" y="4135438"/>
          <p14:tracePt t="121348" x="3482975" y="4135438"/>
          <p14:tracePt t="121365" x="3670300" y="4116388"/>
          <p14:tracePt t="121381" x="3840163" y="4116388"/>
          <p14:tracePt t="121398" x="3973513" y="4098925"/>
          <p14:tracePt t="121415" x="3983038" y="4098925"/>
          <p14:tracePt t="121431" x="3990975" y="4090988"/>
          <p14:tracePt t="121465" x="3973513" y="4090988"/>
          <p14:tracePt t="121481" x="3732213" y="4037013"/>
          <p14:tracePt t="121498" x="3465513" y="4000500"/>
          <p14:tracePt t="121514" x="2697163" y="3822700"/>
          <p14:tracePt t="121533" x="2286000" y="3768725"/>
          <p14:tracePt t="121549" x="2027238" y="3751263"/>
          <p14:tracePt t="121565" x="1643063" y="3751263"/>
          <p14:tracePt t="121582" x="1544638" y="3751263"/>
          <p14:tracePt t="121599" x="1500188" y="3751263"/>
          <p14:tracePt t="121616" x="1490663" y="3751263"/>
          <p14:tracePt t="121648" x="1500188" y="3759200"/>
          <p14:tracePt t="121665" x="1544638" y="3778250"/>
          <p14:tracePt t="121681" x="1581150" y="3786188"/>
          <p14:tracePt t="121698" x="1714500" y="3822700"/>
          <p14:tracePt t="121715" x="1785938" y="3830638"/>
          <p14:tracePt t="121733" x="1946275" y="3867150"/>
          <p14:tracePt t="121748" x="2044700" y="3884613"/>
          <p14:tracePt t="121767" x="2187575" y="3902075"/>
          <p14:tracePt t="121783" x="2482850" y="3938588"/>
          <p14:tracePt t="121798" x="2608263" y="3973513"/>
          <p14:tracePt t="121815" x="2732088" y="3992563"/>
          <p14:tracePt t="121831" x="2928938" y="4037013"/>
          <p14:tracePt t="121848" x="3009900" y="4071938"/>
          <p14:tracePt t="121865" x="3241675" y="4162425"/>
          <p14:tracePt t="121881" x="3375025" y="4233863"/>
          <p14:tracePt t="121898" x="3527425" y="4330700"/>
          <p14:tracePt t="121915" x="3857625" y="4527550"/>
          <p14:tracePt t="121931" x="3965575" y="4598988"/>
          <p14:tracePt t="121948" x="4133850" y="4751388"/>
          <p14:tracePt t="121965" x="4197350" y="4822825"/>
          <p14:tracePt t="121981" x="4295775" y="4929188"/>
          <p14:tracePt t="121998" x="4419600" y="5054600"/>
          <p14:tracePt t="122015" x="4465638" y="5116513"/>
          <p14:tracePt t="122032" x="4537075" y="5170488"/>
          <p14:tracePt t="122048" x="4545013" y="5170488"/>
          <p14:tracePt t="122315" x="4527550" y="5170488"/>
          <p14:tracePt t="122327" x="4510088" y="5162550"/>
          <p14:tracePt t="122339" x="4483100" y="5143500"/>
          <p14:tracePt t="122353" x="4419600" y="5045075"/>
          <p14:tracePt t="122366" x="4259263" y="4894263"/>
          <p14:tracePt t="122381" x="4062413" y="4652963"/>
          <p14:tracePt t="122398" x="3813175" y="4376738"/>
          <p14:tracePt t="122415" x="3482975" y="4044950"/>
          <p14:tracePt t="122431" x="3402013" y="3992563"/>
          <p14:tracePt t="122448" x="3375025" y="3983038"/>
          <p14:tracePt t="122465" x="3357563" y="3965575"/>
          <p14:tracePt t="122482" x="3340100" y="3965575"/>
          <p14:tracePt t="122515" x="3330575" y="3938588"/>
          <p14:tracePt t="122531" x="3295650" y="3911600"/>
          <p14:tracePt t="122548" x="3224213" y="3876675"/>
          <p14:tracePt t="122565" x="3205163" y="3857625"/>
          <p14:tracePt t="122582" x="3170238" y="3840163"/>
          <p14:tracePt t="122599" x="3160713" y="3840163"/>
          <p14:tracePt t="122757" x="3160713" y="3849688"/>
          <p14:tracePt t="122781" x="3170238" y="3857625"/>
          <p14:tracePt t="122792" x="3205163" y="3894138"/>
          <p14:tracePt t="122805" x="3251200" y="3938588"/>
          <p14:tracePt t="122817" x="3330575" y="3992563"/>
          <p14:tracePt t="122832" x="3419475" y="4054475"/>
          <p14:tracePt t="122848" x="3517900" y="4108450"/>
          <p14:tracePt t="122866" x="3643313" y="4187825"/>
          <p14:tracePt t="122882" x="3679825" y="4197350"/>
          <p14:tracePt t="122898" x="3705225" y="4224338"/>
          <p14:tracePt t="122915" x="3768725" y="4251325"/>
          <p14:tracePt t="122932" x="3795713" y="4278313"/>
          <p14:tracePt t="122949" x="3857625" y="4313238"/>
          <p14:tracePt t="122965" x="3884613" y="4340225"/>
          <p14:tracePt t="122982" x="3911600" y="4349750"/>
          <p14:tracePt t="122999" x="3965575" y="4402138"/>
          <p14:tracePt t="123015" x="3990975" y="4429125"/>
          <p14:tracePt t="123031" x="4010025" y="4438650"/>
          <p14:tracePt t="123048" x="4081463" y="4492625"/>
          <p14:tracePt t="123065" x="4116388" y="4519613"/>
          <p14:tracePt t="123083" x="4197350" y="4591050"/>
          <p14:tracePt t="123098" x="4259263" y="4635500"/>
          <p14:tracePt t="123115" x="4313238" y="4662488"/>
          <p14:tracePt t="123132" x="4394200" y="4697413"/>
          <p14:tracePt t="123148" x="4438650" y="4714875"/>
          <p14:tracePt t="123165" x="4491038" y="4741863"/>
          <p14:tracePt t="123183" x="4589463" y="4795838"/>
          <p14:tracePt t="123200" x="4643438" y="4822825"/>
          <p14:tracePt t="123217" x="4741863" y="4884738"/>
          <p14:tracePt t="123232" x="4786313" y="4911725"/>
          <p14:tracePt t="123248" x="4822825" y="4938713"/>
          <p14:tracePt t="123265" x="4894263" y="4973638"/>
          <p14:tracePt t="123282" x="4911725" y="4983163"/>
          <p14:tracePt t="123298" x="4938713" y="5010150"/>
          <p14:tracePt t="123315" x="5018088" y="5054600"/>
          <p14:tracePt t="123332" x="5081588" y="5116513"/>
          <p14:tracePt t="123348" x="5170488" y="5170488"/>
          <p14:tracePt t="123365" x="5340350" y="5268913"/>
          <p14:tracePt t="123382" x="5375275" y="5278438"/>
          <p14:tracePt t="123398" x="5411788" y="5305425"/>
          <p14:tracePt t="123417" x="5465763" y="5313363"/>
          <p14:tracePt t="123433" x="5473700" y="5313363"/>
          <p14:tracePt t="123449" x="5527675" y="5340350"/>
          <p14:tracePt t="123466" x="5572125" y="5367338"/>
          <p14:tracePt t="123482" x="5581650" y="5367338"/>
          <p14:tracePt t="123498" x="5599113" y="5376863"/>
          <p14:tracePt t="123543" x="5616575" y="5376863"/>
          <p14:tracePt t="123579" x="5616575" y="5384800"/>
          <p14:tracePt t="123592" x="5635625" y="5411788"/>
          <p14:tracePt t="123604" x="5680075" y="5438775"/>
          <p14:tracePt t="123616" x="5732463" y="5465763"/>
          <p14:tracePt t="123632" x="5768975" y="5492750"/>
          <p14:tracePt t="123649" x="5813425" y="5519738"/>
          <p14:tracePt t="123666" x="5857875" y="5546725"/>
          <p14:tracePt t="123682" x="5875338" y="5554663"/>
          <p14:tracePt t="123715" x="5894388" y="5564188"/>
          <p14:tracePt t="123731" x="5911850" y="5572125"/>
          <p14:tracePt t="123751" x="5965825" y="5599113"/>
          <p14:tracePt t="123766" x="6000750" y="5618163"/>
          <p14:tracePt t="123783" x="6027738" y="5618163"/>
          <p14:tracePt t="123799" x="6045200" y="5618163"/>
          <p14:tracePt t="123832" x="6054725" y="5618163"/>
          <p14:tracePt t="123906" x="6054725" y="5608638"/>
          <p14:tracePt t="123918" x="6054725" y="5599113"/>
          <p14:tracePt t="123932" x="6045200" y="5599113"/>
          <p14:tracePt t="123949" x="6037263" y="5591175"/>
          <p14:tracePt t="123965" x="5921375" y="5554663"/>
          <p14:tracePt t="123983" x="5803900" y="5537200"/>
          <p14:tracePt t="123999" x="5680075" y="5519738"/>
          <p14:tracePt t="124003" x="5554663" y="5519738"/>
          <p14:tracePt t="124016" x="5456238" y="5500688"/>
          <p14:tracePt t="124032" x="5384800" y="5500688"/>
          <p14:tracePt t="124050" x="5295900" y="5500688"/>
          <p14:tracePt t="124065" x="5268913" y="5500688"/>
          <p14:tracePt t="124082" x="5251450" y="5500688"/>
          <p14:tracePt t="124098" x="5187950" y="5500688"/>
          <p14:tracePt t="124115" x="5160963" y="5500688"/>
          <p14:tracePt t="124133" x="5072063" y="5500688"/>
          <p14:tracePt t="124165" x="4929188" y="5500688"/>
          <p14:tracePt t="124182" x="4902200" y="5500688"/>
          <p14:tracePt t="124198" x="4867275" y="5500688"/>
          <p14:tracePt t="124215" x="4857750" y="5500688"/>
          <p14:tracePt t="124248" x="4848225" y="5500688"/>
          <p14:tracePt t="124266" x="4840288" y="5500688"/>
          <p14:tracePt t="124283" x="4751388" y="5500688"/>
          <p14:tracePt t="124298" x="4697413" y="5500688"/>
          <p14:tracePt t="124315" x="4660900" y="5500688"/>
          <p14:tracePt t="124332" x="4625975" y="5500688"/>
          <p14:tracePt t="124348" x="4616450" y="5500688"/>
          <p14:tracePt t="124382" x="4608513" y="5500688"/>
          <p14:tracePt t="124622" x="4608513" y="5492750"/>
          <p14:tracePt t="124634" x="4616450" y="5492750"/>
          <p14:tracePt t="124676" x="4633913" y="5492750"/>
          <p14:tracePt t="124735" x="4643438" y="5492750"/>
          <p14:tracePt t="124821" x="4652963" y="5492750"/>
          <p14:tracePt t="124881" x="4660900" y="5492750"/>
          <p14:tracePt t="124893" x="4670425" y="5483225"/>
          <p14:tracePt t="124905" x="4697413" y="5483225"/>
          <p14:tracePt t="124917" x="4732338" y="5465763"/>
          <p14:tracePt t="124932" x="4786313" y="5438775"/>
          <p14:tracePt t="124948" x="4867275" y="5421313"/>
          <p14:tracePt t="124965" x="5045075" y="5394325"/>
          <p14:tracePt t="124982" x="5099050" y="5376863"/>
          <p14:tracePt t="124998" x="5135563" y="5376863"/>
          <p14:tracePt t="125016" x="5170488" y="5376863"/>
          <p14:tracePt t="125032" x="5180013" y="5376863"/>
          <p14:tracePt t="125048" x="5187950" y="5376863"/>
          <p14:tracePt t="125065" x="5197475" y="5376863"/>
          <p14:tracePt t="125149" x="5197475" y="5367338"/>
          <p14:tracePt t="125173" x="5187950" y="5367338"/>
          <p14:tracePt t="125197" x="5180013" y="5367338"/>
          <p14:tracePt t="125209" x="5170488" y="5367338"/>
          <p14:tracePt t="125220" x="5153025" y="5367338"/>
          <p14:tracePt t="125233" x="5126038" y="5367338"/>
          <p14:tracePt t="125248" x="5037138" y="5349875"/>
          <p14:tracePt t="125265" x="4929188" y="5330825"/>
          <p14:tracePt t="125282" x="4572000" y="5278438"/>
          <p14:tracePt t="125298" x="4375150" y="5241925"/>
          <p14:tracePt t="125315" x="4187825" y="5224463"/>
          <p14:tracePt t="125332" x="3894138" y="5180013"/>
          <p14:tracePt t="125349" x="3795713" y="5170488"/>
          <p14:tracePt t="125365" x="3741738" y="5153025"/>
          <p14:tracePt t="125382" x="3687763" y="5143500"/>
          <p14:tracePt t="125399" x="3679825" y="5143500"/>
          <p14:tracePt t="125416" x="3670300" y="5143500"/>
          <p14:tracePt t="125432" x="3660775" y="5143500"/>
          <p14:tracePt t="125466" x="3652838" y="5143500"/>
          <p14:tracePt t="125500" x="3625850" y="5143500"/>
          <p14:tracePt t="125511" x="3589338" y="5143500"/>
          <p14:tracePt t="125523" x="3554413" y="5126038"/>
          <p14:tracePt t="125535" x="3527425" y="5126038"/>
          <p14:tracePt t="125549" x="3473450" y="5126038"/>
          <p14:tracePt t="125566" x="3419475" y="5126038"/>
          <p14:tracePt t="125582" x="3348038" y="5116513"/>
          <p14:tracePt t="125599" x="3268663" y="5099050"/>
          <p14:tracePt t="125616" x="3259138" y="5091113"/>
          <p14:tracePt t="125632" x="3251200" y="5081588"/>
          <p14:tracePt t="125732" x="3259138" y="5081588"/>
          <p14:tracePt t="125756" x="3268663" y="5081588"/>
          <p14:tracePt t="125767" x="3286125" y="5081588"/>
          <p14:tracePt t="125792" x="3295650" y="5091113"/>
          <p14:tracePt t="125803" x="3303588" y="5091113"/>
          <p14:tracePt t="125816" x="3313113" y="5099050"/>
          <p14:tracePt t="125833" x="3322638" y="5099050"/>
          <p14:tracePt t="125849" x="3357563" y="5116513"/>
          <p14:tracePt t="125866" x="3438525" y="5135563"/>
          <p14:tracePt t="125882" x="3473450" y="5153025"/>
          <p14:tracePt t="125899" x="3554413" y="5162550"/>
          <p14:tracePt t="125917" x="3589338" y="5162550"/>
          <p14:tracePt t="125932" x="3625850" y="5180013"/>
          <p14:tracePt t="125949" x="3759200" y="5207000"/>
          <p14:tracePt t="125965" x="3840163" y="5224463"/>
          <p14:tracePt t="125982" x="3946525" y="5224463"/>
          <p14:tracePt t="125998" x="3983038" y="5224463"/>
          <p14:tracePt t="126015" x="4017963" y="5224463"/>
          <p14:tracePt t="126032" x="4108450" y="5224463"/>
          <p14:tracePt t="126049" x="4160838" y="5224463"/>
          <p14:tracePt t="126066" x="4241800" y="5224463"/>
          <p14:tracePt t="126082" x="4276725" y="5224463"/>
          <p14:tracePt t="126098" x="4313238" y="5224463"/>
          <p14:tracePt t="126115" x="4367213" y="5224463"/>
          <p14:tracePt t="126132" x="4375150" y="5224463"/>
          <p14:tracePt t="126150" x="4394200" y="5224463"/>
          <p14:tracePt t="126168" x="4438650" y="5224463"/>
          <p14:tracePt t="126182" x="4446588" y="5224463"/>
          <p14:tracePt t="126199" x="4473575" y="5224463"/>
          <p14:tracePt t="126216" x="4518025" y="5224463"/>
          <p14:tracePt t="126232" x="4527550" y="5224463"/>
          <p14:tracePt t="126249" x="4537075" y="5224463"/>
          <p14:tracePt t="126265" x="4562475" y="5233988"/>
          <p14:tracePt t="126282" x="4572000" y="5233988"/>
          <p14:tracePt t="126298" x="4608513" y="5241925"/>
          <p14:tracePt t="126315" x="4670425" y="5259388"/>
          <p14:tracePt t="126332" x="4705350" y="5259388"/>
          <p14:tracePt t="126348" x="4732338" y="5268913"/>
          <p14:tracePt t="126366" x="4776788" y="5268913"/>
          <p14:tracePt t="126383" x="4803775" y="5278438"/>
          <p14:tracePt t="126400" x="4857750" y="5278438"/>
          <p14:tracePt t="126417" x="4884738" y="5295900"/>
          <p14:tracePt t="126433" x="4911725" y="5295900"/>
          <p14:tracePt t="126449" x="4956175" y="5295900"/>
          <p14:tracePt t="126466" x="4965700" y="5295900"/>
          <p14:tracePt t="126484" x="4983163" y="5295900"/>
          <p14:tracePt t="126499" x="4992688" y="5295900"/>
          <p14:tracePt t="126591" x="4992688" y="5286375"/>
          <p14:tracePt t="126604" x="4983163" y="5251450"/>
          <p14:tracePt t="126615" x="4921250" y="5170488"/>
          <p14:tracePt t="126627" x="4848225" y="5081588"/>
          <p14:tracePt t="126644" x="4759325" y="4973638"/>
          <p14:tracePt t="126656" x="4697413" y="4911725"/>
          <p14:tracePt t="126668" x="4670425" y="4884738"/>
          <p14:tracePt t="126682" x="4643438" y="4857750"/>
          <p14:tracePt t="126699" x="4633913" y="4857750"/>
          <p14:tracePt t="126716" x="4608513" y="4849813"/>
          <p14:tracePt t="126838" x="4608513" y="4857750"/>
          <p14:tracePt t="126850" x="4616450" y="4857750"/>
          <p14:tracePt t="126863" x="4616450" y="4867275"/>
          <p14:tracePt t="126873" x="4625975" y="4867275"/>
          <p14:tracePt t="126886" x="4625975" y="4876800"/>
          <p14:tracePt t="126899" x="4633913" y="4876800"/>
          <p14:tracePt t="126917" x="4633913" y="4894263"/>
          <p14:tracePt t="126932" x="4652963" y="4911725"/>
          <p14:tracePt t="126948" x="4724400" y="4983163"/>
          <p14:tracePt t="126965" x="4786313" y="5027613"/>
          <p14:tracePt t="126982" x="4921250" y="5153025"/>
          <p14:tracePt t="126999" x="4983163" y="5207000"/>
          <p14:tracePt t="127016" x="5010150" y="5241925"/>
          <p14:tracePt t="127033" x="5064125" y="5322888"/>
          <p14:tracePt t="127049" x="5099050" y="5349875"/>
          <p14:tracePt t="127066" x="5135563" y="5411788"/>
          <p14:tracePt t="127082" x="5153025" y="5421313"/>
          <p14:tracePt t="127099" x="5160963" y="5438775"/>
          <p14:tracePt t="127115" x="5170488" y="5448300"/>
          <p14:tracePt t="127143" x="5180013" y="5448300"/>
          <p14:tracePt t="127215" x="5180013" y="5429250"/>
          <p14:tracePt t="127227" x="5180013" y="5421313"/>
          <p14:tracePt t="127250" x="5170488" y="5411788"/>
          <p14:tracePt t="127262" x="5160963" y="5402263"/>
          <p14:tracePt t="127274" x="5160963" y="5394325"/>
          <p14:tracePt t="127286" x="5143500" y="5384800"/>
          <p14:tracePt t="127299" x="5143500" y="5376863"/>
          <p14:tracePt t="127315" x="5135563" y="5376863"/>
          <p14:tracePt t="127332" x="5135563" y="5357813"/>
          <p14:tracePt t="127349" x="5116513" y="5330825"/>
          <p14:tracePt t="127365" x="5037138" y="5207000"/>
          <p14:tracePt t="127382" x="4956175" y="5126038"/>
          <p14:tracePt t="127399" x="4848225" y="5019675"/>
          <p14:tracePt t="127415" x="4822825" y="4992688"/>
          <p14:tracePt t="127432" x="4795838" y="4973638"/>
          <p14:tracePt t="127449" x="4786313" y="4965700"/>
          <p14:tracePt t="127466" x="4776788" y="4965700"/>
          <p14:tracePt t="127625" x="4786313" y="4965700"/>
          <p14:tracePt t="127664" x="4795838" y="4983163"/>
          <p14:tracePt t="127676" x="4813300" y="5000625"/>
          <p14:tracePt t="127688" x="4830763" y="5019675"/>
          <p14:tracePt t="127700" x="4894263" y="5054600"/>
          <p14:tracePt t="127715" x="4929188" y="5081588"/>
          <p14:tracePt t="127732" x="4992688" y="5126038"/>
          <p14:tracePt t="127749" x="5072063" y="5197475"/>
          <p14:tracePt t="127765" x="5099050" y="5224463"/>
          <p14:tracePt t="127782" x="5126038" y="5233988"/>
          <p14:tracePt t="127799" x="5135563" y="5241925"/>
          <p14:tracePt t="127815" x="5143500" y="5251450"/>
          <p14:tracePt t="128025" x="5135563" y="5251450"/>
          <p14:tracePt t="128061" x="5116513" y="5251450"/>
          <p14:tracePt t="128096" x="5108575" y="5251450"/>
          <p14:tracePt t="128120" x="5099050" y="5251450"/>
          <p14:tracePt t="128138" x="5081588" y="5251450"/>
          <p14:tracePt t="128150" x="5037138" y="5241925"/>
          <p14:tracePt t="128163" x="4983163" y="5241925"/>
          <p14:tracePt t="128175" x="4929188" y="5241925"/>
          <p14:tracePt t="128189" x="4857750" y="5224463"/>
          <p14:tracePt t="128202" x="4759325" y="5224463"/>
          <p14:tracePt t="128216" x="4705350" y="5224463"/>
          <p14:tracePt t="128233" x="4652963" y="5214938"/>
          <p14:tracePt t="128249" x="4589463" y="5214938"/>
          <p14:tracePt t="128266" x="4537075" y="5197475"/>
          <p14:tracePt t="128282" x="4500563" y="5197475"/>
          <p14:tracePt t="128299" x="4411663" y="5187950"/>
          <p14:tracePt t="128315" x="4367213" y="5170488"/>
          <p14:tracePt t="128332" x="4348163" y="5170488"/>
          <p14:tracePt t="128349" x="4286250" y="5162550"/>
          <p14:tracePt t="128365" x="4241800" y="5143500"/>
          <p14:tracePt t="128382" x="4205288" y="5135563"/>
          <p14:tracePt t="128399" x="4143375" y="5135563"/>
          <p14:tracePt t="128417" x="4116388" y="5135563"/>
          <p14:tracePt t="128433" x="4098925" y="5135563"/>
          <p14:tracePt t="128449" x="4089400" y="5135563"/>
          <p14:tracePt t="128482" x="4081463" y="5135563"/>
          <p14:tracePt t="128499" x="4062413" y="5135563"/>
          <p14:tracePt t="128516" x="3911600" y="5135563"/>
          <p14:tracePt t="128532" x="3795713" y="5135563"/>
          <p14:tracePt t="128549" x="3670300" y="5135563"/>
          <p14:tracePt t="128566" x="3500438" y="5135563"/>
          <p14:tracePt t="128583" x="3446463" y="5135563"/>
          <p14:tracePt t="128600" x="3375025" y="5135563"/>
          <p14:tracePt t="128616" x="3348038" y="5116513"/>
          <p14:tracePt t="128632" x="3340100" y="5116513"/>
          <p14:tracePt t="128649" x="3330575" y="5116513"/>
          <p14:tracePt t="128666" x="3322638" y="5116513"/>
          <p14:tracePt t="128721" x="3330575" y="5116513"/>
          <p14:tracePt t="128733" x="3340100" y="5116513"/>
          <p14:tracePt t="128745" x="3348038" y="5116513"/>
          <p14:tracePt t="128758" x="3357563" y="5116513"/>
          <p14:tracePt t="128782" x="3375025" y="5126038"/>
          <p14:tracePt t="128795" x="3384550" y="5126038"/>
          <p14:tracePt t="128818" x="3394075" y="5126038"/>
          <p14:tracePt t="128843" x="3402013" y="5126038"/>
          <p14:tracePt t="128855" x="3402013" y="5135563"/>
          <p14:tracePt t="128867" x="3411538" y="5135563"/>
          <p14:tracePt t="128890" x="3419475" y="5135563"/>
          <p14:tracePt t="128902" x="3446463" y="5143500"/>
          <p14:tracePt t="128918" x="3455988" y="5143500"/>
          <p14:tracePt t="128933" x="3465513" y="5143500"/>
          <p14:tracePt t="128951" x="3473450" y="5143500"/>
          <p14:tracePt t="128966" x="3482975" y="5143500"/>
          <p14:tracePt t="128982" x="3482975" y="5153025"/>
          <p14:tracePt t="128999" x="3490913" y="5153025"/>
          <p14:tracePt t="130023" x="3490913" y="5143500"/>
          <p14:tracePt t="131785" x="3509963" y="5143500"/>
          <p14:tracePt t="131834" x="3517900" y="5143500"/>
          <p14:tracePt t="131847" x="3536950" y="5143500"/>
          <p14:tracePt t="131859" x="3562350" y="5143500"/>
          <p14:tracePt t="131871" x="3598863" y="5143500"/>
          <p14:tracePt t="131885" x="3652838" y="5143500"/>
          <p14:tracePt t="131901" x="3705225" y="5143500"/>
          <p14:tracePt t="131917" x="3741738" y="5143500"/>
          <p14:tracePt t="131933" x="3867150" y="5143500"/>
          <p14:tracePt t="131949" x="3911600" y="5162550"/>
          <p14:tracePt t="131966" x="4017963" y="5170488"/>
          <p14:tracePt t="131982" x="4037013" y="5170488"/>
          <p14:tracePt t="132000" x="4089400" y="5187950"/>
          <p14:tracePt t="132002" x="4133850" y="5187950"/>
          <p14:tracePt t="132017" x="4187825" y="5197475"/>
          <p14:tracePt t="132033" x="4241800" y="5197475"/>
          <p14:tracePt t="132049" x="4276725" y="5214938"/>
          <p14:tracePt t="132066" x="4357688" y="5224463"/>
          <p14:tracePt t="132083" x="4394200" y="5241925"/>
          <p14:tracePt t="132099" x="4473575" y="5268913"/>
          <p14:tracePt t="132117" x="4500563" y="5268913"/>
          <p14:tracePt t="132133" x="4537075" y="5278438"/>
          <p14:tracePt t="132149" x="4545013" y="5278438"/>
          <p14:tracePt t="132167" x="4625975" y="5305425"/>
          <p14:tracePt t="132183" x="4660900" y="5305425"/>
          <p14:tracePt t="132200" x="4741863" y="5330825"/>
          <p14:tracePt t="132216" x="4759325" y="5330825"/>
          <p14:tracePt t="132233" x="4786313" y="5340350"/>
          <p14:tracePt t="132249" x="4830763" y="5349875"/>
          <p14:tracePt t="132266" x="4857750" y="5349875"/>
          <p14:tracePt t="132284" x="4902200" y="5367338"/>
          <p14:tracePt t="132299" x="4929188" y="5367338"/>
          <p14:tracePt t="132316" x="4946650" y="5367338"/>
          <p14:tracePt t="132333" x="5010150" y="5394325"/>
          <p14:tracePt t="132349" x="5037138" y="5402263"/>
          <p14:tracePt t="132366" x="5064125" y="5402263"/>
          <p14:tracePt t="132382" x="5072063" y="5411788"/>
          <p14:tracePt t="132399" x="5081588" y="5411788"/>
          <p14:tracePt t="132829" x="5081588" y="5402263"/>
          <p14:tracePt t="132901" x="5081588" y="5394325"/>
          <p14:tracePt t="132937" x="5081588" y="5384800"/>
          <p14:tracePt t="132949" x="5072063" y="5367338"/>
          <p14:tracePt t="132973" x="5072063" y="5357813"/>
          <p14:tracePt t="132985" x="5054600" y="5357813"/>
          <p14:tracePt t="132997" x="5054600" y="5349875"/>
          <p14:tracePt t="133020" x="5045075" y="5340350"/>
          <p14:tracePt t="133032" x="5037138" y="5322888"/>
          <p14:tracePt t="133044" x="5010150" y="5295900"/>
          <p14:tracePt t="133057" x="4983163" y="5268913"/>
          <p14:tracePt t="133070" x="4973638" y="5241925"/>
          <p14:tracePt t="133083" x="4946650" y="5233988"/>
          <p14:tracePt t="133100" x="4938713" y="5224463"/>
          <p14:tracePt t="133116" x="4938713" y="5207000"/>
          <p14:tracePt t="133133" x="4921250" y="5197475"/>
          <p14:tracePt t="133149" x="4921250" y="5187950"/>
          <p14:tracePt t="133192" x="4911725" y="5187950"/>
          <p14:tracePt t="133204" x="4911725" y="5180013"/>
          <p14:tracePt t="133301" x="4902200" y="5170488"/>
          <p14:tracePt t="133315" x="4884738" y="5135563"/>
          <p14:tracePt t="133327" x="4840288" y="5072063"/>
          <p14:tracePt t="133340" x="4795838" y="4992688"/>
          <p14:tracePt t="133351" x="4741863" y="4911725"/>
          <p14:tracePt t="133366" x="4714875" y="4867275"/>
          <p14:tracePt t="133383" x="4687888" y="4830763"/>
          <p14:tracePt t="133400" x="4670425" y="4805363"/>
          <p14:tracePt t="133417" x="4670425" y="4795838"/>
          <p14:tracePt t="133433" x="4660900" y="4795838"/>
          <p14:tracePt t="133543" x="4660900" y="4813300"/>
          <p14:tracePt t="133558" x="4660900" y="4830763"/>
          <p14:tracePt t="133570" x="4687888" y="4857750"/>
          <p14:tracePt t="133583" x="4714875" y="4894263"/>
          <p14:tracePt t="133600" x="4741863" y="4938713"/>
          <p14:tracePt t="133616" x="4776788" y="4983163"/>
          <p14:tracePt t="133633" x="4848225" y="5045075"/>
          <p14:tracePt t="133649" x="4857750" y="5081588"/>
          <p14:tracePt t="133667" x="4884738" y="5108575"/>
          <p14:tracePt t="133683" x="4938713" y="5162550"/>
          <p14:tracePt t="133700" x="4946650" y="5187950"/>
          <p14:tracePt t="133717" x="4973638" y="5224463"/>
          <p14:tracePt t="133733" x="4983163" y="5233988"/>
          <p14:tracePt t="133750" x="4992688" y="5241925"/>
          <p14:tracePt t="133766" x="5000625" y="5259388"/>
          <p14:tracePt t="133800" x="5010150" y="5268913"/>
          <p14:tracePt t="133816" x="5010150" y="5278438"/>
          <p14:tracePt t="133837" x="5010150" y="5286375"/>
          <p14:tracePt t="133850" x="5018088" y="5286375"/>
          <p14:tracePt t="133867" x="5018088" y="5305425"/>
          <p14:tracePt t="133884" x="5027613" y="5313363"/>
          <p14:tracePt t="133901" x="5064125" y="5330825"/>
          <p14:tracePt t="133918" x="5089525" y="5357813"/>
          <p14:tracePt t="133935" x="5126038" y="5367338"/>
          <p14:tracePt t="133951" x="5143500" y="5384800"/>
          <p14:tracePt t="133968" x="5153025" y="5394325"/>
          <p14:tracePt t="133984" x="5170488" y="5402263"/>
          <p14:tracePt t="134019" x="5180013" y="5411788"/>
          <p14:tracePt t="134034" x="5187950" y="5411788"/>
          <p14:tracePt t="139050" x="5170488" y="5411788"/>
          <p14:tracePt t="139062" x="5153025" y="5411788"/>
          <p14:tracePt t="139074" x="5108575" y="5384800"/>
          <p14:tracePt t="139086" x="5072063" y="5357813"/>
          <p14:tracePt t="139102" x="5027613" y="5330825"/>
          <p14:tracePt t="139117" x="4992688" y="5305425"/>
          <p14:tracePt t="139133" x="4946650" y="5278438"/>
          <p14:tracePt t="139150" x="4911725" y="5251450"/>
          <p14:tracePt t="139167" x="4902200" y="5251450"/>
          <p14:tracePt t="139200" x="4894263" y="5241925"/>
          <p14:tracePt t="139245" x="4894263" y="5233988"/>
          <p14:tracePt t="139257" x="4894263" y="5224463"/>
          <p14:tracePt t="139281" x="4894263" y="5214938"/>
          <p14:tracePt t="139357" x="4894263" y="5197475"/>
          <p14:tracePt t="139673" x="4894263" y="5187950"/>
          <p14:tracePt t="139816" x="4894263" y="5180013"/>
          <p14:tracePt t="140813" x="4894263" y="5170488"/>
          <p14:tracePt t="140851" x="4902200" y="5170488"/>
          <p14:tracePt t="140863" x="4902200" y="5162550"/>
          <p14:tracePt t="140874" x="4921250" y="5135563"/>
          <p14:tracePt t="140886" x="4921250" y="5116513"/>
          <p14:tracePt t="140900" x="4946650" y="5064125"/>
          <p14:tracePt t="140917" x="4946650" y="5010150"/>
          <p14:tracePt t="140934" x="4956175" y="4948238"/>
          <p14:tracePt t="140950" x="4956175" y="4921250"/>
          <p14:tracePt t="140967" x="4956175" y="4911725"/>
          <p14:tracePt t="140984" x="4956175" y="4902200"/>
          <p14:tracePt t="141000" x="4956175" y="4894263"/>
          <p14:tracePt t="141041" x="4946650" y="4894263"/>
          <p14:tracePt t="141077" x="4938713" y="4894263"/>
          <p14:tracePt t="141120" x="4929188" y="4894263"/>
          <p14:tracePt t="141132" x="4921250" y="4876800"/>
          <p14:tracePt t="141144" x="4902200" y="4876800"/>
          <p14:tracePt t="141156" x="4894263" y="4876800"/>
          <p14:tracePt t="141169" x="4884738" y="4867275"/>
          <p14:tracePt t="141185" x="4875213" y="4867275"/>
          <p14:tracePt t="141293" x="4875213" y="4884738"/>
          <p14:tracePt t="141306" x="4875213" y="4894263"/>
          <p14:tracePt t="141318" x="4875213" y="4911725"/>
          <p14:tracePt t="141335" x="4921250" y="4938713"/>
          <p14:tracePt t="141353" x="4983163" y="5019675"/>
          <p14:tracePt t="141367" x="5027613" y="5045075"/>
          <p14:tracePt t="141384" x="5037138" y="5054600"/>
          <p14:tracePt t="141401" x="5072063" y="5081588"/>
          <p14:tracePt t="141417" x="5081588" y="5091113"/>
          <p14:tracePt t="141435" x="5089525" y="5099050"/>
          <p14:tracePt t="141451" x="5126038" y="5135563"/>
          <p14:tracePt t="141468" x="5143500" y="5162550"/>
          <p14:tracePt t="141484" x="5170488" y="5180013"/>
          <p14:tracePt t="141500" x="5180013" y="5180013"/>
          <p14:tracePt t="141517" x="5180013" y="5187950"/>
          <p14:tracePt t="141534" x="5187950" y="5187950"/>
          <p14:tracePt t="147937" x="5126038" y="5224463"/>
          <p14:tracePt t="147949" x="5018088" y="5322888"/>
          <p14:tracePt t="147960" x="4894263" y="5394325"/>
          <p14:tracePt t="147973" x="4759325" y="5448300"/>
          <p14:tracePt t="147986" x="4608513" y="5546725"/>
          <p14:tracePt t="148002" x="4411663" y="5599113"/>
          <p14:tracePt t="148018" x="4224338" y="5626100"/>
          <p14:tracePt t="148034" x="3840163" y="5626100"/>
          <p14:tracePt t="148052" x="3643313" y="5554663"/>
          <p14:tracePt t="148068" x="3446463" y="5456238"/>
          <p14:tracePt t="148085" x="3214688" y="5305425"/>
          <p14:tracePt t="148102" x="2946400" y="5037138"/>
          <p14:tracePt t="148118" x="2894013" y="4956175"/>
          <p14:tracePt t="148135" x="2857500" y="4751388"/>
          <p14:tracePt t="148151" x="2857500" y="4652963"/>
          <p14:tracePt t="148168" x="2884488" y="4554538"/>
          <p14:tracePt t="148185" x="3000375" y="4384675"/>
          <p14:tracePt t="148201" x="3071813" y="4322763"/>
          <p14:tracePt t="148218" x="3214688" y="4241800"/>
          <p14:tracePt t="148235" x="3268663" y="4224338"/>
          <p14:tracePt t="148251" x="3340100" y="4206875"/>
          <p14:tracePt t="148268" x="3517900" y="4206875"/>
          <p14:tracePt t="148285" x="3616325" y="4251325"/>
          <p14:tracePt t="148301" x="3697288" y="4286250"/>
          <p14:tracePt t="148319" x="3776663" y="4322763"/>
          <p14:tracePt t="148336" x="3786188" y="4322763"/>
          <p14:tracePt t="148353" x="3803650" y="4330700"/>
          <p14:tracePt t="148385" x="3786188" y="4357688"/>
          <p14:tracePt t="148401" x="3562350" y="4483100"/>
          <p14:tracePt t="148418" x="3384550" y="4537075"/>
          <p14:tracePt t="148436" x="2973388" y="4635500"/>
          <p14:tracePt t="148451" x="2759075" y="4635500"/>
          <p14:tracePt t="148468" x="2571750" y="4635500"/>
          <p14:tracePt t="148485" x="2259013" y="4572000"/>
          <p14:tracePt t="148501" x="2143125" y="4500563"/>
          <p14:tracePt t="148518" x="2081213" y="4429125"/>
          <p14:tracePt t="148534" x="2054225" y="4305300"/>
          <p14:tracePt t="148551" x="2081213" y="4197350"/>
          <p14:tracePt t="148569" x="2152650" y="4090988"/>
          <p14:tracePt t="148587" x="2411413" y="3902075"/>
          <p14:tracePt t="148603" x="2562225" y="3849688"/>
          <p14:tracePt t="148618" x="2714625" y="3813175"/>
          <p14:tracePt t="148635" x="2857500" y="3813175"/>
          <p14:tracePt t="148652" x="3322638" y="3921125"/>
          <p14:tracePt t="148668" x="3500438" y="4037013"/>
          <p14:tracePt t="148685" x="3813175" y="4330700"/>
          <p14:tracePt t="148702" x="3902075" y="4465638"/>
          <p14:tracePt t="148718" x="3973513" y="4572000"/>
          <p14:tracePt t="148735" x="3990975" y="4741863"/>
          <p14:tracePt t="148751" x="3965575" y="4849813"/>
          <p14:tracePt t="148769" x="3751263" y="5010150"/>
          <p14:tracePt t="148785" x="3598863" y="5091113"/>
          <p14:tracePt t="148802" x="3429000" y="5126038"/>
          <p14:tracePt t="148819" x="3071813" y="5143500"/>
          <p14:tracePt t="148835" x="2901950" y="5135563"/>
          <p14:tracePt t="148852" x="2776538" y="5099050"/>
          <p14:tracePt t="148868" x="2571750" y="4921250"/>
          <p14:tracePt t="148885" x="2544763" y="4813300"/>
          <p14:tracePt t="148902" x="2536825" y="4519613"/>
          <p14:tracePt t="148918" x="2608263" y="4367213"/>
          <p14:tracePt t="148935" x="2724150" y="4241800"/>
          <p14:tracePt t="148951" x="3009900" y="4044950"/>
          <p14:tracePt t="148968" x="3179763" y="4010025"/>
          <p14:tracePt t="148985" x="3322638" y="4010025"/>
          <p14:tracePt t="149001" x="3598863" y="4116388"/>
          <p14:tracePt t="149019" x="3732213" y="4224338"/>
          <p14:tracePt t="149036" x="3956050" y="4448175"/>
          <p14:tracePt t="149052" x="4000500" y="4537075"/>
          <p14:tracePt t="149068" x="4037013" y="4616450"/>
          <p14:tracePt t="149085" x="4037013" y="4687888"/>
          <p14:tracePt t="149101" x="4000500" y="4751388"/>
          <p14:tracePt t="149118" x="3875088" y="4805363"/>
          <p14:tracePt t="149135" x="3581400" y="4857750"/>
          <p14:tracePt t="149152" x="3411538" y="4857750"/>
          <p14:tracePt t="149170" x="3098800" y="4830763"/>
          <p14:tracePt t="149186" x="2990850" y="4759325"/>
          <p14:tracePt t="149203" x="2884488" y="4670425"/>
          <p14:tracePt t="149219" x="2741613" y="4456113"/>
          <p14:tracePt t="149236" x="2724150" y="4357688"/>
          <p14:tracePt t="149254" x="2751138" y="4152900"/>
          <p14:tracePt t="149270" x="2813050" y="4071938"/>
          <p14:tracePt t="149285" x="2901950" y="3983038"/>
          <p14:tracePt t="149302" x="2965450" y="3938588"/>
          <p14:tracePt t="149318" x="3187700" y="3902075"/>
          <p14:tracePt t="149335" x="3313113" y="3902075"/>
          <p14:tracePt t="149352" x="3517900" y="4000500"/>
          <p14:tracePt t="149369" x="3581400" y="4064000"/>
          <p14:tracePt t="149388" x="3643313" y="4179888"/>
          <p14:tracePt t="149402" x="3643313" y="4214813"/>
          <p14:tracePt t="149420" x="3643313" y="4268788"/>
          <p14:tracePt t="149436" x="3500438" y="4438650"/>
          <p14:tracePt t="149453" x="3375025" y="4510088"/>
          <p14:tracePt t="149469" x="3197225" y="4564063"/>
          <p14:tracePt t="149485" x="2867025" y="4608513"/>
          <p14:tracePt t="149502" x="2724150" y="4608513"/>
          <p14:tracePt t="149518" x="2509838" y="4492625"/>
          <p14:tracePt t="149535" x="2438400" y="4402138"/>
          <p14:tracePt t="149552" x="2419350" y="4278313"/>
          <p14:tracePt t="149569" x="2419350" y="4162425"/>
          <p14:tracePt t="149585" x="2643188" y="3876675"/>
          <p14:tracePt t="149602" x="2768600" y="3778250"/>
          <p14:tracePt t="149620" x="3071813" y="3687763"/>
          <p14:tracePt t="149637" x="3214688" y="3687763"/>
          <p14:tracePt t="149653" x="3340100" y="3714750"/>
          <p14:tracePt t="149668" x="3581400" y="3876675"/>
          <p14:tracePt t="149685" x="3687763" y="3992563"/>
          <p14:tracePt t="149703" x="3786188" y="4152900"/>
          <p14:tracePt t="149719" x="3803650" y="4197350"/>
          <p14:tracePt t="149736" x="3803650" y="4214813"/>
          <p14:tracePt t="149753" x="3751263" y="4286250"/>
          <p14:tracePt t="149769" x="3598863" y="4357688"/>
          <p14:tracePt t="149787" x="3322638" y="4456113"/>
          <p14:tracePt t="149802" x="3179763" y="4492625"/>
          <p14:tracePt t="149819" x="3036888" y="4492625"/>
          <p14:tracePt t="149836" x="2901950" y="4492625"/>
          <p14:tracePt t="149852" x="2874963" y="4492625"/>
          <p14:tracePt t="149886" x="2874963" y="4438650"/>
          <p14:tracePt t="149903" x="2901950" y="4322763"/>
          <p14:tracePt t="149919" x="3081338" y="4108450"/>
          <p14:tracePt t="149935" x="3214688" y="4010025"/>
          <p14:tracePt t="149952" x="3367088" y="3956050"/>
          <p14:tracePt t="149968" x="3608388" y="3938588"/>
          <p14:tracePt t="149985" x="3679825" y="3938588"/>
          <p14:tracePt t="150003" x="3759200" y="3973513"/>
          <p14:tracePt t="150018" x="3776663" y="3983038"/>
          <p14:tracePt t="150035" x="3776663" y="3992563"/>
          <p14:tracePt t="150052" x="3741738" y="4071938"/>
          <p14:tracePt t="150068" x="3633788" y="4162425"/>
          <p14:tracePt t="150085" x="3527425" y="4233863"/>
          <p14:tracePt t="150103" x="3394075" y="4305300"/>
          <p14:tracePt t="150119" x="3125788" y="4340225"/>
          <p14:tracePt t="150136" x="3027363" y="4340225"/>
          <p14:tracePt t="150153" x="2946400" y="4286250"/>
          <p14:tracePt t="150170" x="2928938" y="4224338"/>
          <p14:tracePt t="150187" x="2928938" y="4152900"/>
          <p14:tracePt t="150205" x="3071813" y="4037013"/>
          <p14:tracePt t="150219" x="3197225" y="4000500"/>
          <p14:tracePt t="150235" x="3348038" y="3983038"/>
          <p14:tracePt t="150251" x="3732213" y="4054475"/>
          <p14:tracePt t="150269" x="3983038" y="4162425"/>
          <p14:tracePt t="150287" x="4608513" y="4421188"/>
          <p14:tracePt t="150302" x="4929188" y="4572000"/>
          <p14:tracePt t="150318" x="5224463" y="4768850"/>
          <p14:tracePt t="150335" x="5635625" y="5010150"/>
          <p14:tracePt t="150351" x="5768975" y="5143500"/>
          <p14:tracePt t="150368" x="5875338" y="5233988"/>
          <p14:tracePt t="150385" x="6064250" y="5473700"/>
          <p14:tracePt t="150403" x="6135688" y="5581650"/>
          <p14:tracePt t="150421" x="6215063" y="5751513"/>
          <p14:tracePt t="150437" x="6215063" y="5786438"/>
          <p14:tracePt t="150453" x="6215063" y="5822950"/>
          <p14:tracePt t="150470" x="6207125" y="5867400"/>
          <p14:tracePt t="150486" x="6135688" y="5929313"/>
          <p14:tracePt t="150503" x="6072188" y="5983288"/>
          <p14:tracePt t="150506" x="5965825" y="6027738"/>
          <p14:tracePt t="150519" x="5884863" y="6081713"/>
          <p14:tracePt t="150536" x="5778500" y="6118225"/>
          <p14:tracePt t="150553" x="5680075" y="6143625"/>
          <p14:tracePt t="150570" x="5661025" y="6143625"/>
          <p14:tracePt t="150606" x="5661025" y="6108700"/>
          <p14:tracePt t="150619" x="5670550" y="6037263"/>
          <p14:tracePt t="150636" x="5741988" y="5884863"/>
          <p14:tracePt t="150654" x="5938838" y="5724525"/>
          <p14:tracePt t="150670" x="6045200" y="5670550"/>
          <p14:tracePt t="150686" x="6143625" y="5653088"/>
          <p14:tracePt t="150703" x="6269038" y="5653088"/>
          <p14:tracePt t="150719" x="6303963" y="5653088"/>
          <p14:tracePt t="150737" x="6402388" y="5715000"/>
          <p14:tracePt t="150753" x="6429375" y="5741988"/>
          <p14:tracePt t="150770" x="6456363" y="5778500"/>
          <p14:tracePt t="150786" x="6456363" y="5867400"/>
          <p14:tracePt t="150802" x="6456363" y="5929313"/>
          <p14:tracePt t="150818" x="6421438" y="5983288"/>
          <p14:tracePt t="150835" x="6303963" y="6046788"/>
          <p14:tracePt t="150853" x="6224588" y="6081713"/>
          <p14:tracePt t="150870" x="6081713" y="6081713"/>
          <p14:tracePt t="150886" x="6037263" y="6072188"/>
          <p14:tracePt t="150903" x="6027738" y="6072188"/>
          <p14:tracePt t="150920" x="6018213" y="6046788"/>
          <p14:tracePt t="150936" x="6018213" y="6000750"/>
          <p14:tracePt t="150954" x="6027738" y="5948363"/>
          <p14:tracePt t="150969" x="6108700" y="5805488"/>
          <p14:tracePt t="150986" x="6170613" y="5761038"/>
          <p14:tracePt t="151003" x="6394450" y="5689600"/>
          <p14:tracePt t="151019" x="6537325" y="5689600"/>
          <p14:tracePt t="151036" x="6680200" y="5689600"/>
          <p14:tracePt t="151053" x="6840538" y="5724525"/>
          <p14:tracePt t="151069" x="6867525" y="5741988"/>
          <p14:tracePt t="151086" x="6875463" y="5751513"/>
          <p14:tracePt t="151105" x="6875463" y="5795963"/>
          <p14:tracePt t="151119" x="6840538" y="5867400"/>
          <p14:tracePt t="151136" x="6769100" y="5975350"/>
          <p14:tracePt t="151153" x="6589713" y="6180138"/>
          <p14:tracePt t="151171" x="6456363" y="6269038"/>
          <p14:tracePt t="151187" x="6350000" y="6340475"/>
          <p14:tracePt t="151202" x="6153150" y="6376988"/>
          <p14:tracePt t="151219" x="6072188" y="6376988"/>
          <p14:tracePt t="151235" x="6018213" y="6357938"/>
          <p14:tracePt t="151252" x="5946775" y="6305550"/>
          <p14:tracePt t="151269" x="5946775" y="6215063"/>
          <p14:tracePt t="151285" x="5929313" y="6108700"/>
          <p14:tracePt t="151302" x="5956300" y="5884863"/>
          <p14:tracePt t="151319" x="5992813" y="5832475"/>
          <p14:tracePt t="151335" x="6116638" y="5715000"/>
          <p14:tracePt t="151352" x="6215063" y="5697538"/>
          <p14:tracePt t="151369" x="6323013" y="5689600"/>
          <p14:tracePt t="151385" x="6465888" y="5689600"/>
          <p14:tracePt t="151402" x="6510338" y="5707063"/>
          <p14:tracePt t="151419" x="6572250" y="5768975"/>
          <p14:tracePt t="151435" x="6599238" y="5822950"/>
          <p14:tracePt t="151453" x="6616700" y="5884863"/>
          <p14:tracePt t="151469" x="6608763" y="5992813"/>
          <p14:tracePt t="151485" x="6581775" y="6046788"/>
          <p14:tracePt t="151502" x="6537325" y="6091238"/>
          <p14:tracePt t="151504" x="6500813" y="6118225"/>
          <p14:tracePt t="151518" x="6446838" y="6126163"/>
          <p14:tracePt t="151535" x="6402388" y="6143625"/>
          <p14:tracePt t="151552" x="6296025" y="6143625"/>
          <p14:tracePt t="151569" x="6259513" y="6143625"/>
          <p14:tracePt t="151586" x="6251575" y="6143625"/>
          <p14:tracePt t="151603" x="6242050" y="6135688"/>
          <p14:tracePt t="151620" x="6242050" y="6118225"/>
          <p14:tracePt t="151638" x="6242050" y="6072188"/>
          <p14:tracePt t="151652" x="6296025" y="5876925"/>
          <p14:tracePt t="151668" x="6367463" y="5786438"/>
          <p14:tracePt t="151685" x="6456363" y="5724525"/>
          <p14:tracePt t="151702" x="6680200" y="5670550"/>
          <p14:tracePt t="151718" x="6778625" y="5670550"/>
          <p14:tracePt t="151736" x="6894513" y="5670550"/>
          <p14:tracePt t="151753" x="6929438" y="5697538"/>
          <p14:tracePt t="151768" x="6938963" y="5724525"/>
          <p14:tracePt t="151785" x="6938963" y="5813425"/>
          <p14:tracePt t="151802" x="6938963" y="5857875"/>
          <p14:tracePt t="151818" x="6813550" y="5965825"/>
          <p14:tracePt t="151835" x="6724650" y="6019800"/>
          <p14:tracePt t="151852" x="6643688" y="6046788"/>
          <p14:tracePt t="151868" x="6446838" y="6064250"/>
          <p14:tracePt t="151885" x="6394450" y="6064250"/>
          <p14:tracePt t="151902" x="6323013" y="6064250"/>
          <p14:tracePt t="151918" x="6303963" y="6046788"/>
          <p14:tracePt t="151935" x="6303963" y="6037263"/>
          <p14:tracePt t="151953" x="6303963" y="5965825"/>
          <p14:tracePt t="151969" x="6303963" y="5894388"/>
          <p14:tracePt t="151986" x="6394450" y="5768975"/>
          <p14:tracePt t="152002" x="6473825" y="5715000"/>
          <p14:tracePt t="152019" x="6643688" y="5715000"/>
          <p14:tracePt t="152035" x="6983413" y="5761038"/>
          <p14:tracePt t="152052" x="7089775" y="5813425"/>
          <p14:tracePt t="152069" x="7143750" y="5832475"/>
          <p14:tracePt t="152086" x="7170738" y="5857875"/>
          <p14:tracePt t="152103" x="7180263" y="5876925"/>
          <p14:tracePt t="152119" x="7180263" y="5921375"/>
          <p14:tracePt t="152138" x="7000875" y="6072188"/>
          <p14:tracePt t="152153" x="6875463" y="6126163"/>
          <p14:tracePt t="152170" x="6751638" y="6162675"/>
          <p14:tracePt t="152188" x="6527800" y="6180138"/>
          <p14:tracePt t="152204" x="6473825" y="6180138"/>
          <p14:tracePt t="152220" x="6438900" y="6180138"/>
          <p14:tracePt t="152236" x="6421438" y="6180138"/>
          <p14:tracePt t="152269" x="6421438" y="6170613"/>
          <p14:tracePt t="152287" x="6421438" y="6153150"/>
          <p14:tracePt t="152303" x="6421438" y="6126163"/>
          <p14:tracePt t="152320" x="6446838" y="6081713"/>
          <p14:tracePt t="152335" x="6456363" y="6072188"/>
          <p14:tracePt t="152352" x="6473825" y="6046788"/>
          <p14:tracePt t="152368" x="6500813" y="6037263"/>
          <p14:tracePt t="193216" x="6375400" y="6037263"/>
          <p14:tracePt t="193228" x="6232525" y="6037263"/>
          <p14:tracePt t="193240" x="6135688" y="6000750"/>
          <p14:tracePt t="193252" x="5992813" y="5983288"/>
          <p14:tracePt t="193265" x="5884863" y="5929313"/>
          <p14:tracePt t="193277" x="5751513" y="5857875"/>
          <p14:tracePt t="193292" x="5626100" y="5761038"/>
          <p14:tracePt t="193307" x="5492750" y="5670550"/>
          <p14:tracePt t="193324" x="5224463" y="5421313"/>
          <p14:tracePt t="193340" x="5126038" y="5286375"/>
          <p14:tracePt t="193357" x="5054600" y="5180013"/>
          <p14:tracePt t="193373" x="5045075" y="4983163"/>
          <p14:tracePt t="193391" x="5045075" y="4902200"/>
          <p14:tracePt t="193408" x="5187950" y="4733925"/>
          <p14:tracePt t="193424" x="5251450" y="4670425"/>
          <p14:tracePt t="193440" x="5322888" y="4581525"/>
          <p14:tracePt t="193456" x="5402263" y="4537075"/>
          <p14:tracePt t="193473" x="5589588" y="4448175"/>
          <p14:tracePt t="193490" x="5715000" y="4429125"/>
          <p14:tracePt t="193507" x="5929313" y="4411663"/>
          <p14:tracePt t="193524" x="6000750" y="4411663"/>
          <p14:tracePt t="193540" x="6045200" y="4411663"/>
          <p14:tracePt t="193557" x="6072188" y="4411663"/>
          <p14:tracePt t="193591" x="5921375" y="4384675"/>
          <p14:tracePt t="193607" x="5697538" y="4322763"/>
          <p14:tracePt t="193624" x="5421313" y="4233863"/>
          <p14:tracePt t="193640" x="4670425" y="3973513"/>
          <p14:tracePt t="193657" x="4411663" y="3867150"/>
          <p14:tracePt t="193673" x="4062413" y="3714750"/>
          <p14:tracePt t="193690" x="3973513" y="3662363"/>
          <p14:tracePt t="193957" x="3867150" y="3554413"/>
          <p14:tracePt t="193969" x="3705225" y="3411538"/>
          <p14:tracePt t="193981" x="3509963" y="3278188"/>
          <p14:tracePt t="193994" x="3330575" y="3135313"/>
          <p14:tracePt t="194008" x="3152775" y="3000375"/>
          <p14:tracePt t="194024" x="2990850" y="2884488"/>
          <p14:tracePt t="194041" x="2776538" y="2714625"/>
          <p14:tracePt t="194057" x="2751138" y="2697163"/>
          <p14:tracePt t="194074" x="2732088" y="2679700"/>
          <p14:tracePt t="194091" x="2714625" y="2670175"/>
          <p14:tracePt t="194124" x="2732088" y="2670175"/>
          <p14:tracePt t="194138" x="2768600" y="2670175"/>
          <p14:tracePt t="194150" x="2822575" y="2679700"/>
          <p14:tracePt t="194162" x="2901950" y="2679700"/>
          <p14:tracePt t="194174" x="3000375" y="2697163"/>
          <p14:tracePt t="194190" x="3071813" y="2706688"/>
          <p14:tracePt t="194207" x="3152775" y="2741613"/>
          <p14:tracePt t="194224" x="3313113" y="2768600"/>
          <p14:tracePt t="194241" x="3367088" y="2803525"/>
          <p14:tracePt t="194258" x="3419475" y="2822575"/>
          <p14:tracePt t="194274" x="3429000" y="2822575"/>
          <p14:tracePt t="194290" x="3438525" y="2830513"/>
          <p14:tracePt t="194341" x="3394075" y="2830513"/>
          <p14:tracePt t="194352" x="3303588" y="2830513"/>
          <p14:tracePt t="194364" x="3133725" y="2830513"/>
          <p14:tracePt t="194377" x="2965450" y="2803525"/>
          <p14:tracePt t="194390" x="2813050" y="2768600"/>
          <p14:tracePt t="194406" x="2687638" y="2732088"/>
          <p14:tracePt t="194423" x="2589213" y="2714625"/>
          <p14:tracePt t="194440" x="2562225" y="2706688"/>
          <p14:tracePt t="194457" x="2544763" y="2697163"/>
          <p14:tracePt t="194491" x="2571750" y="2697163"/>
          <p14:tracePt t="194506" x="2741613" y="2697163"/>
          <p14:tracePt t="194523" x="2911475" y="2706688"/>
          <p14:tracePt t="194540" x="3179763" y="2741613"/>
          <p14:tracePt t="194556" x="3251200" y="2741613"/>
          <p14:tracePt t="194573" x="3286125" y="2751138"/>
          <p14:tracePt t="194590" x="3313113" y="2751138"/>
          <p14:tracePt t="194648" x="3303588" y="2751138"/>
          <p14:tracePt t="194661" x="3276600" y="2751138"/>
          <p14:tracePt t="194673" x="3197225" y="2706688"/>
          <p14:tracePt t="194685" x="3089275" y="2670175"/>
          <p14:tracePt t="194697" x="3009900" y="2616200"/>
          <p14:tracePt t="194709" x="2973388" y="2589213"/>
          <p14:tracePt t="194723" x="2946400" y="2589213"/>
          <p14:tracePt t="194740" x="2938463" y="2589213"/>
          <p14:tracePt t="194757" x="2928938" y="2581275"/>
          <p14:tracePt t="194794" x="2938463" y="2608263"/>
          <p14:tracePt t="194805" x="2982913" y="2643188"/>
          <p14:tracePt t="194818" x="3044825" y="2697163"/>
          <p14:tracePt t="194829" x="3108325" y="2759075"/>
          <p14:tracePt t="194842" x="3152775" y="2822575"/>
          <p14:tracePt t="194857" x="3197225" y="2857500"/>
          <p14:tracePt t="194873" x="3224213" y="2884488"/>
          <p14:tracePt t="194890" x="3232150" y="2911475"/>
          <p14:tracePt t="194907" x="3232150" y="2921000"/>
          <p14:tracePt t="194944" x="3232150" y="2928938"/>
          <p14:tracePt t="194967" x="3224213" y="2928938"/>
          <p14:tracePt t="194978" x="3197225" y="2938463"/>
          <p14:tracePt t="194992" x="3160713" y="2965450"/>
          <p14:tracePt t="195007" x="3081338" y="2982913"/>
          <p14:tracePt t="195024" x="2982913" y="3000375"/>
          <p14:tracePt t="195041" x="2840038" y="3000375"/>
          <p14:tracePt t="195057" x="2786063" y="2992438"/>
          <p14:tracePt t="195074" x="2705100" y="2867025"/>
          <p14:tracePt t="195091" x="2705100" y="2768600"/>
          <p14:tracePt t="195107" x="2705100" y="2652713"/>
          <p14:tracePt t="195124" x="2786063" y="2401888"/>
          <p14:tracePt t="195141" x="2884488" y="2286000"/>
          <p14:tracePt t="195157" x="2919413" y="2251075"/>
          <p14:tracePt t="195174" x="3017838" y="2224088"/>
          <p14:tracePt t="195191" x="3071813" y="2224088"/>
          <p14:tracePt t="195208" x="3187700" y="2268538"/>
          <p14:tracePt t="195223" x="3251200" y="2312988"/>
          <p14:tracePt t="195240" x="3303588" y="2366963"/>
          <p14:tracePt t="195257" x="3419475" y="2492375"/>
          <p14:tracePt t="195275" x="3446463" y="2544763"/>
          <p14:tracePt t="195293" x="3482975" y="2598738"/>
          <p14:tracePt t="195307" x="3482975" y="2608263"/>
          <p14:tracePt t="195340" x="3482975" y="2625725"/>
          <p14:tracePt t="195357" x="3446463" y="2670175"/>
          <p14:tracePt t="195374" x="3357563" y="2714625"/>
          <p14:tracePt t="195390" x="3179763" y="2768600"/>
          <p14:tracePt t="195407" x="3081338" y="2768600"/>
          <p14:tracePt t="195424" x="3009900" y="2768600"/>
          <p14:tracePt t="195440" x="2894013" y="2732088"/>
          <p14:tracePt t="195457" x="2857500" y="2706688"/>
          <p14:tracePt t="195473" x="2840038" y="2652713"/>
          <p14:tracePt t="195490" x="2830513" y="2563813"/>
          <p14:tracePt t="195507" x="2830513" y="2517775"/>
          <p14:tracePt t="195526" x="2857500" y="2482850"/>
          <p14:tracePt t="195541" x="2894013" y="2473325"/>
          <p14:tracePt t="195558" x="2928938" y="2473325"/>
          <p14:tracePt t="195575" x="3027363" y="2473325"/>
          <p14:tracePt t="195591" x="3062288" y="2473325"/>
          <p14:tracePt t="195610" x="3160713" y="2536825"/>
          <p14:tracePt t="195624" x="3214688" y="2571750"/>
          <p14:tracePt t="195642" x="3268663" y="2635250"/>
          <p14:tracePt t="195658" x="3303588" y="2714625"/>
          <p14:tracePt t="195673" x="3303588" y="2741613"/>
          <p14:tracePt t="195690" x="3303588" y="2751138"/>
          <p14:tracePt t="195707" x="3295650" y="2786063"/>
          <p14:tracePt t="195724" x="3214688" y="2849563"/>
          <p14:tracePt t="195741" x="3036888" y="2894013"/>
          <p14:tracePt t="195758" x="2955925" y="2911475"/>
          <p14:tracePt t="195775" x="2884488" y="2911475"/>
          <p14:tracePt t="195790" x="2786063" y="2874963"/>
          <p14:tracePt t="195808" x="2741613" y="2813050"/>
          <p14:tracePt t="195825" x="2705100" y="2660650"/>
          <p14:tracePt t="195840" x="2705100" y="2589213"/>
          <p14:tracePt t="195857" x="2714625" y="2536825"/>
          <p14:tracePt t="195874" x="2803525" y="2428875"/>
          <p14:tracePt t="195891" x="2840038" y="2420938"/>
          <p14:tracePt t="195909" x="2946400" y="2401888"/>
          <p14:tracePt t="195924" x="3017838" y="2411413"/>
          <p14:tracePt t="195941" x="3081338" y="2420938"/>
          <p14:tracePt t="195957" x="3143250" y="2465388"/>
          <p14:tracePt t="195974" x="3224213" y="2571750"/>
          <p14:tracePt t="195991" x="3295650" y="2635250"/>
          <p14:tracePt t="196007" x="3322638" y="2697163"/>
          <p14:tracePt t="196024" x="3348038" y="2778125"/>
          <p14:tracePt t="196040" x="3348038" y="2795588"/>
          <p14:tracePt t="196060" x="3348038" y="2822575"/>
          <p14:tracePt t="196075" x="3340100" y="2830513"/>
          <p14:tracePt t="196092" x="3286125" y="2857500"/>
          <p14:tracePt t="196109" x="3143250" y="2857500"/>
          <p14:tracePt t="196124" x="3062288" y="2849563"/>
          <p14:tracePt t="196141" x="2982913" y="2813050"/>
          <p14:tracePt t="196158" x="2857500" y="2741613"/>
          <p14:tracePt t="196173" x="2830513" y="2679700"/>
          <p14:tracePt t="196190" x="2830513" y="2608263"/>
          <p14:tracePt t="196207" x="2901950" y="2446338"/>
          <p14:tracePt t="196224" x="3009900" y="2411413"/>
          <p14:tracePt t="196240" x="3108325" y="2374900"/>
          <p14:tracePt t="196257" x="3348038" y="2374900"/>
          <p14:tracePt t="196273" x="3455988" y="2401888"/>
          <p14:tracePt t="196290" x="3554413" y="2455863"/>
          <p14:tracePt t="196307" x="3679825" y="2527300"/>
          <p14:tracePt t="196324" x="3724275" y="2589213"/>
          <p14:tracePt t="196340" x="3803650" y="2714625"/>
          <p14:tracePt t="196357" x="3867150" y="2795588"/>
          <p14:tracePt t="196373" x="3938588" y="2884488"/>
          <p14:tracePt t="196390" x="4054475" y="3054350"/>
          <p14:tracePt t="196407" x="4081463" y="3089275"/>
          <p14:tracePt t="196424" x="4152900" y="3143250"/>
          <p14:tracePt t="196440" x="4187825" y="3160713"/>
          <p14:tracePt t="196457" x="4224338" y="3160713"/>
          <p14:tracePt t="196474" x="4295775" y="3170238"/>
          <p14:tracePt t="196491" x="4375150" y="3170238"/>
          <p14:tracePt t="196777" x="4527550" y="3125788"/>
          <p14:tracePt t="196790" x="4697413" y="3089275"/>
          <p14:tracePt t="196801" x="4867275" y="3044825"/>
          <p14:tracePt t="196812" x="5054600" y="3027363"/>
          <p14:tracePt t="196825" x="5224463" y="2992438"/>
          <p14:tracePt t="196840" x="5394325" y="2973388"/>
          <p14:tracePt t="196857" x="5564188" y="2955925"/>
          <p14:tracePt t="196873" x="5786438" y="2921000"/>
          <p14:tracePt t="196890" x="5884863" y="2921000"/>
          <p14:tracePt t="196909" x="6010275" y="2921000"/>
          <p14:tracePt t="196924" x="6054725" y="2921000"/>
          <p14:tracePt t="196941" x="6108700" y="2938463"/>
          <p14:tracePt t="196957" x="6126163" y="2938463"/>
          <p14:tracePt t="196974" x="6180138" y="2946400"/>
          <p14:tracePt t="196990" x="6197600" y="2965450"/>
          <p14:tracePt t="197007" x="6224588" y="2965450"/>
          <p14:tracePt t="197024" x="6251575" y="2973388"/>
          <p14:tracePt t="197040" x="6269038" y="2982913"/>
          <p14:tracePt t="197074" x="6278563" y="2982913"/>
          <p14:tracePt t="197144" x="6286500" y="2982913"/>
          <p14:tracePt t="197156" x="6303963" y="2982913"/>
          <p14:tracePt t="197168" x="6330950" y="2982913"/>
          <p14:tracePt t="197180" x="6384925" y="2965450"/>
          <p14:tracePt t="197192" x="6421438" y="2965450"/>
          <p14:tracePt t="197207" x="6492875" y="2965450"/>
          <p14:tracePt t="197224" x="6545263" y="2965450"/>
          <p14:tracePt t="197241" x="6599238" y="2965450"/>
          <p14:tracePt t="197257" x="6608763" y="2965450"/>
          <p14:tracePt t="197274" x="6608763" y="2955925"/>
          <p14:tracePt t="197290" x="6616700" y="2955925"/>
          <p14:tracePt t="197324" x="6616700" y="2946400"/>
          <p14:tracePt t="197359" x="6616700" y="2938463"/>
          <p14:tracePt t="197534" x="6616700" y="2928938"/>
          <p14:tracePt t="197582" x="6608763" y="2928938"/>
          <p14:tracePt t="197608" x="6589713" y="2928938"/>
          <p14:tracePt t="197621" x="6581775" y="2928938"/>
          <p14:tracePt t="197631" x="6572250" y="2928938"/>
          <p14:tracePt t="197644" x="6564313" y="2928938"/>
          <p14:tracePt t="197657" x="6554788" y="2938463"/>
          <p14:tracePt t="197674" x="6545263" y="2938463"/>
          <p14:tracePt t="197692" x="6537325" y="2946400"/>
          <p14:tracePt t="197715" x="6518275" y="2946400"/>
          <p14:tracePt t="197740" x="6500813" y="2946400"/>
          <p14:tracePt t="197751" x="6473825" y="2946400"/>
          <p14:tracePt t="197763" x="6456363" y="2946400"/>
          <p14:tracePt t="197775" x="6429375" y="2946400"/>
          <p14:tracePt t="197791" x="6411913" y="2946400"/>
          <p14:tracePt t="197807" x="6394450" y="2928938"/>
          <p14:tracePt t="197824" x="6384925" y="2921000"/>
          <p14:tracePt t="197841" x="6375400" y="2921000"/>
          <p14:tracePt t="197874" x="6367463" y="2911475"/>
          <p14:tracePt t="198179" x="6357938" y="2911475"/>
          <p14:tracePt t="198190" x="6350000" y="2911475"/>
          <p14:tracePt t="198202" x="6323013" y="2911475"/>
          <p14:tracePt t="198214" x="6313488" y="2911475"/>
          <p14:tracePt t="198227" x="6296025" y="2911475"/>
          <p14:tracePt t="198242" x="6269038" y="2911475"/>
          <p14:tracePt t="198257" x="6232525" y="2911475"/>
          <p14:tracePt t="198274" x="6170613" y="2911475"/>
          <p14:tracePt t="198291" x="6135688" y="2911475"/>
          <p14:tracePt t="198307" x="6081713" y="2911475"/>
          <p14:tracePt t="198324" x="6018213" y="2911475"/>
          <p14:tracePt t="198341" x="6010275" y="2911475"/>
          <p14:tracePt t="198357" x="5992813" y="2901950"/>
          <p14:tracePt t="198390" x="5973763" y="2901950"/>
          <p14:tracePt t="198434" x="5973763" y="2894013"/>
          <p14:tracePt t="198723" x="5973763" y="2884488"/>
          <p14:tracePt t="199139" x="5983288" y="2884488"/>
          <p14:tracePt t="199224" x="5983288" y="2894013"/>
          <p14:tracePt t="199248" x="5983288" y="2901950"/>
          <p14:tracePt t="199260" x="5983288" y="2928938"/>
          <p14:tracePt t="199273" x="5965825" y="2946400"/>
          <p14:tracePt t="199284" x="5902325" y="2992438"/>
          <p14:tracePt t="199295" x="5822950" y="3063875"/>
          <p14:tracePt t="199309" x="5661025" y="3160713"/>
          <p14:tracePt t="199324" x="5492750" y="3232150"/>
          <p14:tracePt t="199342" x="5268913" y="3313113"/>
          <p14:tracePt t="199357" x="4830763" y="3438525"/>
          <p14:tracePt t="199374" x="4616450" y="3473450"/>
          <p14:tracePt t="199391" x="4429125" y="3492500"/>
          <p14:tracePt t="199407" x="4108450" y="3554413"/>
          <p14:tracePt t="199424" x="4054475" y="3563938"/>
          <p14:tracePt t="199441" x="4017963" y="3581400"/>
          <p14:tracePt t="199457" x="3990975" y="3589338"/>
          <p14:tracePt t="199495" x="3990975" y="3598863"/>
          <p14:tracePt t="199589" x="3990975" y="3608388"/>
          <p14:tracePt t="199624" x="3983038" y="3608388"/>
          <p14:tracePt t="199636" x="3973513" y="3616325"/>
          <p14:tracePt t="199648" x="3938588" y="3643313"/>
          <p14:tracePt t="199660" x="3911600" y="3652838"/>
          <p14:tracePt t="199674" x="3902075" y="3670300"/>
          <p14:tracePt t="199690" x="3875088" y="3670300"/>
          <p14:tracePt t="199707" x="3875088" y="3679825"/>
          <p14:tracePt t="199744" x="3875088" y="3687763"/>
          <p14:tracePt t="199769" x="3884613" y="3687763"/>
          <p14:tracePt t="199781" x="3894138" y="3687763"/>
          <p14:tracePt t="199804" x="3902075" y="3687763"/>
          <p14:tracePt t="199827" x="3911600" y="3687763"/>
          <p14:tracePt t="199840" x="3919538" y="3687763"/>
          <p14:tracePt t="199851" x="3929063" y="3687763"/>
          <p14:tracePt t="199863" x="3956050" y="3687763"/>
          <p14:tracePt t="199876" x="3990975" y="3687763"/>
          <p14:tracePt t="199890" x="4027488" y="3687763"/>
          <p14:tracePt t="199907" x="4054475" y="3687763"/>
          <p14:tracePt t="199924" x="4081463" y="3679825"/>
          <p14:tracePt t="199941" x="4108450" y="3679825"/>
          <p14:tracePt t="199957" x="4116388" y="3679825"/>
          <p14:tracePt t="199990" x="4116388" y="3687763"/>
          <p14:tracePt t="200013" x="4116388" y="3697288"/>
          <p14:tracePt t="200025" x="4116388" y="3706813"/>
          <p14:tracePt t="200041" x="4108450" y="3714750"/>
          <p14:tracePt t="200057" x="4044950" y="3759200"/>
          <p14:tracePt t="200074" x="3983038" y="3795713"/>
          <p14:tracePt t="200091" x="3956050" y="3813175"/>
          <p14:tracePt t="200107" x="3946525" y="3822700"/>
          <p14:tracePt t="200124" x="3946525" y="3830638"/>
          <p14:tracePt t="200220" x="3965575" y="3830638"/>
          <p14:tracePt t="200364" x="3965575" y="3822700"/>
          <p14:tracePt t="200478" x="3973513" y="3822700"/>
          <p14:tracePt t="200503" x="3973513" y="3857625"/>
          <p14:tracePt t="200515" x="3983038" y="3894138"/>
          <p14:tracePt t="200528" x="4000500" y="3948113"/>
          <p14:tracePt t="200540" x="4000500" y="4000500"/>
          <p14:tracePt t="200552" x="4010025" y="4027488"/>
          <p14:tracePt t="200562" x="4010025" y="4064000"/>
          <p14:tracePt t="200576" x="4010025" y="4108450"/>
          <p14:tracePt t="200591" x="4010025" y="4143375"/>
          <p14:tracePt t="200608" x="4010025" y="4197350"/>
          <p14:tracePt t="200624" x="4010025" y="4286250"/>
          <p14:tracePt t="200641" x="4010025" y="4313238"/>
          <p14:tracePt t="200658" x="4010025" y="4330700"/>
          <p14:tracePt t="200674" x="4010025" y="4349750"/>
          <p14:tracePt t="200817" x="4010025" y="4340225"/>
          <p14:tracePt t="200865" x="4010025" y="4330700"/>
          <p14:tracePt t="200889" x="4017963" y="4330700"/>
          <p14:tracePt t="200913" x="4027488" y="4322763"/>
          <p14:tracePt t="200929" x="4037013" y="4322763"/>
          <p14:tracePt t="200941" x="4062413" y="4313238"/>
          <p14:tracePt t="200953" x="4098925" y="4295775"/>
          <p14:tracePt t="200965" x="4125913" y="4295775"/>
          <p14:tracePt t="200977" x="4160838" y="4295775"/>
          <p14:tracePt t="200991" x="4187825" y="4295775"/>
          <p14:tracePt t="201008" x="4205288" y="4295775"/>
          <p14:tracePt t="201025" x="4241800" y="4295775"/>
          <p14:tracePt t="201041" x="4251325" y="4295775"/>
          <p14:tracePt t="201058" x="4259263" y="4295775"/>
          <p14:tracePt t="201074" x="4286250" y="4295775"/>
          <p14:tracePt t="201092" x="4295775" y="4295775"/>
          <p14:tracePt t="201107" x="4303713" y="4295775"/>
          <p14:tracePt t="201135" x="4313238" y="4295775"/>
          <p14:tracePt t="201159" x="4322763" y="4295775"/>
          <p14:tracePt t="201183" x="4330700" y="4295775"/>
          <p14:tracePt t="201195" x="4340225" y="4295775"/>
          <p14:tracePt t="201219" x="4348163" y="4295775"/>
          <p14:tracePt t="201243" x="4367213" y="4295775"/>
          <p14:tracePt t="201278" x="4375150" y="4295775"/>
          <p14:tracePt t="201291" x="4375150" y="4286250"/>
          <p14:tracePt t="201303" x="4384675" y="4286250"/>
          <p14:tracePt t="201338" x="4394200" y="4286250"/>
          <p14:tracePt t="201387" x="4402138" y="4286250"/>
          <p14:tracePt t="201399" x="4402138" y="4278313"/>
          <p14:tracePt t="201411" x="4411663" y="4278313"/>
          <p14:tracePt t="201440" x="4419600" y="4278313"/>
          <p14:tracePt t="201464" x="4438650" y="4278313"/>
          <p14:tracePt t="201487" x="4446588" y="4278313"/>
          <p14:tracePt t="201511" x="4456113" y="4278313"/>
          <p14:tracePt t="201523" x="4465638" y="4278313"/>
          <p14:tracePt t="201536" x="4473575" y="4305300"/>
          <p14:tracePt t="201547" x="4491038" y="4322763"/>
          <p14:tracePt t="201560" x="4491038" y="4330700"/>
          <p14:tracePt t="201574" x="4491038" y="4357688"/>
          <p14:tracePt t="201591" x="4500563" y="4367213"/>
          <p14:tracePt t="201608" x="4500563" y="4376738"/>
          <p14:tracePt t="201624" x="4500563" y="4384675"/>
          <p14:tracePt t="201655" x="4500563" y="4394200"/>
          <p14:tracePt t="201703" x="4500563" y="4402138"/>
          <p14:tracePt t="201763" x="4500563" y="4421188"/>
          <p14:tracePt t="201787" x="4500563" y="4429125"/>
          <p14:tracePt t="201799" x="4500563" y="4438650"/>
          <p14:tracePt t="201823" x="4500563" y="4448175"/>
          <p14:tracePt t="201835" x="4500563" y="4456113"/>
          <p14:tracePt t="201847" x="4500563" y="4465638"/>
          <p14:tracePt t="201859" x="4483100" y="4473575"/>
          <p14:tracePt t="201874" x="4483100" y="4500563"/>
          <p14:tracePt t="201891" x="4473575" y="4537075"/>
          <p14:tracePt t="201908" x="4465638" y="4598988"/>
          <p14:tracePt t="201942" x="4446588" y="4635500"/>
          <p14:tracePt t="201958" x="4438650" y="4643438"/>
          <p14:tracePt t="201976" x="4438650" y="4652963"/>
          <p14:tracePt t="202023" x="4438650" y="4662488"/>
          <p14:tracePt t="202289" x="4465638" y="4662488"/>
          <p14:tracePt t="202302" x="4483100" y="4662488"/>
          <p14:tracePt t="202314" x="4491038" y="4662488"/>
          <p14:tracePt t="202327" x="4500563" y="4662488"/>
          <p14:tracePt t="202341" x="4527550" y="4662488"/>
          <p14:tracePt t="202358" x="4537075" y="4662488"/>
          <p14:tracePt t="202374" x="4581525" y="4662488"/>
          <p14:tracePt t="202392" x="4608513" y="4662488"/>
          <p14:tracePt t="202411" x="4652963" y="4662488"/>
          <p14:tracePt t="202427" x="4660900" y="4662488"/>
          <p14:tracePt t="202442" x="4679950" y="4662488"/>
          <p14:tracePt t="202459" x="4705350" y="4662488"/>
          <p14:tracePt t="202475" x="4724400" y="4662488"/>
          <p14:tracePt t="202493" x="4741863" y="4662488"/>
          <p14:tracePt t="202509" x="4768850" y="4679950"/>
          <p14:tracePt t="202512" x="4795838" y="4679950"/>
          <p14:tracePt t="202525" x="4813300" y="4687888"/>
          <p14:tracePt t="202541" x="4840288" y="4687888"/>
          <p14:tracePt t="202558" x="4848225" y="4697413"/>
          <p14:tracePt t="202575" x="4857750" y="4697413"/>
          <p14:tracePt t="202594" x="4867275" y="4697413"/>
          <p14:tracePt t="202773" x="4884738" y="4697413"/>
          <p14:tracePt t="202808" x="4894263" y="4697413"/>
          <p14:tracePt t="202924" x="4894263" y="4714875"/>
          <p14:tracePt t="202948" x="4894263" y="4724400"/>
          <p14:tracePt t="202960" x="4894263" y="4733925"/>
          <p14:tracePt t="202972" x="4894263" y="4741863"/>
          <p14:tracePt t="202984" x="4894263" y="4751388"/>
          <p14:tracePt t="203009" x="4894263" y="4759325"/>
          <p14:tracePt t="203019" x="4894263" y="4768850"/>
          <p14:tracePt t="203044" x="4894263" y="4778375"/>
          <p14:tracePt t="203056" x="4894263" y="4795838"/>
          <p14:tracePt t="203068" x="4894263" y="4805363"/>
          <p14:tracePt t="203092" x="4894263" y="4813300"/>
          <p14:tracePt t="203104" x="4894263" y="4822825"/>
          <p14:tracePt t="203118" x="4894263" y="4830763"/>
          <p14:tracePt t="203142" x="4894263" y="4840288"/>
          <p14:tracePt t="203166" x="4894263" y="4849813"/>
          <p14:tracePt t="203202" x="4894263" y="4867275"/>
          <p14:tracePt t="203238" x="4894263" y="4876800"/>
          <p14:tracePt t="203274" x="4894263" y="4884738"/>
          <p14:tracePt t="203286" x="4894263" y="4894263"/>
          <p14:tracePt t="203322" x="4894263" y="4902200"/>
          <p14:tracePt t="203371" x="4894263" y="4911725"/>
          <p14:tracePt t="204758" x="4894263" y="4813300"/>
          <p14:tracePt t="204770" x="4884738" y="4643438"/>
          <p14:tracePt t="204782" x="4884738" y="4473575"/>
          <p14:tracePt t="204794" x="4884738" y="4305300"/>
          <p14:tracePt t="204808" x="4894263" y="4162425"/>
          <p14:tracePt t="204825" x="4946650" y="4010025"/>
          <p14:tracePt t="204842" x="5054600" y="3759200"/>
          <p14:tracePt t="204859" x="5116513" y="3608388"/>
          <p14:tracePt t="204876" x="5187950" y="3429000"/>
          <p14:tracePt t="204892" x="5402263" y="3143250"/>
          <p14:tracePt t="204908" x="5492750" y="3063875"/>
          <p14:tracePt t="204925" x="5572125" y="2992438"/>
          <p14:tracePt t="204943" x="5661025" y="2921000"/>
          <p14:tracePt t="204959" x="5759450" y="2867025"/>
          <p14:tracePt t="204975" x="5795963" y="2840038"/>
          <p14:tracePt t="204993" x="5822950" y="2830513"/>
          <p14:tracePt t="205008" x="5830888" y="2830513"/>
          <p14:tracePt t="205088" x="5840413" y="2830513"/>
          <p14:tracePt t="205175" x="5840413" y="2822575"/>
          <p14:tracePt t="205211" x="5849938" y="2813050"/>
          <p14:tracePt t="205306" x="5849938" y="2795588"/>
          <p14:tracePt t="205379" x="5849938" y="2786063"/>
          <p14:tracePt t="214617" x="5884863" y="2786063"/>
          <p14:tracePt t="214628" x="5956300" y="2795588"/>
          <p14:tracePt t="214640" x="5992813" y="2795588"/>
          <p14:tracePt t="214652" x="6037263" y="2803525"/>
          <p14:tracePt t="214664" x="6054725" y="2803525"/>
          <p14:tracePt t="214676" x="6064250" y="2803525"/>
          <p14:tracePt t="214693" x="6081713" y="2803525"/>
          <p14:tracePt t="214709" x="6089650" y="2803525"/>
          <p14:tracePt t="214726" x="6116638" y="2803525"/>
          <p14:tracePt t="214743" x="6143625" y="2822575"/>
          <p14:tracePt t="214759" x="6224588" y="2830513"/>
          <p14:tracePt t="214776" x="6259513" y="2849563"/>
          <p14:tracePt t="214795" x="6286500" y="2857500"/>
          <p14:tracePt t="214811" x="6323013" y="2857500"/>
          <p14:tracePt t="214827" x="6323013" y="2867025"/>
          <p14:tracePt t="214844" x="6340475" y="2867025"/>
          <p14:tracePt t="214860" x="6350000" y="2874963"/>
          <p14:tracePt t="214877" x="6357938" y="2874963"/>
          <p14:tracePt t="214895" x="6367463" y="2884488"/>
          <p14:tracePt t="214926" x="6375400" y="2884488"/>
          <p14:tracePt t="215038" x="6384925" y="2884488"/>
          <p14:tracePt t="215089" x="6402388" y="2884488"/>
          <p14:tracePt t="215687" x="6402388" y="2874963"/>
          <p14:tracePt t="215698" x="6411913" y="2874963"/>
          <p14:tracePt t="215734" x="6421438" y="2874963"/>
          <p14:tracePt t="215758" x="6421438" y="2867025"/>
          <p14:tracePt t="215770" x="6429375" y="2867025"/>
          <p14:tracePt t="215795" x="6438900" y="2867025"/>
          <p14:tracePt t="215867" x="6446838" y="2867025"/>
          <p14:tracePt t="216279" x="6446838" y="2857500"/>
          <p14:tracePt t="216375" x="6438900" y="2857500"/>
          <p14:tracePt t="216427" x="6429375" y="2857500"/>
          <p14:tracePt t="216462" x="6421438" y="2857500"/>
          <p14:tracePt t="216498" x="6411913" y="2857500"/>
          <p14:tracePt t="216522" x="6384925" y="2857500"/>
          <p14:tracePt t="216534" x="6367463" y="2857500"/>
          <p14:tracePt t="216546" x="6357938" y="2857500"/>
          <p14:tracePt t="216559" x="6330950" y="2857500"/>
          <p14:tracePt t="216576" x="6323013" y="2857500"/>
          <p14:tracePt t="216593" x="6313488" y="2849563"/>
          <p14:tracePt t="216611" x="6296025" y="2849563"/>
          <p14:tracePt t="216646" x="6278563" y="2849563"/>
          <p14:tracePt t="216661" x="6278563" y="2840038"/>
          <p14:tracePt t="216679" x="6269038" y="2840038"/>
          <p14:tracePt t="216726" x="6259513" y="2840038"/>
          <p14:tracePt t="216774" x="6251575" y="2840038"/>
          <p14:tracePt t="216786" x="6224588" y="2822575"/>
          <p14:tracePt t="216799" x="6215063" y="2822575"/>
          <p14:tracePt t="216812" x="6207125" y="2813050"/>
          <p14:tracePt t="216827" x="6197600" y="2813050"/>
          <p14:tracePt t="216844" x="6188075" y="2813050"/>
          <p14:tracePt t="216861" x="6180138" y="2803525"/>
          <p14:tracePt t="216894" x="6170613" y="2803525"/>
          <p14:tracePt t="216924" x="6161088" y="2803525"/>
          <p14:tracePt t="216984" x="6143625" y="2803525"/>
          <p14:tracePt t="217058" x="6135688" y="2803525"/>
          <p14:tracePt t="217084" x="6126163" y="2803525"/>
          <p14:tracePt t="217096" x="6116638" y="2803525"/>
          <p14:tracePt t="217108" x="6108700" y="2803525"/>
          <p14:tracePt t="217119" x="6099175" y="2803525"/>
          <p14:tracePt t="217131" x="6089650" y="2803525"/>
          <p14:tracePt t="217144" x="6072188" y="2803525"/>
          <p14:tracePt t="217178" x="6064250" y="2803525"/>
          <p14:tracePt t="217240" x="6054725" y="2803525"/>
          <p14:tracePt t="241957" x="5875338" y="2822575"/>
          <p14:tracePt t="241967" x="5599113" y="2894013"/>
          <p14:tracePt t="241980" x="5322888" y="2928938"/>
          <p14:tracePt t="241997" x="5064125" y="2955925"/>
          <p14:tracePt t="242013" x="4830763" y="2973388"/>
          <p14:tracePt t="242031" x="4322763" y="3036888"/>
          <p14:tracePt t="242047" x="4062413" y="3054350"/>
          <p14:tracePt t="242065" x="3589338" y="3071813"/>
          <p14:tracePt t="242080" x="3375025" y="3071813"/>
          <p14:tracePt t="242098" x="3179763" y="3089275"/>
          <p14:tracePt t="242114" x="2847975" y="3125788"/>
          <p14:tracePt t="242130" x="2724150" y="3143250"/>
          <p14:tracePt t="242147" x="2652713" y="3143250"/>
          <p14:tracePt t="242163" x="2571750" y="3160713"/>
          <p14:tracePt t="242181" x="2544763" y="3170238"/>
          <p14:tracePt t="242198" x="2500313" y="3197225"/>
          <p14:tracePt t="242213" x="2482850" y="3206750"/>
          <p14:tracePt t="242230" x="2473325" y="3206750"/>
          <p14:tracePt t="242246" x="2473325" y="3232150"/>
          <p14:tracePt t="242263" x="2473325" y="3259138"/>
          <p14:tracePt t="242281" x="2482850" y="3322638"/>
          <p14:tracePt t="242296" x="2482850" y="3349625"/>
          <p14:tracePt t="242313" x="2482850" y="3384550"/>
          <p14:tracePt t="242330" x="2482850" y="3421063"/>
          <p14:tracePt t="242599" x="2384425" y="3554413"/>
          <p14:tracePt t="242611" x="2268538" y="3714750"/>
          <p14:tracePt t="242623" x="2160588" y="3849688"/>
          <p14:tracePt t="242635" x="2062163" y="3956050"/>
          <p14:tracePt t="242649" x="2000250" y="4019550"/>
          <p14:tracePt t="242663" x="1938338" y="4081463"/>
          <p14:tracePt t="242680" x="1874838" y="4116388"/>
          <p14:tracePt t="242696" x="1812925" y="4152900"/>
          <p14:tracePt t="242714" x="1795463" y="4152900"/>
          <p14:tracePt t="242731" x="1724025" y="4179888"/>
          <p14:tracePt t="242747" x="1687513" y="4179888"/>
          <p14:tracePt t="242764" x="1652588" y="4187825"/>
          <p14:tracePt t="242780" x="1571625" y="4206875"/>
          <p14:tracePt t="242798" x="1554163" y="4206875"/>
          <p14:tracePt t="242816" x="1500188" y="4206875"/>
          <p14:tracePt t="242831" x="1490663" y="4206875"/>
          <p14:tracePt t="242847" x="1465263" y="4197350"/>
          <p14:tracePt t="242863" x="1465263" y="4143375"/>
          <p14:tracePt t="242879" x="1527175" y="3948113"/>
          <p14:tracePt t="242896" x="1625600" y="3813175"/>
          <p14:tracePt t="242912" x="1893888" y="3563938"/>
          <p14:tracePt t="242930" x="2017713" y="3527425"/>
          <p14:tracePt t="242946" x="2116138" y="3517900"/>
          <p14:tracePt t="242963" x="2322513" y="3581400"/>
          <p14:tracePt t="242980" x="2411413" y="3662363"/>
          <p14:tracePt t="242997" x="2581275" y="3992563"/>
          <p14:tracePt t="243013" x="2598738" y="4187825"/>
          <p14:tracePt t="243031" x="2598738" y="4349750"/>
          <p14:tracePt t="243049" x="2517775" y="4625975"/>
          <p14:tracePt t="243065" x="2428875" y="4714875"/>
          <p14:tracePt t="243081" x="2303463" y="4786313"/>
          <p14:tracePt t="243098" x="2054225" y="4840288"/>
          <p14:tracePt t="243114" x="1911350" y="4840288"/>
          <p14:tracePt t="243130" x="1768475" y="4840288"/>
          <p14:tracePt t="243147" x="1562100" y="4778375"/>
          <p14:tracePt t="243164" x="1517650" y="4741863"/>
          <p14:tracePt t="243181" x="1473200" y="4643438"/>
          <p14:tracePt t="243197" x="1473200" y="4572000"/>
          <p14:tracePt t="243214" x="1482725" y="4448175"/>
          <p14:tracePt t="243230" x="1660525" y="4143375"/>
          <p14:tracePt t="243247" x="1768475" y="4010025"/>
          <p14:tracePt t="243264" x="1928813" y="3894138"/>
          <p14:tracePt t="243280" x="2224088" y="3805238"/>
          <p14:tracePt t="243298" x="2347913" y="3805238"/>
          <p14:tracePt t="243315" x="2509838" y="3894138"/>
          <p14:tracePt t="243330" x="2562225" y="3973513"/>
          <p14:tracePt t="243346" x="2581275" y="4054475"/>
          <p14:tracePt t="243363" x="2581275" y="4152900"/>
          <p14:tracePt t="243380" x="2517775" y="4376738"/>
          <p14:tracePt t="243397" x="2438400" y="4510088"/>
          <p14:tracePt t="243413" x="2268538" y="4662488"/>
          <p14:tracePt t="243430" x="2160588" y="4714875"/>
          <p14:tracePt t="243448" x="2081213" y="4733925"/>
          <p14:tracePt t="243464" x="1911350" y="4751388"/>
          <p14:tracePt t="243480" x="1803400" y="4724400"/>
          <p14:tracePt t="243497" x="1687513" y="4679950"/>
          <p14:tracePt t="243514" x="1652588" y="4652963"/>
          <p14:tracePt t="243530" x="1633538" y="4625975"/>
          <p14:tracePt t="243547" x="1625600" y="4554538"/>
          <p14:tracePt t="243565" x="1625600" y="4500563"/>
          <p14:tracePt t="243581" x="1687513" y="4376738"/>
          <p14:tracePt t="243598" x="1731963" y="4313238"/>
          <p14:tracePt t="243614" x="1795463" y="4268788"/>
          <p14:tracePt t="243630" x="2027238" y="4179888"/>
          <p14:tracePt t="243648" x="2197100" y="4162425"/>
          <p14:tracePt t="243665" x="2482850" y="4162425"/>
          <p14:tracePt t="243680" x="2589213" y="4187825"/>
          <p14:tracePt t="243696" x="2660650" y="4206875"/>
          <p14:tracePt t="243713" x="2751138" y="4241800"/>
          <p14:tracePt t="243730" x="2759075" y="4251325"/>
          <p14:tracePt t="243747" x="2759075" y="4286250"/>
          <p14:tracePt t="243763" x="2652713" y="4411663"/>
          <p14:tracePt t="243780" x="2571750" y="4483100"/>
          <p14:tracePt t="243797" x="2268538" y="4616450"/>
          <p14:tracePt t="243813" x="2143125" y="4652963"/>
          <p14:tracePt t="243829" x="2000250" y="4652963"/>
          <p14:tracePt t="243846" x="1874838" y="4652963"/>
          <p14:tracePt t="243863" x="1670050" y="4608513"/>
          <p14:tracePt t="243879" x="1589088" y="4564063"/>
          <p14:tracePt t="243896" x="1517650" y="4429125"/>
          <p14:tracePt t="243914" x="1482725" y="4206875"/>
          <p14:tracePt t="243930" x="1482725" y="4090988"/>
          <p14:tracePt t="243947" x="1554163" y="3902075"/>
          <p14:tracePt t="243964" x="1581150" y="3857625"/>
          <p14:tracePt t="243980" x="1625600" y="3830638"/>
          <p14:tracePt t="243997" x="1697038" y="3822700"/>
          <p14:tracePt t="244014" x="1758950" y="3857625"/>
          <p14:tracePt t="244031" x="1866900" y="3929063"/>
          <p14:tracePt t="244034" x="1973263" y="4000500"/>
          <p14:tracePt t="244048" x="2125663" y="4098925"/>
          <p14:tracePt t="244065" x="2276475" y="4187825"/>
          <p14:tracePt t="244082" x="2562225" y="4322763"/>
          <p14:tracePt t="244098" x="2643188" y="4376738"/>
          <p14:tracePt t="244114" x="2679700" y="4384675"/>
          <p14:tracePt t="244131" x="2705100" y="4411663"/>
          <p14:tracePt t="244147" x="2714625" y="4411663"/>
          <p14:tracePt t="244164" x="2714625" y="4421188"/>
          <p14:tracePt t="244181" x="2625725" y="4473575"/>
          <p14:tracePt t="244198" x="2527300" y="4527550"/>
          <p14:tracePt t="244214" x="2251075" y="4598988"/>
          <p14:tracePt t="244230" x="2108200" y="4616450"/>
          <p14:tracePt t="244246" x="1982788" y="4635500"/>
          <p14:tracePt t="244263" x="1812925" y="4635500"/>
          <p14:tracePt t="244280" x="1758950" y="4625975"/>
          <p14:tracePt t="244298" x="1724025" y="4616450"/>
          <p14:tracePt t="244313" x="1724025" y="4608513"/>
          <p14:tracePt t="244375" x="1724025" y="4598988"/>
          <p14:tracePt t="244410" x="1731963" y="4572000"/>
          <p14:tracePt t="244424" x="1776413" y="4564063"/>
          <p14:tracePt t="244436" x="1866900" y="4527550"/>
          <p14:tracePt t="244449" x="1990725" y="4510088"/>
          <p14:tracePt t="244464" x="2133600" y="4492625"/>
          <p14:tracePt t="244481" x="2303463" y="4492625"/>
          <p14:tracePt t="244497" x="2589213" y="4492625"/>
          <p14:tracePt t="244514" x="2714625" y="4492625"/>
          <p14:tracePt t="244532" x="2973388" y="4500563"/>
          <p14:tracePt t="244547" x="3098800" y="4537075"/>
          <p14:tracePt t="244564" x="3205163" y="4591050"/>
          <p14:tracePt t="244581" x="3394075" y="4697413"/>
          <p14:tracePt t="244598" x="3455988" y="4706938"/>
          <p14:tracePt t="244616" x="3517900" y="4733925"/>
          <p14:tracePt t="244630" x="3536950" y="4733925"/>
          <p14:tracePt t="244648" x="3544888" y="4733925"/>
          <p14:tracePt t="244664" x="3562350" y="4741863"/>
          <p14:tracePt t="244680" x="3571875" y="4741863"/>
          <p14:tracePt t="244770" x="3581400" y="4741863"/>
          <p14:tracePt t="244835" x="3581400" y="4733925"/>
          <p14:tracePt t="244860" x="3581400" y="4724400"/>
          <p14:tracePt t="244884" x="3581400" y="4714875"/>
          <p14:tracePt t="244897" x="3581400" y="4687888"/>
          <p14:tracePt t="244908" x="3554413" y="4662488"/>
          <p14:tracePt t="244920" x="3527425" y="4635500"/>
          <p14:tracePt t="244933" x="3465513" y="4591050"/>
          <p14:tracePt t="244947" x="3411538" y="4564063"/>
          <p14:tracePt t="244963" x="3303588" y="4492625"/>
          <p14:tracePt t="244980" x="3062288" y="4330700"/>
          <p14:tracePt t="244997" x="2928938" y="4233863"/>
          <p14:tracePt t="245013" x="2822575" y="4162425"/>
          <p14:tracePt t="245031" x="2660650" y="4081463"/>
          <p14:tracePt t="245047" x="2633663" y="4054475"/>
          <p14:tracePt t="245064" x="2625725" y="4054475"/>
          <p14:tracePt t="245105" x="2633663" y="4054475"/>
          <p14:tracePt t="245130" x="2643188" y="4064000"/>
          <p14:tracePt t="245142" x="2652713" y="4090988"/>
          <p14:tracePt t="245154" x="2670175" y="4116388"/>
          <p14:tracePt t="245167" x="2679700" y="4135438"/>
          <p14:tracePt t="245180" x="2705100" y="4197350"/>
          <p14:tracePt t="245197" x="2732088" y="4224338"/>
          <p14:tracePt t="245215" x="2776538" y="4286250"/>
          <p14:tracePt t="245231" x="2786063" y="4313238"/>
          <p14:tracePt t="245246" x="2795588" y="4349750"/>
          <p14:tracePt t="245263" x="2813050" y="4411663"/>
          <p14:tracePt t="245279" x="2813050" y="4429125"/>
          <p14:tracePt t="245296" x="2813050" y="4456113"/>
          <p14:tracePt t="245313" x="2822575" y="4492625"/>
          <p14:tracePt t="245330" x="2822575" y="4500563"/>
          <p14:tracePt t="245346" x="2830513" y="4510088"/>
          <p14:tracePt t="245411" x="2830513" y="4492625"/>
          <p14:tracePt t="245423" x="2847975" y="4429125"/>
          <p14:tracePt t="245435" x="2867025" y="4357688"/>
          <p14:tracePt t="245448" x="2874963" y="4259263"/>
          <p14:tracePt t="245464" x="2911475" y="4152900"/>
          <p14:tracePt t="245482" x="2965450" y="3973513"/>
          <p14:tracePt t="245497" x="2973388" y="3948113"/>
          <p14:tracePt t="245514" x="2982913" y="3938588"/>
          <p14:tracePt t="245531" x="2982913" y="3929063"/>
          <p14:tracePt t="245578" x="3000375" y="3965575"/>
          <p14:tracePt t="245591" x="3009900" y="4037013"/>
          <p14:tracePt t="245603" x="3027363" y="4090988"/>
          <p14:tracePt t="245615" x="3027363" y="4187825"/>
          <p14:tracePt t="245630" x="3027363" y="4259263"/>
          <p14:tracePt t="245648" x="3027363" y="4313238"/>
          <p14:tracePt t="245663" x="3027363" y="4421188"/>
          <p14:tracePt t="245680" x="3027363" y="4448175"/>
          <p14:tracePt t="245697" x="3027363" y="4465638"/>
          <p14:tracePt t="245792" x="3027363" y="4448175"/>
          <p14:tracePt t="245807" x="3044825" y="4384675"/>
          <p14:tracePt t="245825" x="3098800" y="4278313"/>
          <p14:tracePt t="245837" x="3125788" y="4197350"/>
          <p14:tracePt t="245850" x="3160713" y="4116388"/>
          <p14:tracePt t="245864" x="3179763" y="4081463"/>
          <p14:tracePt t="245881" x="3187700" y="4054475"/>
          <p14:tracePt t="245898" x="3197225" y="4027488"/>
          <p14:tracePt t="245921" x="3197225" y="4019550"/>
          <p14:tracePt t="245969" x="3197225" y="4037013"/>
          <p14:tracePt t="245981" x="3197225" y="4081463"/>
          <p14:tracePt t="245993" x="3197225" y="4152900"/>
          <p14:tracePt t="246006" x="3170238" y="4251325"/>
          <p14:tracePt t="246020" x="3160713" y="4357688"/>
          <p14:tracePt t="246032" x="3143250" y="4429125"/>
          <p14:tracePt t="246047" x="3125788" y="4473575"/>
          <p14:tracePt t="246064" x="3116263" y="4492625"/>
          <p14:tracePt t="246080" x="3116263" y="4510088"/>
          <p14:tracePt t="246151" x="3116263" y="4500563"/>
          <p14:tracePt t="246163" x="3116263" y="4483100"/>
          <p14:tracePt t="246175" x="3116263" y="4394200"/>
          <p14:tracePt t="246188" x="3143250" y="4268788"/>
          <p14:tracePt t="246198" x="3179763" y="4143375"/>
          <p14:tracePt t="246213" x="3197225" y="4044950"/>
          <p14:tracePt t="246230" x="3214688" y="3965575"/>
          <p14:tracePt t="246246" x="3224213" y="3902075"/>
          <p14:tracePt t="246325" x="3224213" y="3911600"/>
          <p14:tracePt t="246336" x="3224213" y="3938588"/>
          <p14:tracePt t="246348" x="3224213" y="3973513"/>
          <p14:tracePt t="246361" x="3224213" y="4019550"/>
          <p14:tracePt t="246374" x="3224213" y="4054475"/>
          <p14:tracePt t="246386" x="3224213" y="4125913"/>
          <p14:tracePt t="246400" x="3224213" y="4197350"/>
          <p14:tracePt t="246414" x="3214688" y="4251325"/>
          <p14:tracePt t="246431" x="3205163" y="4305300"/>
          <p14:tracePt t="246447" x="3197225" y="4330700"/>
          <p14:tracePt t="246464" x="3197225" y="4340225"/>
          <p14:tracePt t="246555" x="3197225" y="4330700"/>
          <p14:tracePt t="246568" x="3197225" y="4295775"/>
          <p14:tracePt t="246581" x="3197225" y="4251325"/>
          <p14:tracePt t="246599" x="3214688" y="4197350"/>
          <p14:tracePt t="246614" x="3214688" y="4162425"/>
          <p14:tracePt t="246630" x="3214688" y="4108450"/>
          <p14:tracePt t="246647" x="3214688" y="4098925"/>
          <p14:tracePt t="246663" x="3214688" y="4090988"/>
          <p14:tracePt t="246796" x="3197225" y="4090988"/>
          <p14:tracePt t="246824" x="3187700" y="4090988"/>
          <p14:tracePt t="246836" x="3179763" y="4090988"/>
          <p14:tracePt t="246848" x="3143250" y="4090988"/>
          <p14:tracePt t="246860" x="3108325" y="4081463"/>
          <p14:tracePt t="246872" x="3054350" y="4064000"/>
          <p14:tracePt t="246884" x="2990850" y="4037013"/>
          <p14:tracePt t="246896" x="2965450" y="4019550"/>
          <p14:tracePt t="246913" x="2946400" y="4010025"/>
          <p14:tracePt t="246930" x="2938463" y="4000500"/>
          <p14:tracePt t="246946" x="2919413" y="4000500"/>
          <p14:tracePt t="246963" x="2919413" y="3992563"/>
          <p14:tracePt t="247104" x="2919413" y="4000500"/>
          <p14:tracePt t="247129" x="2928938" y="4019550"/>
          <p14:tracePt t="247140" x="2965450" y="4044950"/>
          <p14:tracePt t="247152" x="3027363" y="4108450"/>
          <p14:tracePt t="247165" x="3108325" y="4162425"/>
          <p14:tracePt t="247181" x="3241675" y="4214813"/>
          <p14:tracePt t="247197" x="3322638" y="4268788"/>
          <p14:tracePt t="247213" x="3402013" y="4286250"/>
          <p14:tracePt t="247230" x="3429000" y="4305300"/>
          <p14:tracePt t="247247" x="3438525" y="4305300"/>
          <p14:tracePt t="247263" x="3438525" y="4313238"/>
          <p14:tracePt t="247280" x="3446463" y="4313238"/>
          <p14:tracePt t="247337" x="3446463" y="4322763"/>
          <p14:tracePt t="247421" x="3438525" y="4322763"/>
          <p14:tracePt t="247456" x="3419475" y="4322763"/>
          <p14:tracePt t="247469" x="3419475" y="4313238"/>
          <p14:tracePt t="247481" x="3411538" y="4305300"/>
          <p14:tracePt t="247497" x="3402013" y="4268788"/>
          <p14:tracePt t="247514" x="3357563" y="4224338"/>
          <p14:tracePt t="247531" x="3251200" y="4116388"/>
          <p14:tracePt t="247548" x="3187700" y="4054475"/>
          <p14:tracePt t="247565" x="3125788" y="4010025"/>
          <p14:tracePt t="247580" x="3116263" y="4010025"/>
          <p14:tracePt t="247598" x="3098800" y="4010025"/>
          <p14:tracePt t="247614" x="3081338" y="4019550"/>
          <p14:tracePt t="247630" x="3071813" y="4037013"/>
          <p14:tracePt t="247649" x="3054350" y="4071938"/>
          <p14:tracePt t="247664" x="3036888" y="4090988"/>
          <p14:tracePt t="247680" x="3009900" y="4135438"/>
          <p14:tracePt t="247697" x="2973388" y="4214813"/>
          <p14:tracePt t="247714" x="2946400" y="4251325"/>
          <p14:tracePt t="247730" x="2928938" y="4278313"/>
          <p14:tracePt t="247747" x="2911475" y="4330700"/>
          <p14:tracePt t="247763" x="2911475" y="4340225"/>
          <p14:tracePt t="247780" x="2901950" y="4340225"/>
          <p14:tracePt t="247797" x="2901950" y="4349750"/>
          <p14:tracePt t="247830" x="2901950" y="4357688"/>
          <p14:tracePt t="247847" x="2884488" y="4376738"/>
          <p14:tracePt t="247863" x="2874963" y="4376738"/>
          <p14:tracePt t="247880" x="2874963" y="4384675"/>
          <p14:tracePt t="247896" x="2867025" y="4421188"/>
          <p14:tracePt t="247914" x="2867025" y="4438650"/>
          <p14:tracePt t="247931" x="2857500" y="4448175"/>
          <p14:tracePt t="248067" x="2857500" y="4438650"/>
          <p14:tracePt t="248078" x="2884488" y="4421188"/>
          <p14:tracePt t="248090" x="2919413" y="4376738"/>
          <p14:tracePt t="248102" x="2982913" y="4330700"/>
          <p14:tracePt t="248115" x="3027363" y="4305300"/>
          <p14:tracePt t="248131" x="3062288" y="4278313"/>
          <p14:tracePt t="248148" x="3071813" y="4268788"/>
          <p14:tracePt t="248164" x="3108325" y="4251325"/>
          <p14:tracePt t="248198" x="3116263" y="4241800"/>
          <p14:tracePt t="248233" x="3116263" y="4233863"/>
          <p14:tracePt t="248245" x="3125788" y="4233863"/>
          <p14:tracePt t="248259" x="3133725" y="4214813"/>
          <p14:tracePt t="248271" x="3152775" y="4206875"/>
          <p14:tracePt t="248283" x="3170238" y="4179888"/>
          <p14:tracePt t="248298" x="3179763" y="4170363"/>
          <p14:tracePt t="248315" x="3205163" y="4162425"/>
          <p14:tracePt t="248331" x="3214688" y="4143375"/>
          <p14:tracePt t="248348" x="3224213" y="4135438"/>
          <p14:tracePt t="248363" x="3232150" y="4135438"/>
          <p14:tracePt t="248539" x="3224213" y="4135438"/>
          <p14:tracePt t="248552" x="3214688" y="4162425"/>
          <p14:tracePt t="248564" x="3205163" y="4170363"/>
          <p14:tracePt t="248581" x="3179763" y="4197350"/>
          <p14:tracePt t="248599" x="3125788" y="4241800"/>
          <p14:tracePt t="248614" x="3108325" y="4259263"/>
          <p14:tracePt t="248631" x="3081338" y="4286250"/>
          <p14:tracePt t="248649" x="3044825" y="4295775"/>
          <p14:tracePt t="248664" x="3044825" y="4305300"/>
          <p14:tracePt t="248681" x="3036888" y="4305300"/>
          <p14:tracePt t="248976" x="3044825" y="4305300"/>
          <p14:tracePt t="248988" x="3062288" y="4322763"/>
          <p14:tracePt t="249000" x="3081338" y="4349750"/>
          <p14:tracePt t="249016" x="3108325" y="4376738"/>
          <p14:tracePt t="249030" x="3125788" y="4411663"/>
          <p14:tracePt t="249047" x="3143250" y="4429125"/>
          <p14:tracePt t="249065" x="3160713" y="4448175"/>
          <p14:tracePt t="249080" x="3160713" y="4465638"/>
          <p14:tracePt t="249097" x="3125788" y="4510088"/>
          <p14:tracePt t="249114" x="3027363" y="4564063"/>
          <p14:tracePt t="249130" x="2973388" y="4598988"/>
          <p14:tracePt t="249149" x="2894013" y="4608513"/>
          <p14:tracePt t="249164" x="2795588" y="4625975"/>
          <p14:tracePt t="249181" x="2786063" y="4625975"/>
          <p14:tracePt t="249198" x="2759075" y="4625975"/>
          <p14:tracePt t="249231" x="2751138" y="4616450"/>
          <p14:tracePt t="249248" x="2732088" y="4598988"/>
          <p14:tracePt t="249264" x="2732088" y="4591050"/>
          <p14:tracePt t="249280" x="2724150" y="4591050"/>
          <p14:tracePt t="249369" x="2741613" y="4591050"/>
          <p14:tracePt t="249382" x="2759075" y="4591050"/>
          <p14:tracePt t="249394" x="2786063" y="4591050"/>
          <p14:tracePt t="249406" x="2795588" y="4591050"/>
          <p14:tracePt t="249418" x="2813050" y="4591050"/>
          <p14:tracePt t="249432" x="2822575" y="4591050"/>
          <p14:tracePt t="249454" x="2830513" y="4591050"/>
          <p14:tracePt t="249599" x="2830513" y="4581525"/>
          <p14:tracePt t="249611" x="2822575" y="4572000"/>
          <p14:tracePt t="249623" x="2795588" y="4537075"/>
          <p14:tracePt t="249634" x="2768600" y="4500563"/>
          <p14:tracePt t="249649" x="2751138" y="4456113"/>
          <p14:tracePt t="249665" x="2732088" y="4402138"/>
          <p14:tracePt t="249680" x="2714625" y="4349750"/>
          <p14:tracePt t="249697" x="2714625" y="4241800"/>
          <p14:tracePt t="249714" x="2724150" y="4197350"/>
          <p14:tracePt t="249730" x="2776538" y="4135438"/>
          <p14:tracePt t="249748" x="2786063" y="4108450"/>
          <p14:tracePt t="249766" x="2803525" y="4098925"/>
          <p14:tracePt t="249798" x="2822575" y="4098925"/>
          <p14:tracePt t="249815" x="2822575" y="4090988"/>
          <p14:tracePt t="249844" x="2813050" y="4090988"/>
          <p14:tracePt t="249855" x="2803525" y="4090988"/>
          <p14:tracePt t="249868" x="2795588" y="4090988"/>
          <p14:tracePt t="249891" x="2786063" y="4090988"/>
          <p14:tracePt t="249914" x="2776538" y="4090988"/>
          <p14:tracePt t="249939" x="2776538" y="4081463"/>
          <p14:tracePt t="250024" x="2795588" y="4081463"/>
          <p14:tracePt t="250036" x="2822575" y="4081463"/>
          <p14:tracePt t="250049" x="2840038" y="4081463"/>
          <p14:tracePt t="250061" x="2857500" y="4081463"/>
          <p14:tracePt t="250072" x="2874963" y="4081463"/>
          <p14:tracePt t="250084" x="2884488" y="4081463"/>
          <p14:tracePt t="250109" x="2894013" y="4081463"/>
          <p14:tracePt t="250156" x="2884488" y="4081463"/>
          <p14:tracePt t="250169" x="2847975" y="4081463"/>
          <p14:tracePt t="250181" x="2803525" y="4081463"/>
          <p14:tracePt t="250192" x="2751138" y="4081463"/>
          <p14:tracePt t="250204" x="2714625" y="4081463"/>
          <p14:tracePt t="250216" x="2705100" y="4081463"/>
          <p14:tracePt t="250230" x="2687638" y="4081463"/>
          <p14:tracePt t="250332" x="2697163" y="4081463"/>
          <p14:tracePt t="250345" x="2705100" y="4081463"/>
          <p14:tracePt t="250357" x="2714625" y="4081463"/>
          <p14:tracePt t="250368" x="2741613" y="4081463"/>
          <p14:tracePt t="250381" x="2751138" y="4081463"/>
          <p14:tracePt t="250397" x="2759075" y="4090988"/>
          <p14:tracePt t="250416" x="2768600" y="4090988"/>
          <p14:tracePt t="250525" x="2759075" y="4090988"/>
          <p14:tracePt t="250633" x="2768600" y="4090988"/>
          <p14:tracePt t="250646" x="2803525" y="4090988"/>
          <p14:tracePt t="250658" x="2857500" y="4090988"/>
          <p14:tracePt t="250669" x="2884488" y="4090988"/>
          <p14:tracePt t="250682" x="2919413" y="4090988"/>
          <p14:tracePt t="250697" x="2928938" y="4098925"/>
          <p14:tracePt t="250713" x="2938463" y="4098925"/>
          <p14:tracePt t="250730" x="2955925" y="4098925"/>
          <p14:tracePt t="250747" x="2965450" y="4098925"/>
          <p14:tracePt t="250820" x="2938463" y="4098925"/>
          <p14:tracePt t="250833" x="2919413" y="4098925"/>
          <p14:tracePt t="250844" x="2901950" y="4098925"/>
          <p14:tracePt t="250855" x="2894013" y="4098925"/>
          <p14:tracePt t="250867" x="2874963" y="4098925"/>
          <p14:tracePt t="250891" x="2867025" y="4098925"/>
          <p14:tracePt t="251014" x="2884488" y="4098925"/>
          <p14:tracePt t="251026" x="2928938" y="4098925"/>
          <p14:tracePt t="251038" x="2965450" y="4090988"/>
          <p14:tracePt t="251050" x="3017838" y="4090988"/>
          <p14:tracePt t="251064" x="3054350" y="4090988"/>
          <p14:tracePt t="251081" x="3081338" y="4090988"/>
          <p14:tracePt t="251098" x="3098800" y="4090988"/>
          <p14:tracePt t="251115" x="3116263" y="4090988"/>
          <p14:tracePt t="251158" x="3098800" y="4090988"/>
          <p14:tracePt t="251170" x="3062288" y="4090988"/>
          <p14:tracePt t="251181" x="3017838" y="4090988"/>
          <p14:tracePt t="251193" x="2982913" y="4090988"/>
          <p14:tracePt t="251205" x="2946400" y="4090988"/>
          <p14:tracePt t="251217" x="2919413" y="4090988"/>
          <p14:tracePt t="251230" x="2911475" y="4090988"/>
          <p14:tracePt t="251247" x="2901950" y="4090988"/>
          <p14:tracePt t="251263" x="2894013" y="4090988"/>
          <p14:tracePt t="251358" x="2901950" y="4090988"/>
          <p14:tracePt t="251369" x="2928938" y="4090988"/>
          <p14:tracePt t="251382" x="2946400" y="4108450"/>
          <p14:tracePt t="251393" x="2973388" y="4108450"/>
          <p14:tracePt t="251405" x="2990850" y="4108450"/>
          <p14:tracePt t="251417" x="3009900" y="4108450"/>
          <p14:tracePt t="251431" x="3017838" y="4108450"/>
          <p14:tracePt t="251454" x="3027363" y="4108450"/>
          <p14:tracePt t="251503" x="3009900" y="4108450"/>
          <p14:tracePt t="251515" x="2990850" y="4098925"/>
          <p14:tracePt t="251527" x="2938463" y="4090988"/>
          <p14:tracePt t="251539" x="2884488" y="4090988"/>
          <p14:tracePt t="251551" x="2840038" y="4090988"/>
          <p14:tracePt t="251564" x="2822575" y="4071938"/>
          <p14:tracePt t="251581" x="2803525" y="4071938"/>
          <p14:tracePt t="251597" x="2795588" y="4071938"/>
          <p14:tracePt t="251673" x="2813050" y="4090988"/>
          <p14:tracePt t="251684" x="2822575" y="4108450"/>
          <p14:tracePt t="251696" x="2830513" y="4152900"/>
          <p14:tracePt t="251708" x="2847975" y="4187825"/>
          <p14:tracePt t="251720" x="2847975" y="4206875"/>
          <p14:tracePt t="251732" x="2847975" y="4233863"/>
          <p14:tracePt t="251747" x="2857500" y="4259263"/>
          <p14:tracePt t="251764" x="2857500" y="4268788"/>
          <p14:tracePt t="251781" x="2857500" y="4286250"/>
          <p14:tracePt t="251798" x="2857500" y="4295775"/>
          <p14:tracePt t="251815" x="2857500" y="4322763"/>
          <p14:tracePt t="251832" x="2857500" y="4330700"/>
          <p14:tracePt t="251849" x="2867025" y="4357688"/>
          <p14:tracePt t="251865" x="2867025" y="4376738"/>
          <p14:tracePt t="251883" x="2894013" y="4402138"/>
          <p14:tracePt t="251898" x="2901950" y="4429125"/>
          <p14:tracePt t="251915" x="2911475" y="4456113"/>
          <p14:tracePt t="251931" x="2938463" y="4473575"/>
          <p14:tracePt t="251966" x="2946400" y="4483100"/>
          <p14:tracePt t="251981" x="2946400" y="4492625"/>
          <p14:tracePt t="252003" x="2946400" y="4500563"/>
          <p14:tracePt t="252016" x="2928938" y="4500563"/>
          <p14:tracePt t="252031" x="2919413" y="4510088"/>
          <p14:tracePt t="252048" x="2884488" y="4527550"/>
          <p14:tracePt t="252066" x="2822575" y="4537075"/>
          <p14:tracePt t="252081" x="2803525" y="4537075"/>
          <p14:tracePt t="252098" x="2786063" y="4537075"/>
          <p14:tracePt t="252114" x="2768600" y="4537075"/>
          <p14:tracePt t="252158" x="2776538" y="4545013"/>
          <p14:tracePt t="252172" x="2795588" y="4545013"/>
          <p14:tracePt t="252184" x="2830513" y="4545013"/>
          <p14:tracePt t="252198" x="2867025" y="4545013"/>
          <p14:tracePt t="252215" x="2894013" y="4564063"/>
          <p14:tracePt t="252232" x="2946400" y="4564063"/>
          <p14:tracePt t="252248" x="2965450" y="4564063"/>
          <p14:tracePt t="252266" x="2973388" y="4564063"/>
          <p14:tracePt t="252282" x="2982913" y="4564063"/>
          <p14:tracePt t="252298" x="2990850" y="4564063"/>
          <p14:tracePt t="252331" x="2990850" y="4554538"/>
          <p14:tracePt t="252366" x="2982913" y="4554538"/>
          <p14:tracePt t="252378" x="2973388" y="4545013"/>
          <p14:tracePt t="252390" x="2965450" y="4545013"/>
          <p14:tracePt t="252402" x="2955925" y="4545013"/>
          <p14:tracePt t="252415" x="2946400" y="4537075"/>
          <p14:tracePt t="252450" x="2928938" y="4537075"/>
          <p14:tracePt t="252462" x="2928938" y="4527550"/>
          <p14:tracePt t="252522" x="2938463" y="4527550"/>
          <p14:tracePt t="252534" x="2955925" y="4527550"/>
          <p14:tracePt t="252546" x="2982913" y="4527550"/>
          <p14:tracePt t="252558" x="3000375" y="4527550"/>
          <p14:tracePt t="252570" x="3009900" y="4527550"/>
          <p14:tracePt t="252582" x="3017838" y="4527550"/>
          <p14:tracePt t="252597" x="3036888" y="4527550"/>
          <p14:tracePt t="252614" x="3044825" y="4527550"/>
          <p14:tracePt t="252641" x="3054350" y="4527550"/>
          <p14:tracePt t="252702" x="3017838" y="4527550"/>
          <p14:tracePt t="252715" x="2973388" y="4510088"/>
          <p14:tracePt t="252727" x="2919413" y="4510088"/>
          <p14:tracePt t="252739" x="2867025" y="4500563"/>
          <p14:tracePt t="252753" x="2847975" y="4500563"/>
          <p14:tracePt t="252765" x="2822575" y="4500563"/>
          <p14:tracePt t="252781" x="2813050" y="4500563"/>
          <p14:tracePt t="252800" x="2803525" y="4492625"/>
          <p14:tracePt t="252884" x="2830513" y="4492625"/>
          <p14:tracePt t="252896" x="2867025" y="4492625"/>
          <p14:tracePt t="252908" x="2919413" y="4492625"/>
          <p14:tracePt t="252919" x="2955925" y="4492625"/>
          <p14:tracePt t="252932" x="2990850" y="4492625"/>
          <p14:tracePt t="252948" x="3017838" y="4492625"/>
          <p14:tracePt t="252964" x="3044825" y="4492625"/>
          <p14:tracePt t="252981" x="3062288" y="4492625"/>
          <p14:tracePt t="253062" x="3054350" y="4492625"/>
          <p14:tracePt t="253076" x="3036888" y="4492625"/>
          <p14:tracePt t="253087" x="3027363" y="4492625"/>
          <p14:tracePt t="253099" x="3017838" y="4492625"/>
          <p14:tracePt t="253115" x="3009900" y="4492625"/>
          <p14:tracePt t="253131" x="3000375" y="4492625"/>
          <p14:tracePt t="253147" x="2990850" y="4483100"/>
          <p14:tracePt t="253278" x="3009900" y="4483100"/>
          <p14:tracePt t="253290" x="3017838" y="4483100"/>
          <p14:tracePt t="253302" x="3036888" y="4483100"/>
          <p14:tracePt t="253317" x="3044825" y="4483100"/>
          <p14:tracePt t="253331" x="3054350" y="4483100"/>
          <p14:tracePt t="253347" x="3062288" y="4483100"/>
          <p14:tracePt t="253365" x="3071813" y="4483100"/>
          <p14:tracePt t="253424" x="3081338" y="4483100"/>
          <p14:tracePt t="253436" x="3081338" y="4473575"/>
          <p14:tracePt t="253460" x="3081338" y="4465638"/>
          <p14:tracePt t="253473" x="3081338" y="4456113"/>
          <p14:tracePt t="253484" x="3081338" y="4421188"/>
          <p14:tracePt t="253497" x="3081338" y="4376738"/>
          <p14:tracePt t="253513" x="3044825" y="4305300"/>
          <p14:tracePt t="253531" x="3036888" y="4251325"/>
          <p14:tracePt t="253547" x="2982913" y="4152900"/>
          <p14:tracePt t="253564" x="2965450" y="4143375"/>
          <p14:tracePt t="253582" x="2946400" y="4116388"/>
          <p14:tracePt t="253597" x="2938463" y="4108450"/>
          <p14:tracePt t="253614" x="2928938" y="4098925"/>
          <p14:tracePt t="253630" x="2894013" y="4044950"/>
          <p14:tracePt t="253647" x="2884488" y="4037013"/>
          <p14:tracePt t="253664" x="2867025" y="4027488"/>
          <p14:tracePt t="253680" x="2857500" y="4019550"/>
          <p14:tracePt t="253725" x="2857500" y="4010025"/>
          <p14:tracePt t="254082" x="2857500" y="4019550"/>
          <p14:tracePt t="254094" x="2874963" y="4027488"/>
          <p14:tracePt t="254106" x="2884488" y="4054475"/>
          <p14:tracePt t="254117" x="2911475" y="4064000"/>
          <p14:tracePt t="254131" x="2919413" y="4071938"/>
          <p14:tracePt t="254147" x="2928938" y="4081463"/>
          <p14:tracePt t="254165" x="2965450" y="4116388"/>
          <p14:tracePt t="254180" x="2982913" y="4143375"/>
          <p14:tracePt t="254197" x="2990850" y="4162425"/>
          <p14:tracePt t="254214" x="3044825" y="4214813"/>
          <p14:tracePt t="254230" x="3071813" y="4241800"/>
          <p14:tracePt t="254247" x="3081338" y="4268788"/>
          <p14:tracePt t="254264" x="3108325" y="4313238"/>
          <p14:tracePt t="254281" x="3116263" y="4340225"/>
          <p14:tracePt t="254297" x="3143250" y="4349750"/>
          <p14:tracePt t="254331" x="3152775" y="4367213"/>
          <p14:tracePt t="254347" x="3160713" y="4376738"/>
          <p14:tracePt t="254364" x="3179763" y="4402138"/>
          <p14:tracePt t="254380" x="3187700" y="4411663"/>
          <p14:tracePt t="254397" x="3205163" y="4421188"/>
          <p14:tracePt t="254414" x="3224213" y="4429125"/>
          <p14:tracePt t="254448" x="3224213" y="4438650"/>
          <p14:tracePt t="254555" x="3224213" y="4429125"/>
          <p14:tracePt t="254592" x="3224213" y="4421188"/>
          <p14:tracePt t="254617" x="3224213" y="4411663"/>
          <p14:tracePt t="254630" x="3224213" y="4384675"/>
          <p14:tracePt t="254641" x="3214688" y="4376738"/>
          <p14:tracePt t="254654" x="3214688" y="4357688"/>
          <p14:tracePt t="254666" x="3214688" y="4330700"/>
          <p14:tracePt t="254681" x="3214688" y="4313238"/>
          <p14:tracePt t="254698" x="3214688" y="4286250"/>
          <p14:tracePt t="254714" x="3214688" y="4268788"/>
          <p14:tracePt t="254731" x="3214688" y="4259263"/>
          <p14:tracePt t="254748" x="3214688" y="4241800"/>
          <p14:tracePt t="254765" x="3214688" y="4233863"/>
          <p14:tracePt t="254787" x="3214688" y="4224338"/>
          <p14:tracePt t="254800" x="3224213" y="4224338"/>
          <p14:tracePt t="254816" x="3251200" y="4214813"/>
          <p14:tracePt t="254832" x="3268663" y="4214813"/>
          <p14:tracePt t="254849" x="3295650" y="4197350"/>
          <p14:tracePt t="254866" x="3340100" y="4197350"/>
          <p14:tracePt t="254881" x="3348038" y="4197350"/>
          <p14:tracePt t="254899" x="3384550" y="4197350"/>
          <p14:tracePt t="254915" x="3402013" y="4197350"/>
          <p14:tracePt t="254932" x="3429000" y="4206875"/>
          <p14:tracePt t="254948" x="3465513" y="4224338"/>
          <p14:tracePt t="254965" x="3482975" y="4241800"/>
          <p14:tracePt t="254983" x="3517900" y="4278313"/>
          <p14:tracePt t="254998" x="3536950" y="4286250"/>
          <p14:tracePt t="255015" x="3554413" y="4305300"/>
          <p14:tracePt t="255031" x="3562350" y="4330700"/>
          <p14:tracePt t="255033" x="3589338" y="4357688"/>
          <p14:tracePt t="255047" x="3608388" y="4384675"/>
          <p14:tracePt t="255065" x="3616325" y="4394200"/>
          <p14:tracePt t="255081" x="3625850" y="4402138"/>
          <p14:tracePt t="255105" x="3633788" y="4411663"/>
          <p14:tracePt t="255212" x="3608388" y="4402138"/>
          <p14:tracePt t="255224" x="3589338" y="4384675"/>
          <p14:tracePt t="255237" x="3527425" y="4340225"/>
          <p14:tracePt t="255249" x="3446463" y="4313238"/>
          <p14:tracePt t="255264" x="3367088" y="4259263"/>
          <p14:tracePt t="255281" x="3303588" y="4233863"/>
          <p14:tracePt t="255298" x="3241675" y="4214813"/>
          <p14:tracePt t="255314" x="3232150" y="4206875"/>
          <p14:tracePt t="255331" x="3224213" y="4206875"/>
          <p14:tracePt t="255348" x="3214688" y="4197350"/>
          <p14:tracePt t="255420" x="3205163" y="4197350"/>
          <p14:tracePt t="255432" x="3197225" y="4187825"/>
          <p14:tracePt t="255444" x="3170238" y="4179888"/>
          <p14:tracePt t="255456" x="3143250" y="4162425"/>
          <p14:tracePt t="255468" x="3125788" y="4152900"/>
          <p14:tracePt t="255481" x="3108325" y="4143375"/>
          <p14:tracePt t="255498" x="3098800" y="4143375"/>
          <p14:tracePt t="255613" x="3116263" y="4143375"/>
          <p14:tracePt t="255624" x="3133725" y="4170363"/>
          <p14:tracePt t="255636" x="3179763" y="4197350"/>
          <p14:tracePt t="255649" x="3214688" y="4224338"/>
          <p14:tracePt t="255664" x="3259138" y="4251325"/>
          <p14:tracePt t="255681" x="3295650" y="4278313"/>
          <p14:tracePt t="255697" x="3348038" y="4313238"/>
          <p14:tracePt t="255715" x="3367088" y="4322763"/>
          <p14:tracePt t="255734" x="3419475" y="4357688"/>
          <p14:tracePt t="255748" x="3429000" y="4376738"/>
          <p14:tracePt t="255765" x="3438525" y="4384675"/>
          <p14:tracePt t="255782" x="3473450" y="4411663"/>
          <p14:tracePt t="255799" x="3482975" y="4421188"/>
          <p14:tracePt t="255832" x="3490913" y="4438650"/>
          <p14:tracePt t="255851" x="3500438" y="4448175"/>
          <p14:tracePt t="255897" x="3509963" y="4448175"/>
          <p14:tracePt t="255921" x="3509963" y="4456113"/>
          <p14:tracePt t="255957" x="3527425" y="4456113"/>
          <p14:tracePt t="256069" x="3517900" y="4456113"/>
          <p14:tracePt t="256081" x="3509963" y="4448175"/>
          <p14:tracePt t="256092" x="3490913" y="4421188"/>
          <p14:tracePt t="256104" x="3465513" y="4394200"/>
          <p14:tracePt t="256116" x="3429000" y="4384675"/>
          <p14:tracePt t="256131" x="3384550" y="4357688"/>
          <p14:tracePt t="256148" x="3357563" y="4330700"/>
          <p14:tracePt t="256164" x="3322638" y="4305300"/>
          <p14:tracePt t="256181" x="3313113" y="4305300"/>
          <p14:tracePt t="256198" x="3303588" y="4295775"/>
          <p14:tracePt t="258205" x="3251200" y="4330700"/>
          <p14:tracePt t="258217" x="3170238" y="4394200"/>
          <p14:tracePt t="258229" x="3081338" y="4465638"/>
          <p14:tracePt t="258243" x="3017838" y="4510088"/>
          <p14:tracePt t="258255" x="2990850" y="4527550"/>
          <p14:tracePt t="258267" x="2982913" y="4537075"/>
          <p14:tracePt t="258291" x="2982913" y="4545013"/>
          <p14:tracePt t="258379" x="3000375" y="4554538"/>
          <p14:tracePt t="258390" x="3009900" y="4564063"/>
          <p14:tracePt t="258402" x="3027363" y="4591050"/>
          <p14:tracePt t="258416" x="3044825" y="4608513"/>
          <p14:tracePt t="258431" x="3071813" y="4652963"/>
          <p14:tracePt t="258448" x="3081338" y="4662488"/>
          <p14:tracePt t="258464" x="3089275" y="4697413"/>
          <p14:tracePt t="258481" x="3089275" y="4706938"/>
          <p14:tracePt t="258498" x="3089275" y="4714875"/>
          <p14:tracePt t="258515" x="2955925" y="4786313"/>
          <p14:tracePt t="258531" x="2867025" y="4840288"/>
          <p14:tracePt t="258549" x="2687638" y="4867275"/>
          <p14:tracePt t="258565" x="2616200" y="4867275"/>
          <p14:tracePt t="258581" x="2581275" y="4867275"/>
          <p14:tracePt t="258598" x="2517775" y="4884738"/>
          <p14:tracePt t="258615" x="2482850" y="4884738"/>
          <p14:tracePt t="258632" x="2384425" y="4884738"/>
          <p14:tracePt t="258648" x="2374900" y="4884738"/>
          <p14:tracePt t="258665" x="2357438" y="4884738"/>
          <p14:tracePt t="258788" x="2366963" y="4884738"/>
          <p14:tracePt t="258805" x="2374900" y="4884738"/>
          <p14:tracePt t="258817" x="2401888" y="4884738"/>
          <p14:tracePt t="258829" x="2419350" y="4884738"/>
          <p14:tracePt t="258841" x="2446338" y="4884738"/>
          <p14:tracePt t="258854" x="2465388" y="4884738"/>
          <p14:tracePt t="258866" x="2509838" y="4884738"/>
          <p14:tracePt t="258881" x="2562225" y="4884738"/>
          <p14:tracePt t="258898" x="2633663" y="4894263"/>
          <p14:tracePt t="258915" x="2874963" y="4911725"/>
          <p14:tracePt t="258931" x="3017838" y="4911725"/>
          <p14:tracePt t="258948" x="3143250" y="4929188"/>
          <p14:tracePt t="258965" x="3357563" y="4948238"/>
          <p14:tracePt t="258981" x="3438525" y="4948238"/>
          <p14:tracePt t="258998" x="3509963" y="4948238"/>
          <p14:tracePt t="259014" x="3652838" y="4948238"/>
          <p14:tracePt t="259031" x="3732213" y="4948238"/>
          <p14:tracePt t="259048" x="3830638" y="4948238"/>
          <p14:tracePt t="259065" x="4027488" y="4965700"/>
          <p14:tracePt t="259081" x="4081463" y="4983163"/>
          <p14:tracePt t="259099" x="4152900" y="4983163"/>
          <p14:tracePt t="259115" x="4197350" y="4983163"/>
          <p14:tracePt t="259131" x="4232275" y="4983163"/>
          <p14:tracePt t="259148" x="4303713" y="4983163"/>
          <p14:tracePt t="259165" x="4357688" y="4983163"/>
          <p14:tracePt t="259181" x="4411663" y="4983163"/>
          <p14:tracePt t="259198" x="4473575" y="4983163"/>
          <p14:tracePt t="259215" x="4500563" y="4983163"/>
          <p14:tracePt t="260834" x="4384675" y="4983163"/>
          <p14:tracePt t="260850" x="4259263" y="4973638"/>
          <p14:tracePt t="260868" x="3973513" y="4983163"/>
          <p14:tracePt t="260883" x="3822700" y="5000625"/>
          <p14:tracePt t="260900" x="3500438" y="5000625"/>
          <p14:tracePt t="260917" x="3357563" y="5000625"/>
          <p14:tracePt t="260933" x="3241675" y="5000625"/>
          <p14:tracePt t="260948" x="2946400" y="5019675"/>
          <p14:tracePt t="260965" x="2822575" y="5037138"/>
          <p14:tracePt t="260982" x="2724150" y="5054600"/>
          <p14:tracePt t="260999" x="2589213" y="5081588"/>
          <p14:tracePt t="261015" x="2554288" y="5081588"/>
          <p14:tracePt t="261031" x="2527300" y="5081588"/>
          <p14:tracePt t="261048" x="2509838" y="5091113"/>
          <p14:tracePt t="261081" x="2500313" y="5091113"/>
          <p14:tracePt t="261130" x="2490788" y="5091113"/>
          <p14:tracePt t="261154" x="2482850" y="5091113"/>
          <p14:tracePt t="261166" x="2446338" y="5091113"/>
          <p14:tracePt t="261178" x="2411413" y="5081588"/>
          <p14:tracePt t="261190" x="2366963" y="5054600"/>
          <p14:tracePt t="261202" x="2322513" y="5010150"/>
          <p14:tracePt t="261215" x="2286000" y="4965700"/>
          <p14:tracePt t="261232" x="2241550" y="4902200"/>
          <p14:tracePt t="261248" x="2224088" y="4884738"/>
          <p14:tracePt t="261265" x="2179638" y="4751388"/>
          <p14:tracePt t="261282" x="2170113" y="4741863"/>
          <p14:tracePt t="261298" x="2170113" y="4733925"/>
          <p14:tracePt t="261316" x="2170113" y="4724400"/>
          <p14:tracePt t="261348" x="2160588" y="4724400"/>
          <p14:tracePt t="261398" x="2160588" y="4733925"/>
          <p14:tracePt t="261423" x="2160588" y="4741863"/>
          <p14:tracePt t="261447" x="2160588" y="4751388"/>
          <p14:tracePt t="261459" x="2160588" y="4778375"/>
          <p14:tracePt t="261471" x="2160588" y="4786313"/>
          <p14:tracePt t="261483" x="2160588" y="4795838"/>
          <p14:tracePt t="261498" x="2160588" y="4830763"/>
          <p14:tracePt t="261514" x="2160588" y="4884738"/>
          <p14:tracePt t="261531" x="2160588" y="4992688"/>
          <p14:tracePt t="261548" x="2160588" y="5045075"/>
          <p14:tracePt t="261565" x="2160588" y="5081588"/>
          <p14:tracePt t="261582" x="2160588" y="5126038"/>
          <p14:tracePt t="261598" x="2160588" y="5135563"/>
          <p14:tracePt t="261615" x="2152650" y="5153025"/>
          <p14:tracePt t="263585" x="2152650" y="5135563"/>
          <p14:tracePt t="263597" x="2152650" y="5099050"/>
          <p14:tracePt t="263609" x="2133600" y="5072063"/>
          <p14:tracePt t="263621" x="2125663" y="5045075"/>
          <p14:tracePt t="263634" x="2125663" y="5037138"/>
          <p14:tracePt t="263651" x="2116138" y="5019675"/>
          <p14:tracePt t="263665" x="2098675" y="4992688"/>
          <p14:tracePt t="263682" x="2071688" y="4929188"/>
          <p14:tracePt t="263699" x="2071688" y="4902200"/>
          <p14:tracePt t="263717" x="2062163" y="4867275"/>
          <p14:tracePt t="263732" x="2062163" y="4857750"/>
          <p14:tracePt t="263749" x="2062163" y="4849813"/>
          <p14:tracePt t="263782" x="2062163" y="4840288"/>
          <p14:tracePt t="264071" x="2062163" y="4867275"/>
          <p14:tracePt t="264083" x="2062163" y="4921250"/>
          <p14:tracePt t="264095" x="2062163" y="5010150"/>
          <p14:tracePt t="264106" x="2062163" y="5126038"/>
          <p14:tracePt t="264118" x="2062163" y="5268913"/>
          <p14:tracePt t="264132" x="2062163" y="5411788"/>
          <p14:tracePt t="264148" x="2062163" y="5510213"/>
          <p14:tracePt t="264165" x="2062163" y="5546725"/>
          <p14:tracePt t="264182" x="2062163" y="5581650"/>
          <p14:tracePt t="264199" x="2062163" y="5591175"/>
          <p14:tracePt t="264262" x="2062163" y="5581650"/>
          <p14:tracePt t="264275" x="2062163" y="5554663"/>
          <p14:tracePt t="264286" x="2062163" y="5519738"/>
          <p14:tracePt t="264299" x="2062163" y="5465763"/>
          <p14:tracePt t="264315" x="2062163" y="5376863"/>
          <p14:tracePt t="264332" x="2062163" y="5305425"/>
          <p14:tracePt t="264348" x="2108200" y="5099050"/>
          <p14:tracePt t="264365" x="2116138" y="5045075"/>
          <p14:tracePt t="264382" x="2133600" y="5010150"/>
          <p14:tracePt t="264398" x="2143125" y="4983163"/>
          <p14:tracePt t="264503" x="2152650" y="4983163"/>
          <p14:tracePt t="264515" x="2152650" y="5000625"/>
          <p14:tracePt t="264527" x="2170113" y="5054600"/>
          <p14:tracePt t="264539" x="2179638" y="5108575"/>
          <p14:tracePt t="264551" x="2214563" y="5214938"/>
          <p14:tracePt t="264565" x="2232025" y="5313363"/>
          <p14:tracePt t="264582" x="2268538" y="5411788"/>
          <p14:tracePt t="264599" x="2295525" y="5492750"/>
          <p14:tracePt t="264615" x="2312988" y="5572125"/>
          <p14:tracePt t="264632" x="2322513" y="5581650"/>
          <p14:tracePt t="264648" x="2322513" y="5591175"/>
          <p14:tracePt t="264719" x="2322513" y="5581650"/>
          <p14:tracePt t="264731" x="2322513" y="5546725"/>
          <p14:tracePt t="264743" x="2312988" y="5492750"/>
          <p14:tracePt t="264755" x="2312988" y="5438775"/>
          <p14:tracePt t="264767" x="2303463" y="5349875"/>
          <p14:tracePt t="264782" x="2303463" y="5295900"/>
          <p14:tracePt t="264798" x="2303463" y="5207000"/>
          <p14:tracePt t="264815" x="2303463" y="5126038"/>
          <p14:tracePt t="264832" x="2303463" y="5091113"/>
          <p14:tracePt t="264849" x="2303463" y="5072063"/>
          <p14:tracePt t="264865" x="2303463" y="5054600"/>
          <p14:tracePt t="264906" x="2303463" y="5064125"/>
          <p14:tracePt t="264917" x="2303463" y="5072063"/>
          <p14:tracePt t="264932" x="2303463" y="5091113"/>
          <p14:tracePt t="264948" x="2303463" y="5099050"/>
          <p14:tracePt t="264965" x="2303463" y="5108575"/>
          <p14:tracePt t="264982" x="2330450" y="5187950"/>
          <p14:tracePt t="264999" x="2347913" y="5224463"/>
          <p14:tracePt t="265015" x="2347913" y="5251450"/>
          <p14:tracePt t="265032" x="2357438" y="5268913"/>
          <p14:tracePt t="265049" x="2357438" y="5286375"/>
          <p14:tracePt t="265103" x="2366963" y="5278438"/>
          <p14:tracePt t="265116" x="2393950" y="5259388"/>
          <p14:tracePt t="265127" x="2428875" y="5241925"/>
          <p14:tracePt t="265139" x="2509838" y="5197475"/>
          <p14:tracePt t="265151" x="2589213" y="5170488"/>
          <p14:tracePt t="265165" x="2687638" y="5135563"/>
          <p14:tracePt t="265182" x="2768600" y="5099050"/>
          <p14:tracePt t="265199" x="2847975" y="5099050"/>
          <p14:tracePt t="265215" x="2874963" y="5099050"/>
          <p14:tracePt t="265232" x="2884488" y="5099050"/>
          <p14:tracePt t="265249" x="2901950" y="5099050"/>
          <p14:tracePt t="265334" x="2901950" y="5091113"/>
          <p14:tracePt t="265358" x="2901950" y="5081588"/>
          <p14:tracePt t="265370" x="2894013" y="5072063"/>
          <p14:tracePt t="265382" x="2894013" y="5045075"/>
          <p14:tracePt t="265394" x="2884488" y="4992688"/>
          <p14:tracePt t="265406" x="2867025" y="4956175"/>
          <p14:tracePt t="265418" x="2857500" y="4902200"/>
          <p14:tracePt t="265432" x="2840038" y="4857750"/>
          <p14:tracePt t="265448" x="2840038" y="4822825"/>
          <p14:tracePt t="265465" x="2830513" y="4813300"/>
          <p14:tracePt t="265482" x="2830513" y="4805363"/>
          <p14:tracePt t="265500" x="2822575" y="4805363"/>
          <p14:tracePt t="265539" x="2822575" y="4813300"/>
          <p14:tracePt t="265552" x="2822575" y="4822825"/>
          <p14:tracePt t="265568" x="2822575" y="4849813"/>
          <p14:tracePt t="265582" x="2822575" y="4921250"/>
          <p14:tracePt t="265600" x="2822575" y="5091113"/>
          <p14:tracePt t="265616" x="2822575" y="5143500"/>
          <p14:tracePt t="265632" x="2822575" y="5197475"/>
          <p14:tracePt t="265649" x="2813050" y="5233988"/>
          <p14:tracePt t="265666" x="2813050" y="5241925"/>
          <p14:tracePt t="265683" x="2813050" y="5251450"/>
          <p14:tracePt t="265767" x="2813050" y="5241925"/>
          <p14:tracePt t="265779" x="2813050" y="5214938"/>
          <p14:tracePt t="265797" x="2795588" y="5143500"/>
          <p14:tracePt t="265809" x="2795588" y="5072063"/>
          <p14:tracePt t="265821" x="2776538" y="4992688"/>
          <p14:tracePt t="265834" x="2776538" y="4921250"/>
          <p14:tracePt t="265849" x="2768600" y="4876800"/>
          <p14:tracePt t="265865" x="2759075" y="4867275"/>
          <p14:tracePt t="265882" x="2759075" y="4857750"/>
          <p14:tracePt t="265977" x="2759075" y="4867275"/>
          <p14:tracePt t="265993" x="2759075" y="4921250"/>
          <p14:tracePt t="266006" x="2759075" y="4973638"/>
          <p14:tracePt t="266017" x="2759075" y="5045075"/>
          <p14:tracePt t="266029" x="2776538" y="5081588"/>
          <p14:tracePt t="266041" x="2776538" y="5126038"/>
          <p14:tracePt t="266053" x="2776538" y="5143500"/>
          <p14:tracePt t="266066" x="2786063" y="5153025"/>
          <p14:tracePt t="266089" x="2786063" y="5162550"/>
          <p14:tracePt t="266210" x="2786063" y="5153025"/>
          <p14:tracePt t="266222" x="2786063" y="5143500"/>
          <p14:tracePt t="266234" x="2786063" y="5108575"/>
          <p14:tracePt t="266250" x="2786063" y="5072063"/>
          <p14:tracePt t="266267" x="2786063" y="5037138"/>
          <p14:tracePt t="266284" x="2786063" y="4992688"/>
          <p14:tracePt t="266299" x="2786063" y="4973638"/>
          <p14:tracePt t="266316" x="2786063" y="4965700"/>
          <p14:tracePt t="266332" x="2786063" y="4956175"/>
          <p14:tracePt t="266407" x="2786063" y="4965700"/>
          <p14:tracePt t="266430" x="2786063" y="4992688"/>
          <p14:tracePt t="266443" x="2786063" y="5027613"/>
          <p14:tracePt t="266455" x="2786063" y="5081588"/>
          <p14:tracePt t="266467" x="2803525" y="5153025"/>
          <p14:tracePt t="266482" x="2803525" y="5251450"/>
          <p14:tracePt t="266499" x="2813050" y="5330825"/>
          <p14:tracePt t="266516" x="2813050" y="5429250"/>
          <p14:tracePt t="266532" x="2813050" y="5448300"/>
          <p14:tracePt t="266549" x="2813050" y="5456238"/>
          <p14:tracePt t="266565" x="2813050" y="5465763"/>
          <p14:tracePt t="266647" x="2813050" y="5456238"/>
          <p14:tracePt t="266659" x="2813050" y="5448300"/>
          <p14:tracePt t="266672" x="2813050" y="5411788"/>
          <p14:tracePt t="266684" x="2813050" y="5357813"/>
          <p14:tracePt t="266699" x="2813050" y="5286375"/>
          <p14:tracePt t="266715" x="2813050" y="5233988"/>
          <p14:tracePt t="266732" x="2830513" y="5170488"/>
          <p14:tracePt t="266749" x="2830513" y="5162550"/>
          <p14:tracePt t="266765" x="2830513" y="5153025"/>
          <p14:tracePt t="266782" x="2830513" y="5143500"/>
          <p14:tracePt t="266919" x="2830513" y="5153025"/>
          <p14:tracePt t="266943" x="2830513" y="5162550"/>
          <p14:tracePt t="266967" x="2830513" y="5170488"/>
          <p14:tracePt t="266979" x="2830513" y="5187950"/>
          <p14:tracePt t="266994" x="2830513" y="5197475"/>
          <p14:tracePt t="267006" x="2830513" y="5207000"/>
          <p14:tracePt t="267019" x="2830513" y="5224463"/>
          <p14:tracePt t="267033" x="2830513" y="5251450"/>
          <p14:tracePt t="267050" x="2830513" y="5268913"/>
          <p14:tracePt t="267068" x="2830513" y="5305425"/>
          <p14:tracePt t="267084" x="2830513" y="5313363"/>
          <p14:tracePt t="267117" x="2830513" y="5322888"/>
          <p14:tracePt t="267221" x="2830513" y="5313363"/>
          <p14:tracePt t="267246" x="2830513" y="5305425"/>
          <p14:tracePt t="267258" x="2840038" y="5278438"/>
          <p14:tracePt t="267270" x="2840038" y="5268913"/>
          <p14:tracePt t="267283" x="2847975" y="5259388"/>
          <p14:tracePt t="267301" x="2857500" y="5251450"/>
          <p14:tracePt t="267317" x="2867025" y="5241925"/>
          <p14:tracePt t="267332" x="2867025" y="5233988"/>
          <p14:tracePt t="267349" x="2874963" y="5224463"/>
          <p14:tracePt t="267396" x="2894013" y="5224463"/>
          <p14:tracePt t="267420" x="2901950" y="5224463"/>
          <p14:tracePt t="267433" x="2911475" y="5224463"/>
          <p14:tracePt t="267444" x="2919413" y="5224463"/>
          <p14:tracePt t="267456" x="2928938" y="5224463"/>
          <p14:tracePt t="267468" x="2938463" y="5224463"/>
          <p14:tracePt t="267840" x="2990850" y="5224463"/>
          <p14:tracePt t="267852" x="3044825" y="5224463"/>
          <p14:tracePt t="267865" x="3081338" y="5224463"/>
          <p14:tracePt t="267876" x="3133725" y="5224463"/>
          <p14:tracePt t="267888" x="3187700" y="5241925"/>
          <p14:tracePt t="267900" x="3241675" y="5241925"/>
          <p14:tracePt t="267915" x="3276600" y="5241925"/>
          <p14:tracePt t="267932" x="3330575" y="5241925"/>
          <p14:tracePt t="267949" x="3394075" y="5241925"/>
          <p14:tracePt t="267966" x="3429000" y="5241925"/>
          <p14:tracePt t="267982" x="3473450" y="5241925"/>
          <p14:tracePt t="267999" x="3544888" y="5241925"/>
          <p14:tracePt t="268015" x="3598863" y="5241925"/>
          <p14:tracePt t="268032" x="3705225" y="5241925"/>
          <p14:tracePt t="268049" x="3776663" y="5241925"/>
          <p14:tracePt t="268066" x="3875088" y="5241925"/>
          <p14:tracePt t="268082" x="4044950" y="5241925"/>
          <p14:tracePt t="268099" x="4098925" y="5241925"/>
          <p14:tracePt t="268116" x="4125913" y="5241925"/>
          <p14:tracePt t="268132" x="4152900" y="5241925"/>
          <p14:tracePt t="268149" x="4160838" y="5241925"/>
          <p14:tracePt t="268166" x="4179888" y="5241925"/>
          <p14:tracePt t="268182" x="4187825" y="5241925"/>
          <p14:tracePt t="268199" x="4224338" y="5241925"/>
          <p14:tracePt t="268215" x="4276725" y="5241925"/>
          <p14:tracePt t="268232" x="4322763" y="5241925"/>
          <p14:tracePt t="268249" x="4340225" y="5241925"/>
          <p14:tracePt t="268265" x="4419600" y="5241925"/>
          <p14:tracePt t="268282" x="4438650" y="5241925"/>
          <p14:tracePt t="268299" x="4500563" y="5241925"/>
          <p14:tracePt t="268316" x="4527550" y="5241925"/>
          <p14:tracePt t="268332" x="4545013" y="5241925"/>
          <p14:tracePt t="268350" x="4572000" y="5241925"/>
          <p14:tracePt t="268367" x="4581525" y="5241925"/>
          <p14:tracePt t="268834" x="4562475" y="5241925"/>
          <p14:tracePt t="268845" x="4562475" y="5224463"/>
          <p14:tracePt t="268857" x="4554538" y="5224463"/>
          <p14:tracePt t="268883" x="4545013" y="5224463"/>
          <p14:tracePt t="268894" x="4510088" y="5207000"/>
          <p14:tracePt t="268906" x="4473575" y="5187950"/>
          <p14:tracePt t="268919" x="4402138" y="5180013"/>
          <p14:tracePt t="268933" x="4322763" y="5162550"/>
          <p14:tracePt t="268950" x="4251325" y="5162550"/>
          <p14:tracePt t="268967" x="4152900" y="5143500"/>
          <p14:tracePt t="268983" x="4133850" y="5135563"/>
          <p14:tracePt t="269000" x="4108450" y="5135563"/>
          <p14:tracePt t="269017" x="4017963" y="5135563"/>
          <p14:tracePt t="269033" x="3946525" y="5135563"/>
          <p14:tracePt t="269050" x="3867150" y="5135563"/>
          <p14:tracePt t="269068" x="3759200" y="5143500"/>
          <p14:tracePt t="269084" x="3724275" y="5143500"/>
          <p14:tracePt t="269102" x="3633788" y="5170488"/>
          <p14:tracePt t="269117" x="3571875" y="5180013"/>
          <p14:tracePt t="269134" x="3517900" y="5197475"/>
          <p14:tracePt t="269150" x="3411538" y="5224463"/>
          <p14:tracePt t="269166" x="3384550" y="5233988"/>
          <p14:tracePt t="269182" x="3367088" y="5233988"/>
          <p14:tracePt t="269199" x="3303588" y="5241925"/>
          <p14:tracePt t="269216" x="3276600" y="5241925"/>
          <p14:tracePt t="269233" x="3197225" y="5259388"/>
          <p14:tracePt t="269249" x="3160713" y="5259388"/>
          <p14:tracePt t="269266" x="3125788" y="5259388"/>
          <p14:tracePt t="269283" x="2973388" y="5251450"/>
          <p14:tracePt t="269299" x="2894013" y="5233988"/>
          <p14:tracePt t="269316" x="2822575" y="5224463"/>
          <p14:tracePt t="269334" x="2741613" y="5197475"/>
          <p14:tracePt t="269350" x="2705100" y="5180013"/>
          <p14:tracePt t="269369" x="2643188" y="5170488"/>
          <p14:tracePt t="269384" x="2598738" y="5170488"/>
          <p14:tracePt t="269401" x="2562225" y="5153025"/>
          <p14:tracePt t="269419" x="2517775" y="5153025"/>
          <p14:tracePt t="269433" x="2509838" y="5153025"/>
          <p14:tracePt t="269561" x="2517775" y="5153025"/>
          <p14:tracePt t="269598" x="2527300" y="5153025"/>
          <p14:tracePt t="269645" x="2536825" y="5153025"/>
          <p14:tracePt t="269658" x="2544763" y="5153025"/>
          <p14:tracePt t="269670" x="2571750" y="5170488"/>
          <p14:tracePt t="269684" x="2581275" y="5170488"/>
          <p14:tracePt t="269700" x="2616200" y="5180013"/>
          <p14:tracePt t="269718" x="2705100" y="5180013"/>
          <p14:tracePt t="269733" x="2759075" y="5180013"/>
          <p14:tracePt t="269750" x="2813050" y="5197475"/>
          <p14:tracePt t="269766" x="2965450" y="5207000"/>
          <p14:tracePt t="269783" x="3036888" y="5207000"/>
          <p14:tracePt t="269800" x="3143250" y="5224463"/>
          <p14:tracePt t="269816" x="3241675" y="5241925"/>
          <p14:tracePt t="269833" x="3482975" y="5259388"/>
          <p14:tracePt t="269850" x="3608388" y="5259388"/>
          <p14:tracePt t="269867" x="3776663" y="5259388"/>
          <p14:tracePt t="269883" x="3848100" y="5259388"/>
          <p14:tracePt t="269900" x="3902075" y="5259388"/>
          <p14:tracePt t="269916" x="3973513" y="5259388"/>
          <p14:tracePt t="269933" x="4000500" y="5259388"/>
          <p14:tracePt t="269950" x="4027488" y="5259388"/>
          <p14:tracePt t="269966" x="4071938" y="5259388"/>
          <p14:tracePt t="269983" x="4081463" y="5259388"/>
          <p14:tracePt t="270000" x="4089400" y="5259388"/>
          <p14:tracePt t="270033" x="4098925" y="5259388"/>
          <p14:tracePt t="270101" x="4116388" y="5259388"/>
          <p14:tracePt t="270113" x="4125913" y="5259388"/>
          <p14:tracePt t="270124" x="4143375" y="5259388"/>
          <p14:tracePt t="270137" x="4152900" y="5259388"/>
          <p14:tracePt t="270150" x="4179888" y="5259388"/>
          <p14:tracePt t="270167" x="4197350" y="5251450"/>
          <p14:tracePt t="270184" x="4224338" y="5251450"/>
          <p14:tracePt t="270200" x="4241800" y="5251450"/>
          <p14:tracePt t="270217" x="4268788" y="5251450"/>
          <p14:tracePt t="270234" x="4286250" y="5251450"/>
          <p14:tracePt t="270266" x="4295775" y="5233988"/>
          <p14:tracePt t="270283" x="4303713" y="5233988"/>
          <p14:tracePt t="270308" x="4313238" y="5233988"/>
          <p14:tracePt t="270526" x="4322763" y="5233988"/>
          <p14:tracePt t="270537" x="4340225" y="5233988"/>
          <p14:tracePt t="270549" x="4357688" y="5233988"/>
          <p14:tracePt t="270561" x="4394200" y="5233988"/>
          <p14:tracePt t="270573" x="4419600" y="5233988"/>
          <p14:tracePt t="270585" x="4438650" y="5233988"/>
          <p14:tracePt t="270599" x="4465638" y="5233988"/>
          <p14:tracePt t="270616" x="4473575" y="5233988"/>
          <p14:tracePt t="270634" x="4491038" y="5233988"/>
          <p14:tracePt t="270666" x="4510088" y="5233988"/>
          <p14:tracePt t="271331" x="4510088" y="5224463"/>
          <p14:tracePt t="273652" x="4537075" y="5224463"/>
          <p14:tracePt t="273668" x="4562475" y="5241925"/>
          <p14:tracePt t="273689" x="4608513" y="5456238"/>
          <p14:tracePt t="273706" x="4633913" y="5626100"/>
          <p14:tracePt t="273724" x="4652963" y="5795963"/>
          <p14:tracePt t="273738" x="4697413" y="6207125"/>
          <p14:tracePt t="273753" x="4714875" y="6350000"/>
          <p14:tracePt t="273768" x="4751388" y="6475413"/>
          <p14:tracePt t="273785" x="4768850" y="6527800"/>
          <p14:tracePt t="273802" x="4776788" y="6608763"/>
          <p14:tracePt t="273818" x="4776788" y="6618288"/>
          <p14:tracePt t="273952" x="4786313" y="6572250"/>
          <p14:tracePt t="273969" x="4813300" y="6519863"/>
          <p14:tracePt t="273985" x="4848225" y="6438900"/>
          <p14:tracePt t="274002" x="4875213" y="6323013"/>
          <p14:tracePt t="274018" x="4884738" y="6296025"/>
          <p14:tracePt t="274035" x="4884738" y="6207125"/>
          <p14:tracePt t="274053" x="4884738" y="6180138"/>
          <p14:tracePt t="274070" x="4884738" y="6153150"/>
          <p14:tracePt t="274088" x="4867275" y="6046788"/>
          <p14:tracePt t="274100" x="4867275" y="6010275"/>
          <p14:tracePt t="274116" x="4867275" y="5992813"/>
          <p14:tracePt t="274133" x="4857750" y="5992813"/>
          <p14:tracePt t="274216" x="4857750" y="6000750"/>
          <p14:tracePt t="274228" x="4857750" y="6010275"/>
          <p14:tracePt t="274240" x="4857750" y="6054725"/>
          <p14:tracePt t="274252" x="4867275" y="6108700"/>
          <p14:tracePt t="274266" x="4867275" y="6180138"/>
          <p14:tracePt t="274283" x="4867275" y="6234113"/>
          <p14:tracePt t="274300" x="4867275" y="6278563"/>
          <p14:tracePt t="274316" x="4867275" y="6296025"/>
          <p14:tracePt t="274333" x="4867275" y="6305550"/>
          <p14:tracePt t="274387" x="4867275" y="6296025"/>
          <p14:tracePt t="274399" x="4867275" y="6286500"/>
          <p14:tracePt t="274411" x="4857750" y="6234113"/>
          <p14:tracePt t="274423" x="4857750" y="6118225"/>
          <p14:tracePt t="274436" x="4857750" y="5975350"/>
          <p14:tracePt t="274450" x="4840288" y="5849938"/>
          <p14:tracePt t="274466" x="4822825" y="5724525"/>
          <p14:tracePt t="274483" x="4822825" y="5670550"/>
          <p14:tracePt t="274500" x="4822825" y="5643563"/>
          <p14:tracePt t="274533" x="4813300" y="5643563"/>
          <p14:tracePt t="274581" x="4813300" y="5680075"/>
          <p14:tracePt t="274593" x="4822825" y="5715000"/>
          <p14:tracePt t="274605" x="4830763" y="5786438"/>
          <p14:tracePt t="274618" x="4830763" y="5822950"/>
          <p14:tracePt t="274633" x="4830763" y="5867400"/>
          <p14:tracePt t="274650" x="4830763" y="5903913"/>
          <p14:tracePt t="274666" x="4830763" y="5921375"/>
          <p14:tracePt t="274701" x="4830763" y="5929313"/>
          <p14:tracePt t="274772" x="4830763" y="5921375"/>
          <p14:tracePt t="274790" x="4830763" y="5911850"/>
          <p14:tracePt t="274803" x="4822825" y="5884863"/>
          <p14:tracePt t="274815" x="4822825" y="5849938"/>
          <p14:tracePt t="274826" x="4822825" y="5778500"/>
          <p14:tracePt t="274839" x="4803775" y="5707063"/>
          <p14:tracePt t="274853" x="4786313" y="5599113"/>
          <p14:tracePt t="274868" x="4786313" y="5546725"/>
          <p14:tracePt t="274884" x="4786313" y="5527675"/>
          <p14:tracePt t="274901" x="4786313" y="5519738"/>
          <p14:tracePt t="274958" x="4786313" y="5527675"/>
          <p14:tracePt t="274971" x="4786313" y="5546725"/>
          <p14:tracePt t="274986" x="4786313" y="5599113"/>
          <p14:tracePt t="274998" x="4786313" y="5670550"/>
          <p14:tracePt t="275011" x="4786313" y="5795963"/>
          <p14:tracePt t="275023" x="4786313" y="5938838"/>
          <p14:tracePt t="275034" x="4786313" y="6054725"/>
          <p14:tracePt t="275050" x="4776788" y="6135688"/>
          <p14:tracePt t="275066" x="4776788" y="6170613"/>
          <p14:tracePt t="275084" x="4768850" y="6189663"/>
          <p14:tracePt t="275167" x="4751388" y="6180138"/>
          <p14:tracePt t="275179" x="4751388" y="6135688"/>
          <p14:tracePt t="275191" x="4751388" y="6046788"/>
          <p14:tracePt t="275203" x="4751388" y="5921375"/>
          <p14:tracePt t="275216" x="4751388" y="5805488"/>
          <p14:tracePt t="275233" x="4751388" y="5707063"/>
          <p14:tracePt t="275250" x="4751388" y="5653088"/>
          <p14:tracePt t="275266" x="4751388" y="5618163"/>
          <p14:tracePt t="275283" x="4751388" y="5608638"/>
          <p14:tracePt t="275327" x="4751388" y="5618163"/>
          <p14:tracePt t="275338" x="4759325" y="5643563"/>
          <p14:tracePt t="275352" x="4768850" y="5680075"/>
          <p14:tracePt t="275367" x="4768850" y="5724525"/>
          <p14:tracePt t="275383" x="4786313" y="5778500"/>
          <p14:tracePt t="275400" x="4795838" y="5929313"/>
          <p14:tracePt t="275417" x="4795838" y="5983288"/>
          <p14:tracePt t="275435" x="4795838" y="6054725"/>
          <p14:tracePt t="275450" x="4795838" y="6064250"/>
          <p14:tracePt t="275467" x="4795838" y="6081713"/>
          <p14:tracePt t="275530" x="4795838" y="6072188"/>
          <p14:tracePt t="275542" x="4795838" y="6064250"/>
          <p14:tracePt t="275554" x="4795838" y="6046788"/>
          <p14:tracePt t="275567" x="4795838" y="5992813"/>
          <p14:tracePt t="275584" x="4768850" y="5929313"/>
          <p14:tracePt t="275600" x="4751388" y="5857875"/>
          <p14:tracePt t="275617" x="4679950" y="5626100"/>
          <p14:tracePt t="275634" x="4670425" y="5572125"/>
          <p14:tracePt t="275652" x="4633913" y="5519738"/>
          <p14:tracePt t="275711" x="4625975" y="5519738"/>
          <p14:tracePt t="275736" x="4616450" y="5527675"/>
          <p14:tracePt t="275748" x="4616450" y="5537200"/>
          <p14:tracePt t="275760" x="4598988" y="5554663"/>
          <p14:tracePt t="275772" x="4572000" y="5581650"/>
          <p14:tracePt t="275789" x="4562475" y="5608638"/>
          <p14:tracePt t="275802" x="4537075" y="5635625"/>
          <p14:tracePt t="275825" x="4527550" y="5635625"/>
          <p14:tracePt t="275850" x="4518025" y="5635625"/>
          <p14:tracePt t="275908" x="4510088" y="5635625"/>
          <p14:tracePt t="275946" x="4510088" y="5626100"/>
          <p14:tracePt t="275970" x="4510088" y="5618163"/>
          <p14:tracePt t="276032" x="4518025" y="5618163"/>
          <p14:tracePt t="276044" x="4537075" y="5618163"/>
          <p14:tracePt t="276057" x="4589463" y="5618163"/>
          <p14:tracePt t="276069" x="4660900" y="5618163"/>
          <p14:tracePt t="276083" x="4741863" y="5618163"/>
          <p14:tracePt t="276100" x="4857750" y="5618163"/>
          <p14:tracePt t="276119" x="5099050" y="5626100"/>
          <p14:tracePt t="276135" x="5224463" y="5643563"/>
          <p14:tracePt t="276152" x="5322888" y="5643563"/>
          <p14:tracePt t="276168" x="5473700" y="5680075"/>
          <p14:tracePt t="276185" x="5527675" y="5680075"/>
          <p14:tracePt t="276202" x="5661025" y="5689600"/>
          <p14:tracePt t="276218" x="5732463" y="5707063"/>
          <p14:tracePt t="276235" x="5803900" y="5724525"/>
          <p14:tracePt t="276251" x="5938838" y="5724525"/>
          <p14:tracePt t="276268" x="5992813" y="5724525"/>
          <p14:tracePt t="276284" x="6045200" y="5724525"/>
          <p14:tracePt t="276302" x="6135688" y="5724525"/>
          <p14:tracePt t="276317" x="6170613" y="5724525"/>
          <p14:tracePt t="276335" x="6242050" y="5734050"/>
          <p14:tracePt t="276352" x="6438900" y="5751513"/>
          <p14:tracePt t="276368" x="6518275" y="5768975"/>
          <p14:tracePt t="276385" x="6572250" y="5768975"/>
          <p14:tracePt t="276401" x="6653213" y="5786438"/>
          <p14:tracePt t="276418" x="6670675" y="5786438"/>
          <p14:tracePt t="276436" x="6680200" y="5786438"/>
          <p14:tracePt t="276460" x="6697663" y="5786438"/>
          <p14:tracePt t="276495" x="6697663" y="5795963"/>
          <p14:tracePt t="276509" x="6707188" y="5795963"/>
          <p14:tracePt t="276532" x="6715125" y="5805488"/>
          <p14:tracePt t="276544" x="6724650" y="5805488"/>
          <p14:tracePt t="276569" x="6732588" y="5805488"/>
          <p14:tracePt t="276580" x="6732588" y="5813425"/>
          <p14:tracePt t="276615" x="6732588" y="5822950"/>
          <p14:tracePt t="276627" x="6732588" y="5849938"/>
          <p14:tracePt t="276640" x="6707188" y="5884863"/>
          <p14:tracePt t="276651" x="6680200" y="5911850"/>
          <p14:tracePt t="276666" x="6643688" y="5938838"/>
          <p14:tracePt t="276683" x="6599238" y="5948363"/>
          <p14:tracePt t="276700" x="6518275" y="5965825"/>
          <p14:tracePt t="276717" x="6465888" y="5975350"/>
          <p14:tracePt t="276733" x="6375400" y="5975350"/>
          <p14:tracePt t="276750" x="6135688" y="5975350"/>
          <p14:tracePt t="276767" x="6027738" y="5975350"/>
          <p14:tracePt t="276784" x="5938838" y="5975350"/>
          <p14:tracePt t="276801" x="5884863" y="5975350"/>
          <p14:tracePt t="276817" x="5778500" y="5975350"/>
          <p14:tracePt t="276834" x="5724525" y="5975350"/>
          <p14:tracePt t="276851" x="5616575" y="5975350"/>
          <p14:tracePt t="276867" x="5537200" y="5975350"/>
          <p14:tracePt t="276883" x="5465763" y="5975350"/>
          <p14:tracePt t="276900" x="5295900" y="5975350"/>
          <p14:tracePt t="276917" x="5197475" y="5975350"/>
          <p14:tracePt t="276934" x="5027613" y="5992813"/>
          <p14:tracePt t="276950" x="4929188" y="5992813"/>
          <p14:tracePt t="276967" x="4830763" y="5992813"/>
          <p14:tracePt t="276983" x="4732338" y="5992813"/>
          <p14:tracePt t="277000" x="4581525" y="5983288"/>
          <p14:tracePt t="277017" x="4527550" y="5983288"/>
          <p14:tracePt t="277033" x="4510088" y="5975350"/>
          <p14:tracePt t="277050" x="4500563" y="5975350"/>
          <p14:tracePt t="277066" x="4500563" y="5965825"/>
          <p14:tracePt t="277083" x="4500563" y="5956300"/>
          <p14:tracePt t="277105" x="4500563" y="5948363"/>
          <p14:tracePt t="277129" x="4500563" y="5938838"/>
          <p14:tracePt t="277141" x="4500563" y="5921375"/>
          <p14:tracePt t="277153" x="4510088" y="5921375"/>
          <p14:tracePt t="277188" x="4545013" y="5903913"/>
          <p14:tracePt t="277201" x="4581525" y="5876925"/>
          <p14:tracePt t="277213" x="4625975" y="5849938"/>
          <p14:tracePt t="277226" x="4697413" y="5813425"/>
          <p14:tracePt t="277238" x="4741863" y="5805488"/>
          <p14:tracePt t="277250" x="4795838" y="5778500"/>
          <p14:tracePt t="277267" x="4848225" y="5761038"/>
          <p14:tracePt t="277283" x="4902200" y="5751513"/>
          <p14:tracePt t="277300" x="4956175" y="5751513"/>
          <p14:tracePt t="277317" x="5126038" y="5751513"/>
          <p14:tracePt t="277333" x="5207000" y="5734050"/>
          <p14:tracePt t="277350" x="5349875" y="5734050"/>
          <p14:tracePt t="277367" x="5402263" y="5734050"/>
          <p14:tracePt t="277383" x="5446713" y="5734050"/>
          <p14:tracePt t="277400" x="5518150" y="5734050"/>
          <p14:tracePt t="277417" x="5554663" y="5734050"/>
          <p14:tracePt t="277433" x="5653088" y="5734050"/>
          <p14:tracePt t="277450" x="5688013" y="5734050"/>
          <p14:tracePt t="277467" x="5741988" y="5751513"/>
          <p14:tracePt t="277483" x="5840413" y="5761038"/>
          <p14:tracePt t="277501" x="5875338" y="5761038"/>
          <p14:tracePt t="277518" x="6000750" y="5778500"/>
          <p14:tracePt t="277534" x="6072188" y="5778500"/>
          <p14:tracePt t="277551" x="6153150" y="5795963"/>
          <p14:tracePt t="277568" x="6259513" y="5805488"/>
          <p14:tracePt t="277584" x="6313488" y="5822950"/>
          <p14:tracePt t="277600" x="6367463" y="5822950"/>
          <p14:tracePt t="277617" x="6446838" y="5832475"/>
          <p14:tracePt t="277633" x="6465888" y="5832475"/>
          <p14:tracePt t="277650" x="6500813" y="5857875"/>
          <p14:tracePt t="277683" x="6510338" y="5857875"/>
          <p14:tracePt t="277700" x="6510338" y="5867400"/>
          <p14:tracePt t="277745" x="6510338" y="5876925"/>
          <p14:tracePt t="277757" x="6510338" y="5884863"/>
          <p14:tracePt t="277769" x="6510338" y="5894388"/>
          <p14:tracePt t="277787" x="6483350" y="5921375"/>
          <p14:tracePt t="277799" x="6456363" y="5956300"/>
          <p14:tracePt t="277811" x="6438900" y="5975350"/>
          <p14:tracePt t="277823" x="6394450" y="6010275"/>
          <p14:tracePt t="277836" x="6330950" y="6064250"/>
          <p14:tracePt t="277850" x="6224588" y="6108700"/>
          <p14:tracePt t="277867" x="6170613" y="6143625"/>
          <p14:tracePt t="277884" x="6027738" y="6189663"/>
          <p14:tracePt t="277900" x="6010275" y="6197600"/>
          <p14:tracePt t="277917" x="5983288" y="6197600"/>
          <p14:tracePt t="277934" x="5875338" y="6197600"/>
          <p14:tracePt t="277950" x="5840413" y="6197600"/>
          <p14:tracePt t="277967" x="5786438" y="6197600"/>
          <p14:tracePt t="277983" x="5680075" y="6197600"/>
          <p14:tracePt t="278000" x="5608638" y="6197600"/>
          <p14:tracePt t="278017" x="5554663" y="6197600"/>
          <p14:tracePt t="278033" x="5465763" y="6197600"/>
          <p14:tracePt t="278050" x="5421313" y="6197600"/>
          <p14:tracePt t="278068" x="5330825" y="6180138"/>
          <p14:tracePt t="278085" x="5295900" y="6170613"/>
          <p14:tracePt t="278101" x="5214938" y="6153150"/>
          <p14:tracePt t="278118" x="5064125" y="6135688"/>
          <p14:tracePt t="278134" x="4992688" y="6126163"/>
          <p14:tracePt t="278152" x="4875213" y="6099175"/>
          <p14:tracePt t="278168" x="4822825" y="6081713"/>
          <p14:tracePt t="278184" x="4776788" y="6072188"/>
          <p14:tracePt t="278201" x="4697413" y="6027738"/>
          <p14:tracePt t="278218" x="4679950" y="6019800"/>
          <p14:tracePt t="280005" x="4598988" y="5983288"/>
          <p14:tracePt t="280018" x="4473575" y="5929313"/>
          <p14:tracePt t="280035" x="4322763" y="5857875"/>
          <p14:tracePt t="280051" x="4017963" y="5670550"/>
          <p14:tracePt t="280068" x="3633788" y="5367338"/>
          <p14:tracePt t="280085" x="3482975" y="5214938"/>
          <p14:tracePt t="280103" x="3187700" y="4894263"/>
          <p14:tracePt t="280118" x="3071813" y="4768850"/>
          <p14:tracePt t="280135" x="3000375" y="4679950"/>
          <p14:tracePt t="280153" x="2938463" y="4591050"/>
          <p14:tracePt t="281492" x="2847975" y="4545013"/>
          <p14:tracePt t="281504" x="2768600" y="4492625"/>
          <p14:tracePt t="281517" x="2660650" y="4438650"/>
          <p14:tracePt t="281534" x="2554288" y="4384675"/>
          <p14:tracePt t="281551" x="2500313" y="4357688"/>
          <p14:tracePt t="281568" x="2366963" y="4313238"/>
          <p14:tracePt t="281584" x="2303463" y="4286250"/>
          <p14:tracePt t="281601" x="2187575" y="4241800"/>
          <p14:tracePt t="281617" x="2133600" y="4206875"/>
          <p14:tracePt t="281634" x="2071688" y="4179888"/>
          <p14:tracePt t="281651" x="1990725" y="4125913"/>
          <p14:tracePt t="281668" x="1965325" y="4116388"/>
          <p14:tracePt t="281685" x="1946275" y="4108450"/>
          <p14:tracePt t="281717" x="1938338" y="4108450"/>
          <p14:tracePt t="281734" x="1938338" y="4090988"/>
          <p14:tracePt t="281750" x="1928813" y="4090988"/>
          <p14:tracePt t="281767" x="1901825" y="4071938"/>
          <p14:tracePt t="281784" x="1857375" y="4037013"/>
          <p14:tracePt t="281817" x="1839913" y="4037013"/>
          <p14:tracePt t="281834" x="1803400" y="3973513"/>
          <p14:tracePt t="281851" x="1795463" y="3965575"/>
          <p14:tracePt t="281868" x="1768475" y="3956050"/>
          <p14:tracePt t="281884" x="1731963" y="3956050"/>
          <p14:tracePt t="281901" x="1704975" y="3956050"/>
          <p14:tracePt t="281917" x="1643063" y="3956050"/>
          <p14:tracePt t="281934" x="1633538" y="3956050"/>
          <p14:tracePt t="281950" x="1625600" y="3956050"/>
          <p14:tracePt t="281967" x="1616075" y="3938588"/>
          <p14:tracePt t="281984" x="1608138" y="3938588"/>
          <p14:tracePt t="282001" x="1608138" y="3929063"/>
          <p14:tracePt t="282219" x="1616075" y="3929063"/>
          <p14:tracePt t="282232" x="1625600" y="3929063"/>
          <p14:tracePt t="282243" x="1660525" y="3948113"/>
          <p14:tracePt t="282255" x="1704975" y="3956050"/>
          <p14:tracePt t="282268" x="1741488" y="3973513"/>
          <p14:tracePt t="282285" x="1776413" y="3983038"/>
          <p14:tracePt t="282301" x="1822450" y="4000500"/>
          <p14:tracePt t="282317" x="1857375" y="4010025"/>
          <p14:tracePt t="282334" x="1938338" y="4037013"/>
          <p14:tracePt t="282351" x="2009775" y="4081463"/>
          <p14:tracePt t="282368" x="2197100" y="4152900"/>
          <p14:tracePt t="282384" x="2295525" y="4170363"/>
          <p14:tracePt t="282401" x="2374900" y="4179888"/>
          <p14:tracePt t="282417" x="2517775" y="4179888"/>
          <p14:tracePt t="282434" x="2571750" y="4179888"/>
          <p14:tracePt t="282452" x="2670175" y="4179888"/>
          <p14:tracePt t="282468" x="2687638" y="4179888"/>
          <p14:tracePt t="282485" x="2697163" y="4187825"/>
          <p14:tracePt t="282501" x="2714625" y="4187825"/>
          <p14:tracePt t="282584" x="2705100" y="4187825"/>
          <p14:tracePt t="282607" x="2697163" y="4187825"/>
          <p14:tracePt t="282619" x="2687638" y="4187825"/>
          <p14:tracePt t="282631" x="2670175" y="4187825"/>
          <p14:tracePt t="282644" x="2616200" y="4187825"/>
          <p14:tracePt t="282655" x="2536825" y="4152900"/>
          <p14:tracePt t="282667" x="2428875" y="4135438"/>
          <p14:tracePt t="282684" x="2312988" y="4116388"/>
          <p14:tracePt t="282700" x="2232025" y="4108450"/>
          <p14:tracePt t="282717" x="2143125" y="4108450"/>
          <p14:tracePt t="282734" x="2098675" y="4108450"/>
          <p14:tracePt t="282751" x="2081213" y="4098925"/>
          <p14:tracePt t="282767" x="2036763" y="4098925"/>
          <p14:tracePt t="282784" x="2009775" y="4098925"/>
          <p14:tracePt t="282801" x="1990725" y="4081463"/>
          <p14:tracePt t="282818" x="1973263" y="4081463"/>
          <p14:tracePt t="282867" x="1982788" y="4081463"/>
          <p14:tracePt t="282890" x="1990725" y="4081463"/>
          <p14:tracePt t="282903" x="2009775" y="4081463"/>
          <p14:tracePt t="282915" x="2044700" y="4081463"/>
          <p14:tracePt t="282929" x="2116138" y="4081463"/>
          <p14:tracePt t="282942" x="2197100" y="4081463"/>
          <p14:tracePt t="282954" x="2268538" y="4081463"/>
          <p14:tracePt t="282969" x="2339975" y="4081463"/>
          <p14:tracePt t="282985" x="2438400" y="4081463"/>
          <p14:tracePt t="283001" x="2490788" y="4081463"/>
          <p14:tracePt t="283018" x="2562225" y="4081463"/>
          <p14:tracePt t="283034" x="2581275" y="4081463"/>
          <p14:tracePt t="283051" x="2589213" y="4081463"/>
          <p14:tracePt t="283111" x="2571750" y="4081463"/>
          <p14:tracePt t="283123" x="2554288" y="4081463"/>
          <p14:tracePt t="283135" x="2482850" y="4064000"/>
          <p14:tracePt t="283147" x="2357438" y="4027488"/>
          <p14:tracePt t="283158" x="2224088" y="3973513"/>
          <p14:tracePt t="283172" x="2081213" y="3938588"/>
          <p14:tracePt t="283186" x="1955800" y="3902075"/>
          <p14:tracePt t="283201" x="1911350" y="3902075"/>
          <p14:tracePt t="283218" x="1893888" y="3894138"/>
          <p14:tracePt t="283234" x="1884363" y="3894138"/>
          <p14:tracePt t="283255" x="1893888" y="3894138"/>
          <p14:tracePt t="283268" x="1946275" y="3894138"/>
          <p14:tracePt t="283284" x="2027238" y="3911600"/>
          <p14:tracePt t="283301" x="2098675" y="3911600"/>
          <p14:tracePt t="283317" x="2179638" y="3929063"/>
          <p14:tracePt t="283334" x="2374900" y="3948113"/>
          <p14:tracePt t="283351" x="2455863" y="3956050"/>
          <p14:tracePt t="283367" x="2670175" y="3992563"/>
          <p14:tracePt t="283385" x="2776538" y="4027488"/>
          <p14:tracePt t="283404" x="3027363" y="4098925"/>
          <p14:tracePt t="283419" x="3133725" y="4135438"/>
          <p14:tracePt t="283435" x="3205163" y="4152900"/>
          <p14:tracePt t="283451" x="3340100" y="4179888"/>
          <p14:tracePt t="283468" x="3419475" y="4197350"/>
          <p14:tracePt t="283484" x="3490913" y="4197350"/>
          <p14:tracePt t="283501" x="3643313" y="4206875"/>
          <p14:tracePt t="283518" x="3759200" y="4206875"/>
          <p14:tracePt t="283534" x="3919538" y="4241800"/>
          <p14:tracePt t="283551" x="3938588" y="4241800"/>
          <p14:tracePt t="283567" x="3965575" y="4241800"/>
          <p14:tracePt t="283584" x="3973513" y="4251325"/>
          <p14:tracePt t="283690" x="3965575" y="4251325"/>
          <p14:tracePt t="283702" x="3938588" y="4251325"/>
          <p14:tracePt t="283714" x="3919538" y="4251325"/>
          <p14:tracePt t="283726" x="3894138" y="4251325"/>
          <p14:tracePt t="283750" x="3884613" y="4251325"/>
          <p14:tracePt t="283792" x="3884613" y="4241800"/>
          <p14:tracePt t="283901" x="3884613" y="4251325"/>
          <p14:tracePt t="283912" x="3894138" y="4251325"/>
          <p14:tracePt t="283937" x="3894138" y="4259263"/>
          <p14:tracePt t="283948" x="3894138" y="4268788"/>
          <p14:tracePt t="283960" x="3894138" y="4295775"/>
          <p14:tracePt t="283974" x="3894138" y="4330700"/>
          <p14:tracePt t="283986" x="3894138" y="4367213"/>
          <p14:tracePt t="284001" x="3894138" y="4411663"/>
          <p14:tracePt t="284018" x="3894138" y="4429125"/>
          <p14:tracePt t="284034" x="3894138" y="4465638"/>
          <p14:tracePt t="284058" x="3894138" y="4473575"/>
          <p14:tracePt t="284142" x="3894138" y="4483100"/>
          <p14:tracePt t="284167" x="3884613" y="4492625"/>
          <p14:tracePt t="284179" x="3884613" y="4519613"/>
          <p14:tracePt t="284191" x="3867150" y="4554538"/>
          <p14:tracePt t="284204" x="3857625" y="4608513"/>
          <p14:tracePt t="284218" x="3848100" y="4635500"/>
          <p14:tracePt t="284235" x="3830638" y="4662488"/>
          <p14:tracePt t="284252" x="3822700" y="4679950"/>
          <p14:tracePt t="284329" x="3822700" y="4670425"/>
          <p14:tracePt t="284340" x="3822700" y="4616450"/>
          <p14:tracePt t="284354" x="3822700" y="4527550"/>
          <p14:tracePt t="284369" x="3822700" y="4384675"/>
          <p14:tracePt t="284388" x="3822700" y="4170363"/>
          <p14:tracePt t="284402" x="3822700" y="4135438"/>
          <p14:tracePt t="284418" x="3822700" y="4090988"/>
          <p14:tracePt t="284435" x="3822700" y="4081463"/>
          <p14:tracePt t="284451" x="3822700" y="4071938"/>
          <p14:tracePt t="284496" x="3830638" y="4071938"/>
          <p14:tracePt t="284520" x="3848100" y="4108450"/>
          <p14:tracePt t="284532" x="3848100" y="4143375"/>
          <p14:tracePt t="284545" x="3848100" y="4214813"/>
          <p14:tracePt t="284556" x="3848100" y="4313238"/>
          <p14:tracePt t="284570" x="3848100" y="4384675"/>
          <p14:tracePt t="284584" x="3848100" y="4438650"/>
          <p14:tracePt t="284602" x="3840163" y="4483100"/>
          <p14:tracePt t="284619" x="3830638" y="4500563"/>
          <p14:tracePt t="284635" x="3830638" y="4510088"/>
          <p14:tracePt t="284751" x="3830638" y="4465638"/>
          <p14:tracePt t="284763" x="3830638" y="4411663"/>
          <p14:tracePt t="284782" x="3830638" y="4340225"/>
          <p14:tracePt t="284793" x="3830638" y="4286250"/>
          <p14:tracePt t="284805" x="3830638" y="4214813"/>
          <p14:tracePt t="284819" x="3830638" y="4179888"/>
          <p14:tracePt t="284835" x="3830638" y="4152900"/>
          <p14:tracePt t="284853" x="3830638" y="4135438"/>
          <p14:tracePt t="284885" x="3840163" y="4135438"/>
          <p14:tracePt t="284926" x="3840163" y="4170363"/>
          <p14:tracePt t="284938" x="3840163" y="4224338"/>
          <p14:tracePt t="284950" x="3857625" y="4295775"/>
          <p14:tracePt t="284962" x="3857625" y="4367213"/>
          <p14:tracePt t="284976" x="3857625" y="4465638"/>
          <p14:tracePt t="284988" x="3857625" y="4519613"/>
          <p14:tracePt t="285001" x="3857625" y="4572000"/>
          <p14:tracePt t="285018" x="3857625" y="4608513"/>
          <p14:tracePt t="285034" x="3857625" y="4616450"/>
          <p14:tracePt t="285051" x="3857625" y="4643438"/>
          <p14:tracePt t="285109" x="3857625" y="4635500"/>
          <p14:tracePt t="285121" x="3857625" y="4608513"/>
          <p14:tracePt t="285135" x="3857625" y="4554538"/>
          <p14:tracePt t="285146" x="3857625" y="4456113"/>
          <p14:tracePt t="285157" x="3857625" y="4367213"/>
          <p14:tracePt t="285170" x="3857625" y="4241800"/>
          <p14:tracePt t="285185" x="3857625" y="4143375"/>
          <p14:tracePt t="285202" x="3857625" y="4090988"/>
          <p14:tracePt t="285219" x="3857625" y="4064000"/>
          <p14:tracePt t="285253" x="3867150" y="4064000"/>
          <p14:tracePt t="285282" x="3867150" y="4071938"/>
          <p14:tracePt t="285293" x="3884613" y="4125913"/>
          <p14:tracePt t="285305" x="3884613" y="4179888"/>
          <p14:tracePt t="285318" x="3894138" y="4251325"/>
          <p14:tracePt t="285334" x="3929063" y="4330700"/>
          <p14:tracePt t="285352" x="3965575" y="4456113"/>
          <p14:tracePt t="285368" x="4027488" y="4598988"/>
          <p14:tracePt t="285385" x="4062413" y="4679950"/>
          <p14:tracePt t="285659" x="4160838" y="4714875"/>
          <p14:tracePt t="285672" x="4286250" y="4768850"/>
          <p14:tracePt t="285685" x="4419600" y="4822825"/>
          <p14:tracePt t="285701" x="4545013" y="4902200"/>
          <p14:tracePt t="285719" x="4803775" y="5027613"/>
          <p14:tracePt t="285735" x="4938713" y="5099050"/>
          <p14:tracePt t="285752" x="5064125" y="5153025"/>
          <p14:tracePt t="285768" x="5340350" y="5251450"/>
          <p14:tracePt t="285785" x="5465763" y="5305425"/>
          <p14:tracePt t="285801" x="5589588" y="5340350"/>
          <p14:tracePt t="285818" x="5822950" y="5411788"/>
          <p14:tracePt t="285835" x="5921375" y="5448300"/>
          <p14:tracePt t="285852" x="5973763" y="5456238"/>
          <p14:tracePt t="285868" x="6072188" y="5500688"/>
          <p14:tracePt t="285885" x="6126163" y="5510213"/>
          <p14:tracePt t="285902" x="6251575" y="5572125"/>
          <p14:tracePt t="285918" x="6286500" y="5591175"/>
          <p14:tracePt t="285934" x="6323013" y="5618163"/>
          <p14:tracePt t="285951" x="6402388" y="5653088"/>
          <p14:tracePt t="285969" x="6429375" y="5662613"/>
          <p14:tracePt t="285985" x="6438900" y="5670550"/>
          <p14:tracePt t="286002" x="6492875" y="5734050"/>
          <p14:tracePt t="286019" x="6537325" y="5795963"/>
          <p14:tracePt t="286037" x="6581775" y="5857875"/>
          <p14:tracePt t="286052" x="6599238" y="5884863"/>
          <p14:tracePt t="286073" x="6608763" y="5884863"/>
          <p14:tracePt t="286109" x="6616700" y="5884863"/>
          <p14:tracePt t="286133" x="6626225" y="5884863"/>
          <p14:tracePt t="286145" x="6653213" y="5884863"/>
          <p14:tracePt t="286157" x="6670675" y="5884863"/>
          <p14:tracePt t="286170" x="6680200" y="5884863"/>
          <p14:tracePt t="286185" x="6688138" y="5884863"/>
          <p14:tracePt t="286202" x="6707188" y="5884863"/>
          <p14:tracePt t="286219" x="6732588" y="5876925"/>
          <p14:tracePt t="286235" x="6742113" y="5849938"/>
          <p14:tracePt t="286252" x="6759575" y="5822950"/>
          <p14:tracePt t="286269" x="6786563" y="5778500"/>
          <p14:tracePt t="286285" x="6786563" y="5751513"/>
          <p14:tracePt t="286302" x="6786563" y="5715000"/>
          <p14:tracePt t="286319" x="6786563" y="5653088"/>
          <p14:tracePt t="286335" x="6786563" y="5635625"/>
          <p14:tracePt t="286351" x="6786563" y="5608638"/>
          <p14:tracePt t="286368" x="6786563" y="5591175"/>
          <p14:tracePt t="286401" x="6786563" y="5581650"/>
          <p14:tracePt t="286418" x="6796088" y="5581650"/>
          <p14:tracePt t="286452" x="6796088" y="5591175"/>
          <p14:tracePt t="286464" x="6804025" y="5626100"/>
          <p14:tracePt t="286477" x="6804025" y="5670550"/>
          <p14:tracePt t="286489" x="6804025" y="5724525"/>
          <p14:tracePt t="286502" x="6804025" y="5778500"/>
          <p14:tracePt t="286518" x="6804025" y="5832475"/>
          <p14:tracePt t="286536" x="6804025" y="5903913"/>
          <p14:tracePt t="286552" x="6804025" y="5938838"/>
          <p14:tracePt t="286568" x="6804025" y="5965825"/>
          <p14:tracePt t="286585" x="6804025" y="5975350"/>
          <p14:tracePt t="286602" x="6804025" y="5983288"/>
          <p14:tracePt t="286645" x="6813550" y="5983288"/>
          <p14:tracePt t="286693" x="6813550" y="5965825"/>
          <p14:tracePt t="286705" x="6813550" y="5911850"/>
          <p14:tracePt t="286717" x="6813550" y="5813425"/>
          <p14:tracePt t="286728" x="6796088" y="5697538"/>
          <p14:tracePt t="286742" x="6751638" y="5546725"/>
          <p14:tracePt t="286755" x="6742113" y="5465763"/>
          <p14:tracePt t="286769" x="6724650" y="5411788"/>
          <p14:tracePt t="286785" x="6724650" y="5394325"/>
          <p14:tracePt t="286802" x="6724650" y="5367338"/>
          <p14:tracePt t="286819" x="6715125" y="5367338"/>
          <p14:tracePt t="286865" x="6707188" y="5394325"/>
          <p14:tracePt t="286878" x="6707188" y="5448300"/>
          <p14:tracePt t="286888" x="6707188" y="5537200"/>
          <p14:tracePt t="286902" x="6707188" y="5608638"/>
          <p14:tracePt t="286918" x="6707188" y="5680075"/>
          <p14:tracePt t="286935" x="6707188" y="5734050"/>
          <p14:tracePt t="286951" x="6707188" y="5795963"/>
          <p14:tracePt t="286968" x="6707188" y="5822950"/>
          <p14:tracePt t="286985" x="6707188" y="5832475"/>
          <p14:tracePt t="287019" x="6707188" y="5840413"/>
          <p14:tracePt t="287352" x="6707188" y="5857875"/>
          <p14:tracePt t="287364" x="6707188" y="5876925"/>
          <p14:tracePt t="287376" x="6707188" y="5894388"/>
          <p14:tracePt t="287388" x="6707188" y="5921375"/>
          <p14:tracePt t="287401" x="6707188" y="5938838"/>
          <p14:tracePt t="287418" x="6707188" y="5965825"/>
          <p14:tracePt t="287435" x="6707188" y="5975350"/>
          <p14:tracePt t="287451" x="6688138" y="5992813"/>
          <p14:tracePt t="287484" x="6688138" y="6000750"/>
          <p14:tracePt t="287936" x="6626225" y="5975350"/>
          <p14:tracePt t="287949" x="6537325" y="5903913"/>
          <p14:tracePt t="287961" x="6429375" y="5813425"/>
          <p14:tracePt t="287974" x="6296025" y="5680075"/>
          <p14:tracePt t="287987" x="6135688" y="5519738"/>
          <p14:tracePt t="288001" x="5929313" y="5330825"/>
          <p14:tracePt t="288018" x="5707063" y="5135563"/>
          <p14:tracePt t="288035" x="5303838" y="4778375"/>
          <p14:tracePt t="288051" x="5135563" y="4662488"/>
          <p14:tracePt t="288068" x="5018088" y="4564063"/>
          <p14:tracePt t="288085" x="4921250" y="4492625"/>
          <p14:tracePt t="288101" x="4894263" y="4483100"/>
          <p14:tracePt t="288119" x="4848225" y="4483100"/>
          <p14:tracePt t="288135" x="4813300" y="4483100"/>
          <p14:tracePt t="288153" x="4759325" y="4483100"/>
          <p14:tracePt t="288169" x="4670425" y="4483100"/>
          <p14:tracePt t="288186" x="4625975" y="4483100"/>
          <p14:tracePt t="288202" x="4608513" y="4500563"/>
          <p14:tracePt t="288218" x="4572000" y="4510088"/>
          <p14:tracePt t="288251" x="4562475" y="4510088"/>
          <p14:tracePt t="288268" x="4562475" y="4519613"/>
          <p14:tracePt t="288285" x="4545013" y="4519613"/>
          <p14:tracePt t="288304" x="4500563" y="4598988"/>
          <p14:tracePt t="288319" x="4456113" y="4670425"/>
          <p14:tracePt t="288335" x="4402138" y="4759325"/>
          <p14:tracePt t="288352" x="4303713" y="4921250"/>
          <p14:tracePt t="288368" x="4276725" y="4965700"/>
          <p14:tracePt t="288385" x="4268788" y="4992688"/>
          <p14:tracePt t="288401" x="4251325" y="5000625"/>
          <p14:tracePt t="288418" x="4251325" y="5010150"/>
          <p14:tracePt t="288436" x="4241800" y="5010150"/>
          <p14:tracePt t="288468" x="4241800" y="5019675"/>
          <p14:tracePt t="288507" x="4241800" y="5027613"/>
          <p14:tracePt t="288520" x="4241800" y="5054600"/>
          <p14:tracePt t="288532" x="4259263" y="5091113"/>
          <p14:tracePt t="288544" x="4268788" y="5126038"/>
          <p14:tracePt t="288556" x="4313238" y="5187950"/>
          <p14:tracePt t="288569" x="4357688" y="5251450"/>
          <p14:tracePt t="288585" x="4429125" y="5313363"/>
          <p14:tracePt t="288601" x="4491038" y="5376863"/>
          <p14:tracePt t="288618" x="4598988" y="5465763"/>
          <p14:tracePt t="288635" x="4652963" y="5510213"/>
          <p14:tracePt t="288652" x="4759325" y="5599113"/>
          <p14:tracePt t="288668" x="4840288" y="5635625"/>
          <p14:tracePt t="288685" x="4921250" y="5680075"/>
          <p14:tracePt t="288701" x="5081588" y="5751513"/>
          <p14:tracePt t="288719" x="5187950" y="5768975"/>
          <p14:tracePt t="288738" x="5313363" y="5778500"/>
          <p14:tracePt t="288753" x="5384800" y="5778500"/>
          <p14:tracePt t="288769" x="5456238" y="5778500"/>
          <p14:tracePt t="288785" x="5554663" y="5778500"/>
          <p14:tracePt t="288802" x="5680075" y="5778500"/>
          <p14:tracePt t="288818" x="5875338" y="5768975"/>
          <p14:tracePt t="288835" x="5946775" y="5761038"/>
          <p14:tracePt t="288851" x="6054725" y="5724525"/>
          <p14:tracePt t="288869" x="6170613" y="5697538"/>
          <p14:tracePt t="288886" x="6207125" y="5680075"/>
          <p14:tracePt t="288901" x="6303963" y="5635625"/>
          <p14:tracePt t="288918" x="6350000" y="5626100"/>
          <p14:tracePt t="288935" x="6384925" y="5608638"/>
          <p14:tracePt t="288951" x="6446838" y="5572125"/>
          <p14:tracePt t="288968" x="6492875" y="5564188"/>
          <p14:tracePt t="288985" x="6510338" y="5537200"/>
          <p14:tracePt t="289002" x="6554788" y="5473700"/>
          <p14:tracePt t="289018" x="6564313" y="5429250"/>
          <p14:tracePt t="289035" x="6564313" y="5411788"/>
          <p14:tracePt t="289037" x="6564313" y="5367338"/>
          <p14:tracePt t="289051" x="6564313" y="5313363"/>
          <p14:tracePt t="289068" x="6564313" y="5241925"/>
          <p14:tracePt t="289086" x="6510338" y="5064125"/>
          <p14:tracePt t="289102" x="6483350" y="5037138"/>
          <p14:tracePt t="289119" x="6473825" y="5010150"/>
          <p14:tracePt t="289136" x="6446838" y="5000625"/>
          <p14:tracePt t="289152" x="6438900" y="4992688"/>
          <p14:tracePt t="289171" x="6323013" y="4948238"/>
          <p14:tracePt t="289186" x="6197600" y="4876800"/>
          <p14:tracePt t="289202" x="6089650" y="4822825"/>
          <p14:tracePt t="289219" x="5946775" y="4778375"/>
          <p14:tracePt t="289236" x="5921375" y="4759325"/>
          <p14:tracePt t="289254" x="5902325" y="4751388"/>
          <p14:tracePt t="289269" x="5849938" y="4724400"/>
          <p14:tracePt t="289286" x="5768975" y="4697413"/>
          <p14:tracePt t="289304" x="5581650" y="4608513"/>
          <p14:tracePt t="289319" x="5510213" y="4598988"/>
          <p14:tracePt t="289336" x="5465763" y="4581525"/>
          <p14:tracePt t="289353" x="5421313" y="4572000"/>
          <p14:tracePt t="289370" x="5411788" y="4572000"/>
          <p14:tracePt t="289387" x="5411788" y="4564063"/>
          <p14:tracePt t="289402" x="5402263" y="4564063"/>
          <p14:tracePt t="289425" x="5367338" y="4564063"/>
          <p14:tracePt t="289436" x="5322888" y="4564063"/>
          <p14:tracePt t="289452" x="5286375" y="4545013"/>
          <p14:tracePt t="289468" x="5197475" y="4545013"/>
          <p14:tracePt t="289485" x="5027613" y="4545013"/>
          <p14:tracePt t="289502" x="4956175" y="4545013"/>
          <p14:tracePt t="289518" x="4875213" y="4545013"/>
          <p14:tracePt t="289535" x="4751388" y="4545013"/>
          <p14:tracePt t="289552" x="4679950" y="4545013"/>
          <p14:tracePt t="289568" x="4510088" y="4545013"/>
          <p14:tracePt t="289585" x="4456113" y="4545013"/>
          <p14:tracePt t="289602" x="4384675" y="4554538"/>
          <p14:tracePt t="289618" x="4303713" y="4554538"/>
          <p14:tracePt t="289635" x="4268788" y="4554538"/>
          <p14:tracePt t="289652" x="4251325" y="4554538"/>
          <p14:tracePt t="289668" x="4241800" y="4554538"/>
          <p14:tracePt t="289702" x="4152900" y="4554538"/>
          <p14:tracePt t="289719" x="4098925" y="4554538"/>
          <p14:tracePt t="289736" x="4000500" y="4581525"/>
          <p14:tracePt t="289752" x="3965575" y="4591050"/>
          <p14:tracePt t="289768" x="3938588" y="4608513"/>
          <p14:tracePt t="289785" x="3911600" y="4625975"/>
          <p14:tracePt t="289802" x="3902075" y="4652963"/>
          <p14:tracePt t="289819" x="3902075" y="4662488"/>
          <p14:tracePt t="289835" x="3894138" y="4697413"/>
          <p14:tracePt t="289852" x="3848100" y="4849813"/>
          <p14:tracePt t="289869" x="3830638" y="4929188"/>
          <p14:tracePt t="289887" x="3813175" y="5099050"/>
          <p14:tracePt t="289902" x="3813175" y="5135563"/>
          <p14:tracePt t="289919" x="3813175" y="5180013"/>
          <p14:tracePt t="289936" x="3813175" y="5187950"/>
          <p14:tracePt t="289953" x="3813175" y="5207000"/>
          <p14:tracePt t="289970" x="3830638" y="5251450"/>
          <p14:tracePt t="289987" x="3902075" y="5349875"/>
          <p14:tracePt t="290003" x="3938588" y="5384800"/>
          <p14:tracePt t="290019" x="4000500" y="5429250"/>
          <p14:tracePt t="290035" x="4081463" y="5473700"/>
          <p14:tracePt t="290052" x="4108450" y="5500688"/>
          <p14:tracePt t="290068" x="4143375" y="5510213"/>
          <p14:tracePt t="290085" x="4286250" y="5572125"/>
          <p14:tracePt t="290102" x="4322763" y="5591175"/>
          <p14:tracePt t="290118" x="4348163" y="5591175"/>
          <p14:tracePt t="290135" x="4357688" y="5599113"/>
          <p14:tracePt t="290152" x="4384675" y="5608638"/>
          <p14:tracePt t="290168" x="4473575" y="5626100"/>
          <p14:tracePt t="290185" x="4554538" y="5643563"/>
          <p14:tracePt t="290201" x="4625975" y="5643563"/>
          <p14:tracePt t="290218" x="4768850" y="5643563"/>
          <p14:tracePt t="290235" x="4848225" y="5643563"/>
          <p14:tracePt t="290252" x="4902200" y="5643563"/>
          <p14:tracePt t="290268" x="5045075" y="5643563"/>
          <p14:tracePt t="290285" x="5116513" y="5643563"/>
          <p14:tracePt t="290302" x="5187950" y="5643563"/>
          <p14:tracePt t="290318" x="5340350" y="5643563"/>
          <p14:tracePt t="290335" x="5438775" y="5653088"/>
          <p14:tracePt t="290351" x="5589588" y="5653088"/>
          <p14:tracePt t="290370" x="5661025" y="5653088"/>
          <p14:tracePt t="290386" x="5715000" y="5653088"/>
          <p14:tracePt t="290403" x="5786438" y="5653088"/>
          <p14:tracePt t="290419" x="5813425" y="5653088"/>
          <p14:tracePt t="290438" x="5857875" y="5653088"/>
          <p14:tracePt t="290453" x="5884863" y="5643563"/>
          <p14:tracePt t="290469" x="5921375" y="5626100"/>
          <p14:tracePt t="290486" x="6000750" y="5591175"/>
          <p14:tracePt t="290503" x="6045200" y="5564188"/>
          <p14:tracePt t="290521" x="6081713" y="5537200"/>
          <p14:tracePt t="290536" x="6089650" y="5527675"/>
          <p14:tracePt t="290553" x="6099175" y="5519738"/>
          <p14:tracePt t="290570" x="6099175" y="5510213"/>
          <p14:tracePt t="290586" x="6099175" y="5500688"/>
          <p14:tracePt t="290602" x="6108700" y="5465763"/>
          <p14:tracePt t="290619" x="6135688" y="5367338"/>
          <p14:tracePt t="290636" x="6135688" y="5313363"/>
          <p14:tracePt t="290653" x="6153150" y="5207000"/>
          <p14:tracePt t="290669" x="6153150" y="5180013"/>
          <p14:tracePt t="290685" x="6153150" y="5162550"/>
          <p14:tracePt t="290702" x="6153150" y="5135563"/>
          <p14:tracePt t="290719" x="6153150" y="5126038"/>
          <p14:tracePt t="290736" x="6143625" y="5108575"/>
          <p14:tracePt t="290752" x="6135688" y="5108575"/>
          <p14:tracePt t="290769" x="6135688" y="5099050"/>
          <p14:tracePt t="290785" x="6108700" y="5064125"/>
          <p14:tracePt t="290802" x="6000750" y="4938713"/>
          <p14:tracePt t="290818" x="5965825" y="4911725"/>
          <p14:tracePt t="290835" x="5956300" y="4902200"/>
          <p14:tracePt t="290851" x="5884863" y="4830763"/>
          <p14:tracePt t="290868" x="5875338" y="4805363"/>
          <p14:tracePt t="290885" x="5867400" y="4795838"/>
          <p14:tracePt t="290902" x="5803900" y="4741863"/>
          <p14:tracePt t="290919" x="5741988" y="4714875"/>
          <p14:tracePt t="290936" x="5608638" y="4670425"/>
          <p14:tracePt t="290953" x="5527675" y="4635500"/>
          <p14:tracePt t="290969" x="5446713" y="4625975"/>
          <p14:tracePt t="290986" x="5295900" y="4591050"/>
          <p14:tracePt t="291003" x="5214938" y="4572000"/>
          <p14:tracePt t="291020" x="5135563" y="4545013"/>
          <p14:tracePt t="291036" x="4956175" y="4492625"/>
          <p14:tracePt t="291053" x="4875213" y="4483100"/>
          <p14:tracePt t="291069" x="4724400" y="4429125"/>
          <p14:tracePt t="291086" x="4643438" y="4411663"/>
          <p14:tracePt t="291103" x="4572000" y="4411663"/>
          <p14:tracePt t="291119" x="4465638" y="4411663"/>
          <p14:tracePt t="291137" x="4429125" y="4411663"/>
          <p14:tracePt t="291154" x="4330700" y="4411663"/>
          <p14:tracePt t="291169" x="4295775" y="4411663"/>
          <p14:tracePt t="291186" x="4259263" y="4411663"/>
          <p14:tracePt t="291202" x="4170363" y="4411663"/>
          <p14:tracePt t="291219" x="4125913" y="4411663"/>
          <p14:tracePt t="291235" x="4089400" y="4411663"/>
          <p14:tracePt t="291252" x="4027488" y="4421188"/>
          <p14:tracePt t="291268" x="4017963" y="4421188"/>
          <p14:tracePt t="291285" x="4010025" y="4421188"/>
          <p14:tracePt t="291302" x="4000500" y="4429125"/>
          <p14:tracePt t="291318" x="3983038" y="4438650"/>
          <p14:tracePt t="291335" x="3965575" y="4448175"/>
          <p14:tracePt t="291353" x="3946525" y="4483100"/>
          <p14:tracePt t="291369" x="3929063" y="4492625"/>
          <p14:tracePt t="291386" x="3919538" y="4527550"/>
          <p14:tracePt t="291402" x="3894138" y="4572000"/>
          <p14:tracePt t="291419" x="3884613" y="4598988"/>
          <p14:tracePt t="291437" x="3857625" y="4697413"/>
          <p14:tracePt t="291452" x="3848100" y="4714875"/>
          <p14:tracePt t="291469" x="3830638" y="4741863"/>
          <p14:tracePt t="291486" x="3830638" y="4759325"/>
          <p14:tracePt t="291502" x="3830638" y="4786313"/>
          <p14:tracePt t="291519" x="3830638" y="4805363"/>
          <p14:tracePt t="291536" x="3830638" y="4867275"/>
          <p14:tracePt t="291552" x="3830638" y="4894263"/>
          <p14:tracePt t="291570" x="3840163" y="4956175"/>
          <p14:tracePt t="291586" x="3848100" y="4992688"/>
          <p14:tracePt t="291603" x="3867150" y="5037138"/>
          <p14:tracePt t="291619" x="3902075" y="5099050"/>
          <p14:tracePt t="291637" x="3911600" y="5126038"/>
          <p14:tracePt t="291654" x="3956050" y="5170488"/>
          <p14:tracePt t="291670" x="3983038" y="5214938"/>
          <p14:tracePt t="291685" x="4010025" y="5251450"/>
          <p14:tracePt t="291702" x="4098925" y="5376863"/>
          <p14:tracePt t="291718" x="4133850" y="5402263"/>
          <p14:tracePt t="291735" x="4179888" y="5438775"/>
          <p14:tracePt t="291752" x="4259263" y="5483225"/>
          <p14:tracePt t="291768" x="4313238" y="5510213"/>
          <p14:tracePt t="291785" x="4394200" y="5527675"/>
          <p14:tracePt t="291802" x="4473575" y="5554663"/>
          <p14:tracePt t="291820" x="4670425" y="5591175"/>
          <p14:tracePt t="291836" x="4776788" y="5626100"/>
          <p14:tracePt t="291853" x="4973638" y="5643563"/>
          <p14:tracePt t="291868" x="5072063" y="5662613"/>
          <p14:tracePt t="291885" x="5170488" y="5662613"/>
          <p14:tracePt t="291902" x="5322888" y="5670550"/>
          <p14:tracePt t="291918" x="5375275" y="5670550"/>
          <p14:tracePt t="291935" x="5465763" y="5689600"/>
          <p14:tracePt t="291952" x="5616575" y="5707063"/>
          <p14:tracePt t="291968" x="5688013" y="5707063"/>
          <p14:tracePt t="291986" x="5741988" y="5707063"/>
          <p14:tracePt t="292002" x="5822950" y="5707063"/>
          <p14:tracePt t="292018" x="5840413" y="5707063"/>
          <p14:tracePt t="292035" x="5902325" y="5707063"/>
          <p14:tracePt t="292052" x="5946775" y="5707063"/>
          <p14:tracePt t="292068" x="5983288" y="5697538"/>
          <p14:tracePt t="292085" x="6072188" y="5670550"/>
          <p14:tracePt t="292102" x="6135688" y="5662613"/>
          <p14:tracePt t="292119" x="6207125" y="5635625"/>
          <p14:tracePt t="292136" x="6232525" y="5618163"/>
          <p14:tracePt t="292152" x="6259513" y="5599113"/>
          <p14:tracePt t="292169" x="6340475" y="5546725"/>
          <p14:tracePt t="292186" x="6384925" y="5500688"/>
          <p14:tracePt t="292203" x="6429375" y="5448300"/>
          <p14:tracePt t="292219" x="6446838" y="5429250"/>
          <p14:tracePt t="292235" x="6456363" y="5411788"/>
          <p14:tracePt t="292252" x="6465888" y="5357813"/>
          <p14:tracePt t="292269" x="6465888" y="5330825"/>
          <p14:tracePt t="292286" x="6483350" y="5295900"/>
          <p14:tracePt t="292304" x="6483350" y="5224463"/>
          <p14:tracePt t="292319" x="6483350" y="5108575"/>
          <p14:tracePt t="292336" x="6473825" y="5081588"/>
          <p14:tracePt t="292353" x="6421438" y="4948238"/>
          <p14:tracePt t="292369" x="6402388" y="4911725"/>
          <p14:tracePt t="292386" x="6384925" y="4884738"/>
          <p14:tracePt t="292402" x="6242050" y="4679950"/>
          <p14:tracePt t="292419" x="6153150" y="4591050"/>
          <p14:tracePt t="292435" x="6089650" y="4510088"/>
          <p14:tracePt t="292452" x="5921375" y="4429125"/>
          <p14:tracePt t="292468" x="5840413" y="4376738"/>
          <p14:tracePt t="292485" x="5680075" y="4330700"/>
          <p14:tracePt t="292502" x="5554663" y="4268788"/>
          <p14:tracePt t="292519" x="5429250" y="4233863"/>
          <p14:tracePt t="292535" x="5180013" y="4162425"/>
          <p14:tracePt t="292552" x="5072063" y="4152900"/>
          <p14:tracePt t="292569" x="4929188" y="4135438"/>
          <p14:tracePt t="292585" x="4830763" y="4135438"/>
          <p14:tracePt t="292602" x="4732338" y="4135438"/>
          <p14:tracePt t="292618" x="4510088" y="4143375"/>
          <p14:tracePt t="292635" x="4411663" y="4162425"/>
          <p14:tracePt t="292655" x="4232275" y="4187825"/>
          <p14:tracePt t="292670" x="4160838" y="4187825"/>
          <p14:tracePt t="292686" x="4108450" y="4187825"/>
          <p14:tracePt t="292703" x="4010025" y="4206875"/>
          <p14:tracePt t="292719" x="3956050" y="4206875"/>
          <p14:tracePt t="292736" x="3938588" y="4214813"/>
          <p14:tracePt t="292752" x="3902075" y="4214813"/>
          <p14:tracePt t="292769" x="3894138" y="4224338"/>
          <p14:tracePt t="292802" x="3884613" y="4224338"/>
          <p14:tracePt t="292819" x="3830638" y="4278313"/>
          <p14:tracePt t="292836" x="3822700" y="4286250"/>
          <p14:tracePt t="292852" x="3803650" y="4322763"/>
          <p14:tracePt t="292870" x="3786188" y="4349750"/>
          <p14:tracePt t="292888" x="3751263" y="4438650"/>
          <p14:tracePt t="292903" x="3751263" y="4448175"/>
          <p14:tracePt t="292920" x="3741738" y="4456113"/>
          <p14:tracePt t="292937" x="3741738" y="4483100"/>
          <p14:tracePt t="292952" x="3741738" y="4537075"/>
          <p14:tracePt t="292969" x="3741738" y="4581525"/>
          <p14:tracePt t="292985" x="3741738" y="4635500"/>
          <p14:tracePt t="293002" x="3768725" y="4759325"/>
          <p14:tracePt t="293019" x="3803650" y="4840288"/>
          <p14:tracePt t="293035" x="3848100" y="5000625"/>
          <p14:tracePt t="293052" x="3894138" y="5064125"/>
          <p14:tracePt t="293069" x="3946525" y="5143500"/>
          <p14:tracePt t="293086" x="4037013" y="5268913"/>
          <p14:tracePt t="293103" x="4081463" y="5330825"/>
          <p14:tracePt t="293120" x="4152900" y="5402263"/>
          <p14:tracePt t="293136" x="4179888" y="5421313"/>
          <p14:tracePt t="293153" x="4205288" y="5465763"/>
          <p14:tracePt t="293169" x="4251325" y="5519738"/>
          <p14:tracePt t="293186" x="4276725" y="5546725"/>
          <p14:tracePt t="293204" x="4330700" y="5608638"/>
          <p14:tracePt t="293219" x="4367213" y="5618163"/>
          <p14:tracePt t="293236" x="4394200" y="5643563"/>
          <p14:tracePt t="293254" x="4491038" y="5689600"/>
          <p14:tracePt t="293269" x="4572000" y="5715000"/>
          <p14:tracePt t="293286" x="4633913" y="5751513"/>
          <p14:tracePt t="293303" x="4705350" y="5761038"/>
          <p14:tracePt t="293320" x="4867275" y="5795963"/>
          <p14:tracePt t="293336" x="4938713" y="5795963"/>
          <p14:tracePt t="293352" x="5108575" y="5795963"/>
          <p14:tracePt t="293369" x="5349875" y="5795963"/>
          <p14:tracePt t="293386" x="5465763" y="5795963"/>
          <p14:tracePt t="293403" x="5670550" y="5751513"/>
          <p14:tracePt t="293420" x="5751513" y="5724525"/>
          <p14:tracePt t="293436" x="5849938" y="5689600"/>
          <p14:tracePt t="293452" x="6054725" y="5618163"/>
          <p14:tracePt t="293469" x="6116638" y="5572125"/>
          <p14:tracePt t="293487" x="6242050" y="5510213"/>
          <p14:tracePt t="293502" x="6296025" y="5483225"/>
          <p14:tracePt t="293519" x="6357938" y="5456238"/>
          <p14:tracePt t="293536" x="6438900" y="5411788"/>
          <p14:tracePt t="293552" x="6446838" y="5384800"/>
          <p14:tracePt t="293569" x="6473825" y="5376863"/>
          <p14:tracePt t="293585" x="6510338" y="5313363"/>
          <p14:tracePt t="293602" x="6527800" y="5268913"/>
          <p14:tracePt t="293619" x="6537325" y="5214938"/>
          <p14:tracePt t="293637" x="6537325" y="5126038"/>
          <p14:tracePt t="293653" x="6537325" y="5108575"/>
          <p14:tracePt t="293669" x="6537325" y="5054600"/>
          <p14:tracePt t="293686" x="6518275" y="5037138"/>
          <p14:tracePt t="293705" x="6438900" y="4973638"/>
          <p14:tracePt t="293720" x="6350000" y="4911725"/>
          <p14:tracePt t="293736" x="6242050" y="4840288"/>
          <p14:tracePt t="293754" x="6054725" y="4714875"/>
          <p14:tracePt t="293769" x="6018213" y="4697413"/>
          <p14:tracePt t="293786" x="6000750" y="4687888"/>
          <p14:tracePt t="293804" x="5973763" y="4687888"/>
          <p14:tracePt t="293819" x="5911850" y="4679950"/>
          <p14:tracePt t="293836" x="5830888" y="4643438"/>
          <p14:tracePt t="293853" x="5608638" y="4608513"/>
          <p14:tracePt t="293870" x="5500688" y="4591050"/>
          <p14:tracePt t="293888" x="5330825" y="4581525"/>
          <p14:tracePt t="293904" x="5278438" y="4581525"/>
          <p14:tracePt t="293920" x="5224463" y="4564063"/>
          <p14:tracePt t="293936" x="5045075" y="4519613"/>
          <p14:tracePt t="293953" x="4911725" y="4456113"/>
          <p14:tracePt t="293969" x="4786313" y="4421188"/>
          <p14:tracePt t="293986" x="4608513" y="4376738"/>
          <p14:tracePt t="294002" x="4554538" y="4376738"/>
          <p14:tracePt t="294019" x="4527550" y="4376738"/>
          <p14:tracePt t="294036" x="4510088" y="4376738"/>
          <p14:tracePt t="294052" x="4500563" y="4376738"/>
          <p14:tracePt t="294108" x="4500563" y="4384675"/>
          <p14:tracePt t="294121" x="4473575" y="4394200"/>
          <p14:tracePt t="294132" x="4438650" y="4411663"/>
          <p14:tracePt t="294144" x="4394200" y="4421188"/>
          <p14:tracePt t="294156" x="4357688" y="4438650"/>
          <p14:tracePt t="294170" x="4286250" y="4448175"/>
          <p14:tracePt t="294187" x="4232275" y="4448175"/>
          <p14:tracePt t="294205" x="4179888" y="4465638"/>
          <p14:tracePt t="294220" x="4160838" y="4465638"/>
          <p14:tracePt t="294237" x="4152900" y="4465638"/>
          <p14:tracePt t="294270" x="4152900" y="4473575"/>
          <p14:tracePt t="294292" x="4152900" y="4483100"/>
          <p14:tracePt t="294305" x="4143375" y="4483100"/>
          <p14:tracePt t="294328" x="4125913" y="4510088"/>
          <p14:tracePt t="294340" x="4089400" y="4519613"/>
          <p14:tracePt t="294354" x="4062413" y="4545013"/>
          <p14:tracePt t="294370" x="4054475" y="4572000"/>
          <p14:tracePt t="294390" x="4000500" y="4616450"/>
          <p14:tracePt t="294403" x="4000500" y="4635500"/>
          <p14:tracePt t="294421" x="3990975" y="4662488"/>
          <p14:tracePt t="294437" x="3973513" y="4778375"/>
          <p14:tracePt t="294453" x="3973513" y="4830763"/>
          <p14:tracePt t="294470" x="3973513" y="4876800"/>
          <p14:tracePt t="294486" x="3973513" y="4938713"/>
          <p14:tracePt t="294503" x="3983038" y="4965700"/>
          <p14:tracePt t="294520" x="3983038" y="4973638"/>
          <p14:tracePt t="294537" x="3990975" y="4983163"/>
          <p14:tracePt t="294553" x="4000500" y="4983163"/>
          <p14:tracePt t="294570" x="4037013" y="5010150"/>
          <p14:tracePt t="294588" x="4071938" y="5019675"/>
          <p14:tracePt t="294604" x="4116388" y="5019675"/>
          <p14:tracePt t="294620" x="4143375" y="5019675"/>
          <p14:tracePt t="295035" x="4205288" y="4948238"/>
          <p14:tracePt t="295047" x="4276725" y="4840288"/>
          <p14:tracePt t="295060" x="4367213" y="4714875"/>
          <p14:tracePt t="295073" x="4483100" y="4554538"/>
          <p14:tracePt t="295086" x="4598988" y="4376738"/>
          <p14:tracePt t="295103" x="4697413" y="4224338"/>
          <p14:tracePt t="295120" x="4911725" y="3894138"/>
          <p14:tracePt t="295136" x="5010150" y="3741738"/>
          <p14:tracePt t="295155" x="5214938" y="3500438"/>
          <p14:tracePt t="295171" x="5322888" y="3394075"/>
          <p14:tracePt t="295186" x="5438775" y="3278188"/>
          <p14:tracePt t="295203" x="5608638" y="3098800"/>
          <p14:tracePt t="295220" x="5680075" y="3036888"/>
          <p14:tracePt t="295236" x="5715000" y="3000375"/>
          <p14:tracePt t="295253" x="5786438" y="2928938"/>
          <p14:tracePt t="295269" x="5803900" y="2921000"/>
          <p14:tracePt t="295286" x="5830888" y="2921000"/>
          <p14:tracePt t="295302" x="5840413" y="2921000"/>
          <p14:tracePt t="295483" x="5849938" y="2921000"/>
          <p14:tracePt t="295495" x="5849938" y="2911475"/>
          <p14:tracePt t="295507" x="5857875" y="2911475"/>
          <p14:tracePt t="295521" x="5884863" y="2894013"/>
          <p14:tracePt t="295537" x="5921375" y="2884488"/>
          <p14:tracePt t="295553" x="6000750" y="2867025"/>
          <p14:tracePt t="295570" x="6126163" y="2857500"/>
          <p14:tracePt t="295586" x="6180138" y="2857500"/>
          <p14:tracePt t="295605" x="6269038" y="2840038"/>
          <p14:tracePt t="295619" x="6313488" y="2840038"/>
          <p14:tracePt t="295636" x="6350000" y="2840038"/>
          <p14:tracePt t="295653" x="6394450" y="2840038"/>
          <p14:tracePt t="295670" x="6402388" y="2840038"/>
          <p14:tracePt t="295703" x="6411913" y="2840038"/>
          <p14:tracePt t="295829" x="6421438" y="2840038"/>
          <p14:tracePt t="295841" x="6438900" y="2849563"/>
          <p14:tracePt t="295865" x="6446838" y="2867025"/>
          <p14:tracePt t="295888" x="6456363" y="2867025"/>
          <p14:tracePt t="296351" x="6456363" y="2857500"/>
          <p14:tracePt t="298140" x="6446838" y="2857500"/>
          <p14:tracePt t="298214" x="6429375" y="2857500"/>
          <p14:tracePt t="298265" x="6421438" y="2867025"/>
          <p14:tracePt t="298281" x="6411913" y="2867025"/>
          <p14:tracePt t="298292" x="6394450" y="2874963"/>
          <p14:tracePt t="298305" x="6350000" y="2901950"/>
          <p14:tracePt t="298319" x="6296025" y="2928938"/>
          <p14:tracePt t="298336" x="6232525" y="2955925"/>
          <p14:tracePt t="298353" x="6045200" y="3081338"/>
          <p14:tracePt t="298370" x="5938838" y="3152775"/>
          <p14:tracePt t="298387" x="5830888" y="3206750"/>
          <p14:tracePt t="298403" x="5572125" y="3349625"/>
          <p14:tracePt t="298420" x="5438775" y="3446463"/>
          <p14:tracePt t="298438" x="5089525" y="3679825"/>
          <p14:tracePt t="298453" x="4911725" y="3778250"/>
          <p14:tracePt t="298470" x="4759325" y="3876675"/>
          <p14:tracePt t="298486" x="4518025" y="4019550"/>
          <p14:tracePt t="298503" x="4465638" y="4054475"/>
          <p14:tracePt t="298520" x="4384675" y="4090988"/>
          <p14:tracePt t="298923" x="4322763" y="4116388"/>
          <p14:tracePt t="298936" x="4241800" y="4170363"/>
          <p14:tracePt t="298948" x="4160838" y="4206875"/>
          <p14:tracePt t="298960" x="4081463" y="4251325"/>
          <p14:tracePt t="298975" x="4000500" y="4286250"/>
          <p14:tracePt t="298987" x="3894138" y="4340225"/>
          <p14:tracePt t="299003" x="3803650" y="4384675"/>
          <p14:tracePt t="299019" x="3724275" y="4421188"/>
          <p14:tracePt t="299036" x="3670300" y="4448175"/>
          <p14:tracePt t="299053" x="3544888" y="4510088"/>
          <p14:tracePt t="299069" x="3517900" y="4510088"/>
          <p14:tracePt t="299087" x="3509963" y="4519613"/>
          <p14:tracePt t="299170" x="3536950" y="4510088"/>
          <p14:tracePt t="299182" x="3571875" y="4500563"/>
          <p14:tracePt t="299195" x="3616325" y="4473575"/>
          <p14:tracePt t="299207" x="3687763" y="4438650"/>
          <p14:tracePt t="299220" x="3768725" y="4411663"/>
          <p14:tracePt t="299237" x="3813175" y="4367213"/>
          <p14:tracePt t="299253" x="3848100" y="4340225"/>
          <p14:tracePt t="299269" x="3902075" y="4286250"/>
          <p14:tracePt t="299286" x="3919538" y="4268788"/>
          <p14:tracePt t="299303" x="3929063" y="4241800"/>
          <p14:tracePt t="299319" x="3929063" y="4206875"/>
          <p14:tracePt t="299336" x="3929063" y="4162425"/>
          <p14:tracePt t="299353" x="3902075" y="3902075"/>
          <p14:tracePt t="299369" x="3867150" y="3751263"/>
          <p14:tracePt t="299386" x="3848100" y="3679825"/>
          <p14:tracePt t="299403" x="3840163" y="3598863"/>
          <p14:tracePt t="299419" x="3840163" y="3589338"/>
          <p14:tracePt t="299436" x="3830638" y="3589338"/>
          <p14:tracePt t="299453" x="3813175" y="3589338"/>
          <p14:tracePt t="299486" x="3813175" y="3598863"/>
          <p14:tracePt t="299503" x="3813175" y="3625850"/>
          <p14:tracePt t="299519" x="3813175" y="3679825"/>
          <p14:tracePt t="299536" x="3813175" y="3884613"/>
          <p14:tracePt t="299553" x="3813175" y="3983038"/>
          <p14:tracePt t="299569" x="3822700" y="4179888"/>
          <p14:tracePt t="299586" x="3822700" y="4233863"/>
          <p14:tracePt t="299603" x="3822700" y="4286250"/>
          <p14:tracePt t="299619" x="3822700" y="4367213"/>
          <p14:tracePt t="299636" x="3840163" y="4384675"/>
          <p14:tracePt t="299653" x="3848100" y="4421188"/>
          <p14:tracePt t="299669" x="3848100" y="4429125"/>
          <p14:tracePt t="299686" x="3848100" y="4438650"/>
          <p14:tracePt t="299780" x="3848100" y="4429125"/>
          <p14:tracePt t="299793" x="3848100" y="4411663"/>
          <p14:tracePt t="299805" x="3848100" y="4340225"/>
          <p14:tracePt t="299821" x="3848100" y="4214813"/>
          <p14:tracePt t="299838" x="3848100" y="4098925"/>
          <p14:tracePt t="299854" x="3848100" y="3876675"/>
          <p14:tracePt t="299871" x="3848100" y="3840163"/>
          <p14:tracePt t="299889" x="3848100" y="3805238"/>
          <p14:tracePt t="299904" x="3848100" y="3795713"/>
          <p14:tracePt t="299921" x="3857625" y="3795713"/>
          <p14:tracePt t="301898" x="3857625" y="3813175"/>
          <p14:tracePt t="301910" x="3857625" y="3830638"/>
          <p14:tracePt t="301923" x="3867150" y="3857625"/>
          <p14:tracePt t="301937" x="3867150" y="3884613"/>
          <p14:tracePt t="301954" x="3884613" y="3902075"/>
          <p14:tracePt t="301971" x="3884613" y="3911600"/>
          <p14:tracePt t="301987" x="3884613" y="3929063"/>
          <p14:tracePt t="302004" x="3884613" y="3938588"/>
          <p14:tracePt t="302047" x="3884613" y="3948113"/>
          <p14:tracePt t="302059" x="3894138" y="3948113"/>
          <p14:tracePt t="302071" x="3894138" y="3956050"/>
          <p14:tracePt t="302087" x="3894138" y="3965575"/>
          <p14:tracePt t="302106" x="3894138" y="3973513"/>
          <p14:tracePt t="302119" x="3894138" y="4010025"/>
          <p14:tracePt t="302136" x="3894138" y="4037013"/>
          <p14:tracePt t="302153" x="3894138" y="4071938"/>
          <p14:tracePt t="302172" x="3884613" y="4152900"/>
          <p14:tracePt t="302187" x="3875088" y="4187825"/>
          <p14:tracePt t="302203" x="3867150" y="4233863"/>
          <p14:tracePt t="302236" x="3867150" y="4241800"/>
          <p14:tracePt t="302253" x="3867150" y="4278313"/>
          <p14:tracePt t="302270" x="3867150" y="4286250"/>
          <p14:tracePt t="302303" x="3867150" y="4295775"/>
          <p14:tracePt t="302674" x="3867150" y="4349750"/>
          <p14:tracePt t="302686" x="3848100" y="4402138"/>
          <p14:tracePt t="302697" x="3848100" y="4456113"/>
          <p14:tracePt t="302710" x="3848100" y="4492625"/>
          <p14:tracePt t="302722" x="3848100" y="4500563"/>
          <p14:tracePt t="302736" x="3848100" y="4510088"/>
          <p14:tracePt t="302753" x="3848100" y="4519613"/>
          <p14:tracePt t="302788" x="3848100" y="4527550"/>
          <p14:tracePt t="302801" x="3848100" y="4554538"/>
          <p14:tracePt t="302813" x="3848100" y="4564063"/>
          <p14:tracePt t="302826" x="3848100" y="4572000"/>
          <p14:tracePt t="302947" x="3848100" y="4564063"/>
          <p14:tracePt t="302976" x="3848100" y="4554538"/>
          <p14:tracePt t="302987" x="3848100" y="4527550"/>
          <p14:tracePt t="303000" x="3848100" y="4473575"/>
          <p14:tracePt t="303012" x="3867150" y="4402138"/>
          <p14:tracePt t="303024" x="3884613" y="4305300"/>
          <p14:tracePt t="303038" x="3902075" y="4179888"/>
          <p14:tracePt t="303054" x="3919538" y="4081463"/>
          <p14:tracePt t="303072" x="3946525" y="3965575"/>
          <p14:tracePt t="303087" x="3956050" y="3938588"/>
          <p14:tracePt t="303105" x="3956050" y="3929063"/>
          <p14:tracePt t="303121" x="3956050" y="3911600"/>
          <p14:tracePt t="303229" x="3956050" y="3921125"/>
          <p14:tracePt t="303252" x="3956050" y="3929063"/>
          <p14:tracePt t="303265" x="3956050" y="3938588"/>
          <p14:tracePt t="303279" x="3956050" y="3948113"/>
          <p14:tracePt t="303291" x="3956050" y="3973513"/>
          <p14:tracePt t="303304" x="3956050" y="3992563"/>
          <p14:tracePt t="303320" x="3956050" y="4044950"/>
          <p14:tracePt t="303336" x="3956050" y="4098925"/>
          <p14:tracePt t="303353" x="3956050" y="4233863"/>
          <p14:tracePt t="303370" x="3956050" y="4286250"/>
          <p14:tracePt t="303387" x="3956050" y="4330700"/>
          <p14:tracePt t="303403" x="3956050" y="4340225"/>
          <p14:tracePt t="303420" x="3956050" y="4349750"/>
          <p14:tracePt t="303710" x="3956050" y="4340225"/>
          <p14:tracePt t="303747" x="3956050" y="4330700"/>
          <p14:tracePt t="303800" x="3956050" y="4313238"/>
          <p14:tracePt t="304278" x="3956050" y="4322763"/>
          <p14:tracePt t="304349" x="3956050" y="4330700"/>
          <p14:tracePt t="304398" x="3956050" y="4340225"/>
          <p14:tracePt t="304410" x="3956050" y="4357688"/>
          <p14:tracePt t="304424" x="3956050" y="4402138"/>
          <p14:tracePt t="304438" x="3946525" y="4438650"/>
          <p14:tracePt t="304455" x="3946525" y="4473575"/>
          <p14:tracePt t="304471" x="3938588" y="4527550"/>
          <p14:tracePt t="304488" x="3938588" y="4537075"/>
          <p14:tracePt t="304506" x="3929063" y="4554538"/>
          <p14:tracePt t="304521" x="3929063" y="4564063"/>
          <p14:tracePt t="304565" x="3929063" y="4572000"/>
          <p14:tracePt t="305175" x="3929063" y="4564063"/>
          <p14:tracePt t="305388" x="3929063" y="4554538"/>
          <p14:tracePt t="305508" x="3929063" y="4545013"/>
          <p14:tracePt t="306093" x="3929063" y="4537075"/>
          <p14:tracePt t="306749" x="3929063" y="4519613"/>
          <p14:tracePt t="307376" x="3929063" y="4510088"/>
          <p14:tracePt t="307751" x="3919538" y="4510088"/>
          <p14:tracePt t="308679" x="3919538" y="4500563"/>
          <p14:tracePt t="308986" x="3919538" y="4492625"/>
          <p14:tracePt t="309035" x="3919538" y="4483100"/>
          <p14:tracePt t="309059" x="3919538" y="4473575"/>
          <p14:tracePt t="309070" x="3919538" y="4438650"/>
          <p14:tracePt t="309082" x="3919538" y="4402138"/>
          <p14:tracePt t="309094" x="3919538" y="4330700"/>
          <p14:tracePt t="309106" x="3919538" y="4278313"/>
          <p14:tracePt t="309120" x="3919538" y="4224338"/>
          <p14:tracePt t="309137" x="3919538" y="4197350"/>
          <p14:tracePt t="309155" x="3919538" y="4162425"/>
          <p14:tracePt t="309172" x="3919538" y="4152900"/>
          <p14:tracePt t="309215" x="3919538" y="4143375"/>
          <p14:tracePt t="309411" x="3929063" y="4152900"/>
          <p14:tracePt t="309435" x="3929063" y="4162425"/>
          <p14:tracePt t="309459" x="3929063" y="4170363"/>
          <p14:tracePt t="309483" x="3929063" y="4187825"/>
          <p14:tracePt t="309519" x="3929063" y="4197350"/>
          <p14:tracePt t="309555" x="3929063" y="4206875"/>
          <p14:tracePt t="309579" x="3929063" y="4214813"/>
          <p14:tracePt t="309604" x="3929063" y="4224338"/>
          <p14:tracePt t="309617" x="3938588" y="4233863"/>
          <p14:tracePt t="309628" x="3938588" y="4241800"/>
          <p14:tracePt t="309642" x="3946525" y="4259263"/>
          <p14:tracePt t="309663" x="3946525" y="4268788"/>
          <p14:tracePt t="309677" x="3965575" y="4278313"/>
          <p14:tracePt t="309712" x="3965575" y="4286250"/>
          <p14:tracePt t="309736" x="3973513" y="4286250"/>
          <p14:tracePt t="339165" x="3929063" y="4286250"/>
          <p14:tracePt t="339177" x="3875088" y="4305300"/>
          <p14:tracePt t="339189" x="3803650" y="4313238"/>
          <p14:tracePt t="339202" x="3705225" y="4313238"/>
          <p14:tracePt t="339214" x="3633788" y="4313238"/>
          <p14:tracePt t="339232" x="3536950" y="4313238"/>
          <p14:tracePt t="339244" x="3438525" y="4313238"/>
          <p14:tracePt t="339257" x="3313113" y="4313238"/>
          <p14:tracePt t="339274" x="3197225" y="4313238"/>
          <p14:tracePt t="339291" x="3098800" y="4305300"/>
          <p14:tracePt t="339308" x="2894013" y="4278313"/>
          <p14:tracePt t="339324" x="2857500" y="4278313"/>
          <p14:tracePt t="339341" x="2822575" y="4278313"/>
          <p14:tracePt t="339357" x="2813050" y="4278313"/>
          <p14:tracePt t="339374" x="2803525" y="4278313"/>
          <p14:tracePt t="339438" x="2813050" y="4278313"/>
          <p14:tracePt t="339450" x="2822575" y="4286250"/>
          <p14:tracePt t="339462" x="2867025" y="4313238"/>
          <p14:tracePt t="339474" x="2901950" y="4340225"/>
          <p14:tracePt t="339490" x="2928938" y="4367213"/>
          <p14:tracePt t="339507" x="2973388" y="4394200"/>
          <p14:tracePt t="339524" x="3036888" y="4438650"/>
          <p14:tracePt t="339541" x="3054350" y="4438650"/>
          <p14:tracePt t="339557" x="3071813" y="4448175"/>
          <p14:tracePt t="339643" x="3062288" y="4448175"/>
          <p14:tracePt t="339655" x="3027363" y="4438650"/>
          <p14:tracePt t="339667" x="2990850" y="4438650"/>
          <p14:tracePt t="339679" x="2938463" y="4429125"/>
          <p14:tracePt t="339692" x="2884488" y="4429125"/>
          <p14:tracePt t="339708" x="2847975" y="4411663"/>
          <p14:tracePt t="339725" x="2822575" y="4411663"/>
          <p14:tracePt t="339741" x="2803525" y="4411663"/>
          <p14:tracePt t="339758" x="2768600" y="4411663"/>
          <p14:tracePt t="339775" x="2759075" y="4411663"/>
          <p14:tracePt t="339832" x="2759075" y="4421188"/>
          <p14:tracePt t="339843" x="2776538" y="4429125"/>
          <p14:tracePt t="339855" x="2803525" y="4438650"/>
          <p14:tracePt t="339867" x="2847975" y="4456113"/>
          <p14:tracePt t="339879" x="2901950" y="4465638"/>
          <p14:tracePt t="339892" x="2938463" y="4483100"/>
          <p14:tracePt t="339909" x="2973388" y="4492625"/>
          <p14:tracePt t="339925" x="3017838" y="4492625"/>
          <p14:tracePt t="339941" x="3081338" y="4492625"/>
          <p14:tracePt t="339958" x="3116263" y="4492625"/>
          <p14:tracePt t="339974" x="3133725" y="4492625"/>
          <p14:tracePt t="339991" x="3187700" y="4492625"/>
          <p14:tracePt t="340007" x="3197225" y="4492625"/>
          <p14:tracePt t="340024" x="3205163" y="4492625"/>
          <p14:tracePt t="340058" x="3214688" y="4492625"/>
          <p14:tracePt t="340548" x="3205163" y="4492625"/>
          <p14:tracePt t="340561" x="3179763" y="4483100"/>
          <p14:tracePt t="340574" x="3143250" y="4465638"/>
          <p14:tracePt t="340591" x="3089275" y="4438650"/>
          <p14:tracePt t="340609" x="2946400" y="4357688"/>
          <p14:tracePt t="340626" x="2884488" y="4330700"/>
          <p14:tracePt t="340642" x="2847975" y="4305300"/>
          <p14:tracePt t="340659" x="2813050" y="4268788"/>
          <p14:tracePt t="340675" x="2795588" y="4241800"/>
          <p14:tracePt t="340691" x="2795588" y="4224338"/>
          <p14:tracePt t="340707" x="2795588" y="4143375"/>
          <p14:tracePt t="340724" x="2813050" y="4090988"/>
          <p14:tracePt t="340741" x="2830513" y="4064000"/>
          <p14:tracePt t="340758" x="2840038" y="4054475"/>
          <p14:tracePt t="340774" x="2847975" y="4044950"/>
          <p14:tracePt t="340831" x="2813050" y="4044950"/>
          <p14:tracePt t="340843" x="2759075" y="4054475"/>
          <p14:tracePt t="340855" x="2705100" y="4071938"/>
          <p14:tracePt t="340866" x="2625725" y="4071938"/>
          <p14:tracePt t="340878" x="2554288" y="4090988"/>
          <p14:tracePt t="340891" x="2473325" y="4098925"/>
          <p14:tracePt t="340908" x="2419350" y="4116388"/>
          <p14:tracePt t="340924" x="2366963" y="4116388"/>
          <p14:tracePt t="340942" x="2322513" y="4116388"/>
          <p14:tracePt t="340958" x="2312988" y="4116388"/>
          <p14:tracePt t="340974" x="2303463" y="4116388"/>
          <p14:tracePt t="341026" x="2312988" y="4116388"/>
          <p14:tracePt t="341038" x="2366963" y="4125913"/>
          <p14:tracePt t="341050" x="2419350" y="4125913"/>
          <p14:tracePt t="341062" x="2473325" y="4143375"/>
          <p14:tracePt t="341074" x="2527300" y="4143375"/>
          <p14:tracePt t="341091" x="2562225" y="4143375"/>
          <p14:tracePt t="341108" x="2589213" y="4143375"/>
          <p14:tracePt t="341125" x="2608263" y="4143375"/>
          <p14:tracePt t="341141" x="2608263" y="4152900"/>
          <p14:tracePt t="341158" x="2616200" y="4152900"/>
          <p14:tracePt t="341175" x="2633663" y="4152900"/>
          <p14:tracePt t="341236" x="2625725" y="4152900"/>
          <p14:tracePt t="341248" x="2608263" y="4152900"/>
          <p14:tracePt t="341260" x="2581275" y="4152900"/>
          <p14:tracePt t="341275" x="2544763" y="4152900"/>
          <p14:tracePt t="341291" x="2509838" y="4152900"/>
          <p14:tracePt t="341308" x="2428875" y="4152900"/>
          <p14:tracePt t="341324" x="2419350" y="4152900"/>
          <p14:tracePt t="341417" x="2446338" y="4152900"/>
          <p14:tracePt t="341429" x="2500313" y="4152900"/>
          <p14:tracePt t="341440" x="2571750" y="4152900"/>
          <p14:tracePt t="341453" x="2643188" y="4152900"/>
          <p14:tracePt t="341465" x="2697163" y="4152900"/>
          <p14:tracePt t="341476" x="2751138" y="4152900"/>
          <p14:tracePt t="341491" x="2795588" y="4170363"/>
          <p14:tracePt t="341508" x="2830513" y="4170363"/>
          <p14:tracePt t="341525" x="2894013" y="4179888"/>
          <p14:tracePt t="341541" x="2919413" y="4187825"/>
          <p14:tracePt t="341558" x="2938463" y="4187825"/>
          <p14:tracePt t="341574" x="2973388" y="4206875"/>
          <p14:tracePt t="341591" x="2973388" y="4214813"/>
          <p14:tracePt t="341608" x="2982913" y="4214813"/>
          <p14:tracePt t="341641" x="2982913" y="4224338"/>
          <p14:tracePt t="341821" x="2982913" y="4233863"/>
          <p14:tracePt t="341894" x="2982913" y="4241800"/>
          <p14:tracePt t="342406" x="2982913" y="4233863"/>
          <p14:tracePt t="342541" x="2982913" y="4224338"/>
          <p14:tracePt t="343162" x="2973388" y="4214813"/>
          <p14:tracePt t="343199" x="2955925" y="4214813"/>
          <p14:tracePt t="343221" x="2946400" y="4214813"/>
          <p14:tracePt t="343236" x="2938463" y="4214813"/>
          <p14:tracePt t="343249" x="2928938" y="4214813"/>
          <p14:tracePt t="343260" x="2894013" y="4214813"/>
          <p14:tracePt t="343275" x="2857500" y="4197350"/>
          <p14:tracePt t="343291" x="2803525" y="4197350"/>
          <p14:tracePt t="343309" x="2724150" y="4197350"/>
          <p14:tracePt t="343325" x="2705100" y="4197350"/>
          <p14:tracePt t="343341" x="2697163" y="4197350"/>
          <p14:tracePt t="343358" x="2679700" y="4197350"/>
          <p14:tracePt t="343374" x="2670175" y="4197350"/>
          <p14:tracePt t="343453" x="2670175" y="4206875"/>
          <p14:tracePt t="343502" x="2687638" y="4224338"/>
          <p14:tracePt t="343538" x="2687638" y="4233863"/>
          <p14:tracePt t="343551" x="2687638" y="4241800"/>
          <p14:tracePt t="343562" x="2687638" y="4251325"/>
          <p14:tracePt t="343575" x="2687638" y="4268788"/>
          <p14:tracePt t="343592" x="2687638" y="4313238"/>
          <p14:tracePt t="343609" x="2687638" y="4349750"/>
          <p14:tracePt t="343625" x="2679700" y="4411663"/>
          <p14:tracePt t="343642" x="2679700" y="4429125"/>
          <p14:tracePt t="343658" x="2670175" y="4456113"/>
          <p14:tracePt t="343691" x="2670175" y="4465638"/>
          <p14:tracePt t="344170" x="2670175" y="4473575"/>
          <p14:tracePt t="344260" x="2679700" y="4473575"/>
          <p14:tracePt t="344321" x="2697163" y="4473575"/>
          <p14:tracePt t="344344" x="2705100" y="4473575"/>
          <p14:tracePt t="344356" x="2714625" y="4473575"/>
          <p14:tracePt t="344368" x="2724150" y="4473575"/>
          <p14:tracePt t="344381" x="2741613" y="4473575"/>
          <p14:tracePt t="344394" x="2751138" y="4473575"/>
          <p14:tracePt t="344408" x="2768600" y="4473575"/>
          <p14:tracePt t="344425" x="2776538" y="4473575"/>
          <p14:tracePt t="344442" x="2795588" y="4473575"/>
          <p14:tracePt t="344458" x="2813050" y="4473575"/>
          <p14:tracePt t="344475" x="2840038" y="4473575"/>
          <p14:tracePt t="344491" x="2874963" y="4473575"/>
          <p14:tracePt t="344508" x="2894013" y="4473575"/>
          <p14:tracePt t="344525" x="2901950" y="4473575"/>
          <p14:tracePt t="344541" x="2911475" y="4473575"/>
          <p14:tracePt t="344558" x="2928938" y="4473575"/>
          <p14:tracePt t="344575" x="2938463" y="4473575"/>
          <p14:tracePt t="344599" x="2946400" y="4473575"/>
          <p14:tracePt t="344610" x="2965450" y="4473575"/>
          <p14:tracePt t="344625" x="2973388" y="4465638"/>
          <p14:tracePt t="344641" x="3000375" y="4465638"/>
          <p14:tracePt t="344660" x="3027363" y="4465638"/>
          <p14:tracePt t="344675" x="3036888" y="4465638"/>
          <p14:tracePt t="344708" x="3062288" y="4465638"/>
          <p14:tracePt t="344725" x="3071813" y="4465638"/>
          <p14:tracePt t="344741" x="3081338" y="4465638"/>
          <p14:tracePt t="344758" x="3089275" y="4465638"/>
          <p14:tracePt t="344775" x="3098800" y="4465638"/>
          <p14:tracePt t="344792" x="3108325" y="4465638"/>
          <p14:tracePt t="344825" x="3125788" y="4465638"/>
          <p14:tracePt t="344880" x="3133725" y="4465638"/>
          <p14:tracePt t="344944" x="3143250" y="4465638"/>
          <p14:tracePt t="344956" x="3152775" y="4465638"/>
          <p14:tracePt t="344968" x="3160713" y="4465638"/>
          <p14:tracePt t="344992" x="3170238" y="4465638"/>
          <p14:tracePt t="345041" x="3179763" y="4465638"/>
          <p14:tracePt t="345111" x="3197225" y="4465638"/>
          <p14:tracePt t="345357" x="3187700" y="4465638"/>
          <p14:tracePt t="345382" x="3170238" y="4465638"/>
          <p14:tracePt t="345395" x="3116263" y="4465638"/>
          <p14:tracePt t="345405" x="3044825" y="4465638"/>
          <p14:tracePt t="345417" x="2946400" y="4456113"/>
          <p14:tracePt t="345429" x="2822575" y="4456113"/>
          <p14:tracePt t="345442" x="2751138" y="4438650"/>
          <p14:tracePt t="345459" x="2670175" y="4438650"/>
          <p14:tracePt t="345477" x="2598738" y="4429125"/>
          <p14:tracePt t="345492" x="2571750" y="4429125"/>
          <p14:tracePt t="345509" x="2562225" y="4429125"/>
          <p14:tracePt t="345525" x="2544763" y="4429125"/>
          <p14:tracePt t="345559" x="2536825" y="4429125"/>
          <p14:tracePt t="345646" x="2544763" y="4429125"/>
          <p14:tracePt t="345669" x="2562225" y="4429125"/>
          <p14:tracePt t="345681" x="2589213" y="4429125"/>
          <p14:tracePt t="345693" x="2625725" y="4429125"/>
          <p14:tracePt t="345708" x="2679700" y="4448175"/>
          <p14:tracePt t="345725" x="2732088" y="4448175"/>
          <p14:tracePt t="345741" x="2795588" y="4456113"/>
          <p14:tracePt t="345758" x="2884488" y="4473575"/>
          <p14:tracePt t="345775" x="2938463" y="4473575"/>
          <p14:tracePt t="345791" x="2973388" y="4483100"/>
          <p14:tracePt t="345808" x="3071813" y="4500563"/>
          <p14:tracePt t="345825" x="3108325" y="4510088"/>
          <p14:tracePt t="345843" x="3170238" y="4527550"/>
          <p14:tracePt t="345859" x="3179763" y="4527550"/>
          <p14:tracePt t="345876" x="3187700" y="4527550"/>
          <p14:tracePt t="345893" x="3205163" y="4527550"/>
          <p14:tracePt t="345926" x="3214688" y="4527550"/>
          <p14:tracePt t="345944" x="3224213" y="4527550"/>
          <p14:tracePt t="345959" x="3232150" y="4527550"/>
          <p14:tracePt t="346003" x="3232150" y="4537075"/>
          <p14:tracePt t="346112" x="3224213" y="4537075"/>
          <p14:tracePt t="346125" x="3214688" y="4537075"/>
          <p14:tracePt t="346137" x="3197225" y="4537075"/>
          <p14:tracePt t="346149" x="3179763" y="4527550"/>
          <p14:tracePt t="346162" x="3143250" y="4527550"/>
          <p14:tracePt t="346176" x="3116263" y="4519613"/>
          <p14:tracePt t="346192" x="3062288" y="4510088"/>
          <p14:tracePt t="346209" x="3036888" y="4492625"/>
          <p14:tracePt t="346225" x="2990850" y="4483100"/>
          <p14:tracePt t="346242" x="2982913" y="4483100"/>
          <p14:tracePt t="346258" x="2965450" y="4483100"/>
          <p14:tracePt t="346291" x="2955925" y="4483100"/>
          <p14:tracePt t="346454" x="2973388" y="4483100"/>
          <p14:tracePt t="346513" x="2982913" y="4483100"/>
          <p14:tracePt t="346586" x="2990850" y="4483100"/>
          <p14:tracePt t="346833" x="3000375" y="4483100"/>
          <p14:tracePt t="346856" x="3017838" y="4483100"/>
          <p14:tracePt t="346868" x="3044825" y="4483100"/>
          <p14:tracePt t="346880" x="3081338" y="4483100"/>
          <p14:tracePt t="346892" x="3108325" y="4483100"/>
          <p14:tracePt t="346909" x="3125788" y="4483100"/>
          <p14:tracePt t="346925" x="3152775" y="4465638"/>
          <p14:tracePt t="346943" x="3170238" y="4456113"/>
          <p14:tracePt t="346958" x="3187700" y="4456113"/>
          <p14:tracePt t="346975" x="3197225" y="4456113"/>
          <p14:tracePt t="346993" x="3214688" y="4448175"/>
          <p14:tracePt t="347009" x="3214688" y="4438650"/>
          <p14:tracePt t="347025" x="3224213" y="4438650"/>
          <p14:tracePt t="347042" x="3232150" y="4429125"/>
          <p14:tracePt t="347064" x="3232150" y="4421188"/>
          <p14:tracePt t="347090" x="3232150" y="4411663"/>
          <p14:tracePt t="347125" x="3224213" y="4394200"/>
          <p14:tracePt t="347137" x="3197225" y="4384675"/>
          <p14:tracePt t="347150" x="3160713" y="4357688"/>
          <p14:tracePt t="347161" x="3116263" y="4330700"/>
          <p14:tracePt t="347175" x="3098800" y="4322763"/>
          <p14:tracePt t="347192" x="3071813" y="4313238"/>
          <p14:tracePt t="347209" x="3044825" y="4295775"/>
          <p14:tracePt t="347225" x="3027363" y="4295775"/>
          <p14:tracePt t="347242" x="3017838" y="4295775"/>
          <p14:tracePt t="347275" x="3000375" y="4295775"/>
          <p14:tracePt t="347292" x="2973388" y="4295775"/>
          <p14:tracePt t="347309" x="2911475" y="4340225"/>
          <p14:tracePt t="347325" x="2867025" y="4367213"/>
          <p14:tracePt t="347342" x="2847975" y="4376738"/>
          <p14:tracePt t="347359" x="2822575" y="4402138"/>
          <p14:tracePt t="347376" x="2813050" y="4411663"/>
          <p14:tracePt t="347409" x="2813050" y="4421188"/>
          <p14:tracePt t="347453" x="2813050" y="4429125"/>
          <p14:tracePt t="347465" x="2822575" y="4438650"/>
          <p14:tracePt t="347477" x="2830513" y="4456113"/>
          <p14:tracePt t="347492" x="2830513" y="4473575"/>
          <p14:tracePt t="347509" x="2847975" y="4500563"/>
          <p14:tracePt t="347525" x="2884488" y="4581525"/>
          <p14:tracePt t="347542" x="2894013" y="4616450"/>
          <p14:tracePt t="347558" x="2911475" y="4643438"/>
          <p14:tracePt t="347575" x="2919413" y="4670425"/>
          <p14:tracePt t="347592" x="2919413" y="4687888"/>
          <p14:tracePt t="347609" x="2938463" y="4697413"/>
          <p14:tracePt t="347642" x="2946400" y="4697413"/>
          <p14:tracePt t="347659" x="2965450" y="4706938"/>
          <p14:tracePt t="347675" x="2973388" y="4706938"/>
          <p14:tracePt t="347693" x="3000375" y="4714875"/>
          <p14:tracePt t="347710" x="3027363" y="4714875"/>
          <p14:tracePt t="347727" x="3036888" y="4724400"/>
          <p14:tracePt t="347742" x="3054350" y="4724400"/>
          <p14:tracePt t="347759" x="3098800" y="4724400"/>
          <p14:tracePt t="347775" x="3116263" y="4724400"/>
          <p14:tracePt t="347792" x="3125788" y="4724400"/>
          <p14:tracePt t="347809" x="3143250" y="4724400"/>
          <p14:tracePt t="347843" x="3160713" y="4724400"/>
          <p14:tracePt t="347859" x="3187700" y="4724400"/>
          <p14:tracePt t="347875" x="3205163" y="4724400"/>
          <p14:tracePt t="347892" x="3268663" y="4697413"/>
          <p14:tracePt t="347908" x="3295650" y="4670425"/>
          <p14:tracePt t="347925" x="3322638" y="4662488"/>
          <p14:tracePt t="347942" x="3340100" y="4643438"/>
          <p14:tracePt t="347959" x="3367088" y="4643438"/>
          <p14:tracePt t="347975" x="3375025" y="4625975"/>
          <p14:tracePt t="347992" x="3411538" y="4608513"/>
          <p14:tracePt t="348009" x="3419475" y="4598988"/>
          <p14:tracePt t="348026" x="3446463" y="4564063"/>
          <p14:tracePt t="348042" x="3465513" y="4554538"/>
          <p14:tracePt t="348059" x="3465513" y="4545013"/>
          <p14:tracePt t="348075" x="3465513" y="4537075"/>
          <p14:tracePt t="348097" x="3465513" y="4527550"/>
          <p14:tracePt t="348121" x="3465513" y="4510088"/>
          <p14:tracePt t="348133" x="3465513" y="4483100"/>
          <p14:tracePt t="348146" x="3465513" y="4438650"/>
          <p14:tracePt t="348158" x="3465513" y="4402138"/>
          <p14:tracePt t="348175" x="3465513" y="4367213"/>
          <p14:tracePt t="348192" x="3465513" y="4340225"/>
          <p14:tracePt t="348209" x="3446463" y="4322763"/>
          <p14:tracePt t="348225" x="3438525" y="4322763"/>
          <p14:tracePt t="348242" x="3429000" y="4313238"/>
          <p14:tracePt t="348259" x="3419475" y="4313238"/>
          <p14:tracePt t="348275" x="3357563" y="4295775"/>
          <p14:tracePt t="348292" x="3322638" y="4295775"/>
          <p14:tracePt t="348309" x="3241675" y="4286250"/>
          <p14:tracePt t="348325" x="3224213" y="4286250"/>
          <p14:tracePt t="348342" x="3197225" y="4286250"/>
          <p14:tracePt t="348358" x="3179763" y="4286250"/>
          <p14:tracePt t="348375" x="3170238" y="4286250"/>
          <p14:tracePt t="348408" x="3152775" y="4286250"/>
          <p14:tracePt t="348430" x="3143250" y="4286250"/>
          <p14:tracePt t="348466" x="3125788" y="4286250"/>
          <p14:tracePt t="348478" x="3116263" y="4286250"/>
          <p14:tracePt t="348491" x="3081338" y="4286250"/>
          <p14:tracePt t="348503" x="3036888" y="4305300"/>
          <p14:tracePt t="348514" x="3000375" y="4313238"/>
          <p14:tracePt t="348527" x="2973388" y="4322763"/>
          <p14:tracePt t="348542" x="2965450" y="4322763"/>
          <p14:tracePt t="348559" x="2955925" y="4322763"/>
          <p14:tracePt t="348575" x="2946400" y="4330700"/>
          <p14:tracePt t="348597" x="2946400" y="4349750"/>
          <p14:tracePt t="348647" x="2946400" y="4357688"/>
          <p14:tracePt t="348682" x="2946400" y="4367213"/>
          <p14:tracePt t="348706" x="2946400" y="4376738"/>
          <p14:tracePt t="348718" x="2946400" y="4384675"/>
          <p14:tracePt t="348736" x="2946400" y="4411663"/>
          <p14:tracePt t="348748" x="2946400" y="4421188"/>
          <p14:tracePt t="348760" x="2946400" y="4438650"/>
          <p14:tracePt t="348775" x="2946400" y="4465638"/>
          <p14:tracePt t="348792" x="2946400" y="4483100"/>
          <p14:tracePt t="348809" x="2946400" y="4519613"/>
          <p14:tracePt t="348825" x="2946400" y="4527550"/>
          <p14:tracePt t="348842" x="2946400" y="4545013"/>
          <p14:tracePt t="348859" x="2955925" y="4572000"/>
          <p14:tracePt t="348877" x="2955925" y="4581525"/>
          <p14:tracePt t="348894" x="2965450" y="4608513"/>
          <p14:tracePt t="348909" x="2982913" y="4635500"/>
          <p14:tracePt t="348926" x="2990850" y="4662488"/>
          <p14:tracePt t="348942" x="3017838" y="4697413"/>
          <p14:tracePt t="348959" x="3054350" y="4751388"/>
          <p14:tracePt t="348976" x="3062288" y="4759325"/>
          <p14:tracePt t="348992" x="3089275" y="4778375"/>
          <p14:tracePt t="349025" x="3098800" y="4786313"/>
          <p14:tracePt t="349042" x="3108325" y="4786313"/>
          <p14:tracePt t="349063" x="3116263" y="4786313"/>
          <p14:tracePt t="349076" x="3125788" y="4805363"/>
          <p14:tracePt t="349100" x="3152775" y="4805363"/>
          <p14:tracePt t="349111" x="3170238" y="4805363"/>
          <p14:tracePt t="349125" x="3197225" y="4805363"/>
          <p14:tracePt t="349142" x="3214688" y="4805363"/>
          <p14:tracePt t="349159" x="3241675" y="4805363"/>
          <p14:tracePt t="349175" x="3303588" y="4805363"/>
          <p14:tracePt t="349192" x="3322638" y="4805363"/>
          <p14:tracePt t="349209" x="3357563" y="4786313"/>
          <p14:tracePt t="349226" x="3367088" y="4786313"/>
          <p14:tracePt t="349242" x="3375025" y="4778375"/>
          <p14:tracePt t="349275" x="3402013" y="4768850"/>
          <p14:tracePt t="349292" x="3402013" y="4759325"/>
          <p14:tracePt t="349309" x="3411538" y="4751388"/>
          <p14:tracePt t="349325" x="3455988" y="4687888"/>
          <p14:tracePt t="349342" x="3473450" y="4643438"/>
          <p14:tracePt t="349360" x="3500438" y="4608513"/>
          <p14:tracePt t="349377" x="3509963" y="4598988"/>
          <p14:tracePt t="349409" x="3509963" y="4591050"/>
          <p14:tracePt t="349429" x="3509963" y="4581525"/>
          <p14:tracePt t="349453" x="3509963" y="4572000"/>
          <p14:tracePt t="349478" x="3509963" y="4564063"/>
          <p14:tracePt t="349490" x="3509963" y="4545013"/>
          <p14:tracePt t="349503" x="3509963" y="4527550"/>
          <p14:tracePt t="349515" x="3509963" y="4510088"/>
          <p14:tracePt t="349527" x="3500438" y="4483100"/>
          <p14:tracePt t="349542" x="3490913" y="4438650"/>
          <p14:tracePt t="349559" x="3473450" y="4402138"/>
          <p14:tracePt t="349575" x="3455988" y="4357688"/>
          <p14:tracePt t="349592" x="3446463" y="4340225"/>
          <p14:tracePt t="349609" x="3429000" y="4330700"/>
          <p14:tracePt t="349625" x="3402013" y="4313238"/>
          <p14:tracePt t="349642" x="3375025" y="4313238"/>
          <p14:tracePt t="349659" x="3367088" y="4305300"/>
          <p14:tracePt t="349675" x="3340100" y="4305300"/>
          <p14:tracePt t="349692" x="3313113" y="4286250"/>
          <p14:tracePt t="349708" x="3251200" y="4286250"/>
          <p14:tracePt t="349726" x="3224213" y="4286250"/>
          <p14:tracePt t="349743" x="3187700" y="4286250"/>
          <p14:tracePt t="349759" x="3170238" y="4286250"/>
          <p14:tracePt t="349776" x="3133725" y="4286250"/>
          <p14:tracePt t="349792" x="3116263" y="4286250"/>
          <p14:tracePt t="349809" x="3098800" y="4286250"/>
          <p14:tracePt t="349826" x="3089275" y="4286250"/>
          <p14:tracePt t="349842" x="3081338" y="4286250"/>
          <p14:tracePt t="349875" x="3071813" y="4295775"/>
          <p14:tracePt t="349892" x="3062288" y="4305300"/>
          <p14:tracePt t="349909" x="3027363" y="4313238"/>
          <p14:tracePt t="349926" x="3009900" y="4322763"/>
          <p14:tracePt t="349942" x="3000375" y="4330700"/>
          <p14:tracePt t="349959" x="2965450" y="4349750"/>
          <p14:tracePt t="349975" x="2955925" y="4349750"/>
          <p14:tracePt t="349992" x="2946400" y="4357688"/>
          <p14:tracePt t="350052" x="2946400" y="4367213"/>
          <p14:tracePt t="350089" x="2946400" y="4376738"/>
          <p14:tracePt t="350125" x="2946400" y="4384675"/>
          <p14:tracePt t="350162" x="2946400" y="4394200"/>
          <p14:tracePt t="350185" x="2946400" y="4421188"/>
          <p14:tracePt t="350197" x="2946400" y="4429125"/>
          <p14:tracePt t="350209" x="2946400" y="4448175"/>
          <p14:tracePt t="350221" x="2946400" y="4456113"/>
          <p14:tracePt t="350237" x="2955925" y="4465638"/>
          <p14:tracePt t="350249" x="2955925" y="4483100"/>
          <p14:tracePt t="350275" x="2955925" y="4492625"/>
          <p14:tracePt t="350311" x="2965450" y="4500563"/>
          <p14:tracePt t="350323" x="2965450" y="4510088"/>
          <p14:tracePt t="350335" x="2973388" y="4537075"/>
          <p14:tracePt t="350347" x="2990850" y="4554538"/>
          <p14:tracePt t="350360" x="3000375" y="4581525"/>
          <p14:tracePt t="350375" x="3009900" y="4591050"/>
          <p14:tracePt t="350392" x="3017838" y="4598988"/>
          <p14:tracePt t="350410" x="3027363" y="4625975"/>
          <p14:tracePt t="350445" x="3054350" y="4643438"/>
          <p14:tracePt t="350460" x="3062288" y="4652963"/>
          <p14:tracePt t="350476" x="3071813" y="4662488"/>
          <p14:tracePt t="350493" x="3089275" y="4679950"/>
          <p14:tracePt t="350509" x="3098800" y="4679950"/>
          <p14:tracePt t="350527" x="3116263" y="4697413"/>
          <p14:tracePt t="350544" x="3133725" y="4706938"/>
          <p14:tracePt t="350560" x="3143250" y="4706938"/>
          <p14:tracePt t="350578" x="3187700" y="4724400"/>
          <p14:tracePt t="350593" x="3214688" y="4724400"/>
          <p14:tracePt t="350609" x="3232150" y="4724400"/>
          <p14:tracePt t="350626" x="3259138" y="4724400"/>
          <p14:tracePt t="350663" x="3268663" y="4724400"/>
          <p14:tracePt t="350698" x="3276600" y="4724400"/>
          <p14:tracePt t="350761" x="3286125" y="4724400"/>
          <p14:tracePt t="363070" x="3251200" y="4724400"/>
          <p14:tracePt t="363081" x="3179763" y="4706938"/>
          <p14:tracePt t="363093" x="3098800" y="4697413"/>
          <p14:tracePt t="363105" x="3017838" y="4662488"/>
          <p14:tracePt t="363117" x="2938463" y="4635500"/>
          <p14:tracePt t="363129" x="2830513" y="4581525"/>
          <p14:tracePt t="363144" x="2751138" y="4545013"/>
          <p14:tracePt t="363160" x="2643188" y="4492625"/>
          <p14:tracePt t="363177" x="2562225" y="4473575"/>
          <p14:tracePt t="363194" x="2500313" y="4456113"/>
          <p14:tracePt t="363211" x="2490788" y="4456113"/>
          <p14:tracePt t="363342" x="2500313" y="4456113"/>
          <p14:tracePt t="363353" x="2517775" y="4456113"/>
          <p14:tracePt t="363365" x="2527300" y="4456113"/>
          <p14:tracePt t="363378" x="2544763" y="4456113"/>
          <p14:tracePt t="363394" x="2571750" y="4456113"/>
          <p14:tracePt t="363410" x="2589213" y="4465638"/>
          <p14:tracePt t="363428" x="2670175" y="4473575"/>
          <p14:tracePt t="363445" x="2705100" y="4492625"/>
          <p14:tracePt t="363464" x="2786063" y="4519613"/>
          <p14:tracePt t="363479" x="2830513" y="4519613"/>
          <p14:tracePt t="363495" x="2867025" y="4527550"/>
          <p14:tracePt t="363513" x="2911475" y="4527550"/>
          <p14:tracePt t="363527" x="2919413" y="4527550"/>
          <p14:tracePt t="363544" x="2928938" y="4527550"/>
          <p14:tracePt t="363546" x="2938463" y="4527550"/>
          <p14:tracePt t="363570" x="2955925" y="4527550"/>
          <p14:tracePt t="363794" x="2946400" y="4527550"/>
          <p14:tracePt t="363941" x="2946400" y="4537075"/>
          <p14:tracePt t="364013" x="2946400" y="4554538"/>
          <p14:tracePt t="364037" x="2946400" y="4564063"/>
          <p14:tracePt t="364048" x="2946400" y="4572000"/>
          <p14:tracePt t="364061" x="2955925" y="4581525"/>
          <p14:tracePt t="364072" x="2955925" y="4591050"/>
          <p14:tracePt t="364085" x="2955925" y="4598988"/>
          <p14:tracePt t="364096" x="2955925" y="4608513"/>
          <p14:tracePt t="364110" x="2955925" y="4625975"/>
          <p14:tracePt t="364132" x="2955925" y="4635500"/>
          <p14:tracePt t="364180" x="2955925" y="4643438"/>
          <p14:tracePt t="373588" x="2911475" y="4625975"/>
          <p14:tracePt t="373600" x="2803525" y="4554538"/>
          <p14:tracePt t="373613" x="2697163" y="4465638"/>
          <p14:tracePt t="373629" x="2589213" y="4376738"/>
          <p14:tracePt t="373645" x="2473325" y="4241800"/>
          <p14:tracePt t="373662" x="2268538" y="4044950"/>
          <p14:tracePt t="373679" x="2224088" y="3956050"/>
          <p14:tracePt t="373695" x="2187575" y="3894138"/>
          <p14:tracePt t="373728" x="2187575" y="3857625"/>
          <p14:tracePt t="373745" x="2187575" y="3805238"/>
          <p14:tracePt t="373763" x="2295525" y="3697288"/>
          <p14:tracePt t="373780" x="2384425" y="3635375"/>
          <p14:tracePt t="373796" x="2482850" y="3581400"/>
          <p14:tracePt t="373813" x="2697163" y="3473450"/>
          <p14:tracePt t="373830" x="2803525" y="3421063"/>
          <p14:tracePt t="373845" x="2857500" y="3394075"/>
          <p14:tracePt t="373862" x="2973388" y="3367088"/>
          <p14:tracePt t="373879" x="3027363" y="3349625"/>
          <p14:tracePt t="373895" x="3152775" y="3340100"/>
          <p14:tracePt t="373912" x="3205163" y="3340100"/>
          <p14:tracePt t="373928" x="3241675" y="3340100"/>
          <p14:tracePt t="373945" x="3303588" y="3322638"/>
          <p14:tracePt t="373963" x="3348038" y="3322638"/>
          <p14:tracePt t="373980" x="3367088" y="3322638"/>
          <p14:tracePt t="373996" x="3429000" y="3322638"/>
          <p14:tracePt t="374013" x="3438525" y="3322638"/>
          <p14:tracePt t="374030" x="3446463" y="3322638"/>
          <p14:tracePt t="374150" x="3438525" y="3322638"/>
          <p14:tracePt t="374162" x="3438525" y="3330575"/>
          <p14:tracePt t="374240" x="3438525" y="3349625"/>
          <p14:tracePt t="374276" x="3429000" y="3357563"/>
          <p14:tracePt t="374288" x="3419475" y="3367088"/>
          <p14:tracePt t="374299" x="3411538" y="3384550"/>
          <p14:tracePt t="374313" x="3394075" y="3394075"/>
          <p14:tracePt t="374329" x="3394075" y="3411538"/>
          <p14:tracePt t="374346" x="3375025" y="3421063"/>
          <p14:tracePt t="374362" x="3340100" y="3465513"/>
          <p14:tracePt t="374379" x="3313113" y="3482975"/>
          <p14:tracePt t="374395" x="3276600" y="3527425"/>
          <p14:tracePt t="374412" x="3259138" y="3536950"/>
          <p14:tracePt t="374429" x="3241675" y="3544888"/>
          <p14:tracePt t="374446" x="3205163" y="3598863"/>
          <p14:tracePt t="374463" x="3197225" y="3616325"/>
          <p14:tracePt t="374479" x="3179763" y="3643313"/>
          <p14:tracePt t="374512" x="3170238" y="3652838"/>
          <p14:tracePt t="374577" x="3152775" y="3652838"/>
          <p14:tracePt t="374589" x="3152775" y="3670300"/>
          <p14:tracePt t="374601" x="3133725" y="3697288"/>
          <p14:tracePt t="374614" x="3116263" y="3724275"/>
          <p14:tracePt t="374629" x="3108325" y="3751263"/>
          <p14:tracePt t="374645" x="3098800" y="3759200"/>
          <p14:tracePt t="380028" x="3062288" y="3778250"/>
          <p14:tracePt t="380039" x="3017838" y="3795713"/>
          <p14:tracePt t="380051" x="2982913" y="3822700"/>
          <p14:tracePt t="380065" x="2955925" y="3830638"/>
          <p14:tracePt t="380080" x="2928938" y="3849688"/>
          <p14:tracePt t="380096" x="2894013" y="3857625"/>
          <p14:tracePt t="380113" x="2776538" y="3911600"/>
          <p14:tracePt t="380129" x="2714625" y="3965575"/>
          <p14:tracePt t="380146" x="2616200" y="4019550"/>
          <p14:tracePt t="380163" x="2589213" y="4044950"/>
          <p14:tracePt t="380179" x="2562225" y="4054475"/>
          <p14:tracePt t="380196" x="2554288" y="4054475"/>
          <p14:tracePt t="380229" x="2544763" y="4054475"/>
          <p14:tracePt t="380246" x="2536825" y="4081463"/>
          <p14:tracePt t="380263" x="2500313" y="4116388"/>
          <p14:tracePt t="380279" x="2482850" y="4135438"/>
          <p14:tracePt t="380296" x="2473325" y="4162425"/>
          <p14:tracePt t="380312" x="2446338" y="4187825"/>
          <p14:tracePt t="380329" x="2438400" y="4197350"/>
          <p14:tracePt t="380371" x="2438400" y="4206875"/>
          <p14:tracePt t="380383" x="2428875" y="4233863"/>
          <p14:tracePt t="380397" x="2428875" y="4241800"/>
          <p14:tracePt t="380413" x="2419350" y="4251325"/>
          <p14:tracePt t="380430" x="2419350" y="4259263"/>
          <p14:tracePt t="380491" x="2419350" y="4268788"/>
          <p14:tracePt t="380502" x="2411413" y="4295775"/>
          <p14:tracePt t="380528" x="2393950" y="4305300"/>
          <p14:tracePt t="380586" x="2374900" y="4305300"/>
          <p14:tracePt t="380597" x="2366963" y="4305300"/>
          <p14:tracePt t="380609" x="2330450" y="4295775"/>
          <p14:tracePt t="380622" x="2276475" y="4295775"/>
          <p14:tracePt t="380634" x="2224088" y="4286250"/>
          <p14:tracePt t="380647" x="2143125" y="4268788"/>
          <p14:tracePt t="380663" x="2089150" y="4268788"/>
          <p14:tracePt t="380680" x="2036763" y="4259263"/>
          <p14:tracePt t="380696" x="1973263" y="4259263"/>
          <p14:tracePt t="380714" x="1965325" y="4259263"/>
          <p14:tracePt t="380730" x="1955800" y="4259263"/>
          <p14:tracePt t="380747" x="1938338" y="4259263"/>
          <p14:tracePt t="380763" x="1928813" y="4259263"/>
          <p14:tracePt t="380779" x="1911350" y="4259263"/>
          <p14:tracePt t="380796" x="1866900" y="4286250"/>
          <p14:tracePt t="380813" x="1857375" y="4305300"/>
          <p14:tracePt t="380830" x="1830388" y="4330700"/>
          <p14:tracePt t="380846" x="1803400" y="4411663"/>
          <p14:tracePt t="380863" x="1795463" y="4438650"/>
          <p14:tracePt t="380879" x="1776413" y="4483100"/>
          <p14:tracePt t="380896" x="1776413" y="4492625"/>
          <p14:tracePt t="380913" x="1776413" y="4500563"/>
          <p14:tracePt t="380946" x="1776413" y="4519613"/>
          <p14:tracePt t="380968" x="1776413" y="4527550"/>
          <p14:tracePt t="380980" x="1785938" y="4537075"/>
          <p14:tracePt t="380997" x="1795463" y="4545013"/>
          <p14:tracePt t="381013" x="1803400" y="4554538"/>
          <p14:tracePt t="381030" x="1866900" y="4591050"/>
          <p14:tracePt t="381047" x="1919288" y="4625975"/>
          <p14:tracePt t="381064" x="2036763" y="4652963"/>
          <p14:tracePt t="381080" x="2089150" y="4652963"/>
          <p14:tracePt t="381096" x="2125663" y="4652963"/>
          <p14:tracePt t="381113" x="2152650" y="4643438"/>
          <p14:tracePt t="381130" x="2179638" y="4625975"/>
          <p14:tracePt t="381146" x="2205038" y="4598988"/>
          <p14:tracePt t="381163" x="2259013" y="4519613"/>
          <p14:tracePt t="381179" x="2286000" y="4438650"/>
          <p14:tracePt t="381196" x="2357438" y="4278313"/>
          <p14:tracePt t="381229" x="2393950" y="4197350"/>
          <p14:tracePt t="381246" x="2393950" y="4187825"/>
          <p14:tracePt t="381263" x="2393950" y="4179888"/>
          <p14:tracePt t="381280" x="2393950" y="4170363"/>
          <p14:tracePt t="381298" x="2393950" y="4125913"/>
          <p14:tracePt t="381313" x="2393950" y="4044950"/>
          <p14:tracePt t="381330" x="2374900" y="4010025"/>
          <p14:tracePt t="381347" x="2374900" y="3983038"/>
          <p14:tracePt t="381363" x="2357438" y="3973513"/>
          <p14:tracePt t="381380" x="2357438" y="3965575"/>
          <p14:tracePt t="381396" x="2347913" y="3965575"/>
          <p14:tracePt t="381413" x="2312988" y="3956050"/>
          <p14:tracePt t="381430" x="2276475" y="3938588"/>
          <p14:tracePt t="381447" x="2160588" y="3911600"/>
          <p14:tracePt t="381464" x="2125663" y="3894138"/>
          <p14:tracePt t="381481" x="2062163" y="3884613"/>
          <p14:tracePt t="381497" x="2027238" y="3884613"/>
          <p14:tracePt t="381514" x="2000250" y="3884613"/>
          <p14:tracePt t="381530" x="1893888" y="3876675"/>
          <p14:tracePt t="381547" x="1866900" y="3857625"/>
          <p14:tracePt t="381565" x="1839913" y="3857625"/>
          <p14:tracePt t="381596" x="1830388" y="3857625"/>
          <p14:tracePt t="381612" x="1812925" y="3876675"/>
          <p14:tracePt t="381629" x="1758950" y="3884613"/>
          <p14:tracePt t="381646" x="1724025" y="3902075"/>
          <p14:tracePt t="381663" x="1643063" y="3938588"/>
          <p14:tracePt t="381680" x="1616075" y="3938588"/>
          <p14:tracePt t="381696" x="1608138" y="3948113"/>
          <p14:tracePt t="381734" x="1598613" y="3948113"/>
          <p14:tracePt t="381758" x="1598613" y="3965575"/>
          <p14:tracePt t="381782" x="1589088" y="3983038"/>
          <p14:tracePt t="381796" x="1554163" y="4037013"/>
          <p14:tracePt t="381808" x="1544638" y="4081463"/>
          <p14:tracePt t="381819" x="1527175" y="4135438"/>
          <p14:tracePt t="381832" x="1517650" y="4170363"/>
          <p14:tracePt t="381847" x="1517650" y="4214813"/>
          <p14:tracePt t="381864" x="1517650" y="4251325"/>
          <p14:tracePt t="381880" x="1517650" y="4313238"/>
          <p14:tracePt t="381897" x="1517650" y="4330700"/>
          <p14:tracePt t="381914" x="1517650" y="4357688"/>
          <p14:tracePt t="381930" x="1517650" y="4402138"/>
          <p14:tracePt t="381947" x="1517650" y="4429125"/>
          <p14:tracePt t="381966" x="1527175" y="4456113"/>
          <p14:tracePt t="381980" x="1527175" y="4473575"/>
          <p14:tracePt t="381997" x="1544638" y="4483100"/>
          <p14:tracePt t="382014" x="1562100" y="4510088"/>
          <p14:tracePt t="382031" x="1589088" y="4537075"/>
          <p14:tracePt t="382047" x="1598613" y="4581525"/>
          <p14:tracePt t="382064" x="1652588" y="4643438"/>
          <p14:tracePt t="382080" x="1660525" y="4652963"/>
          <p14:tracePt t="382098" x="1687513" y="4670425"/>
          <p14:tracePt t="382114" x="1697038" y="4679950"/>
          <p14:tracePt t="382131" x="1704975" y="4679950"/>
          <p14:tracePt t="382147" x="1741488" y="4697413"/>
          <p14:tracePt t="382164" x="1785938" y="4697413"/>
          <p14:tracePt t="382182" x="1884363" y="4697413"/>
          <p14:tracePt t="382197" x="1919288" y="4697413"/>
          <p14:tracePt t="382230" x="2000250" y="4697413"/>
          <p14:tracePt t="382247" x="2036763" y="4697413"/>
          <p14:tracePt t="382264" x="2054225" y="4697413"/>
          <p14:tracePt t="382281" x="2152650" y="4697413"/>
          <p14:tracePt t="382297" x="2205038" y="4697413"/>
          <p14:tracePt t="382315" x="2276475" y="4687888"/>
          <p14:tracePt t="382330" x="2322513" y="4687888"/>
          <p14:tracePt t="382346" x="2330450" y="4679950"/>
          <p14:tracePt t="382363" x="2347913" y="4679950"/>
          <p14:tracePt t="382379" x="2357438" y="4670425"/>
          <p14:tracePt t="382397" x="2366963" y="4662488"/>
          <p14:tracePt t="382413" x="2428875" y="4625975"/>
          <p14:tracePt t="382430" x="2473325" y="4598988"/>
          <p14:tracePt t="382448" x="2554288" y="4527550"/>
          <p14:tracePt t="382465" x="2581275" y="4500563"/>
          <p14:tracePt t="382481" x="2608263" y="4465638"/>
          <p14:tracePt t="382497" x="2643188" y="4411663"/>
          <p14:tracePt t="382514" x="2643188" y="4402138"/>
          <p14:tracePt t="382532" x="2652713" y="4384675"/>
          <p14:tracePt t="382547" x="2652713" y="4376738"/>
          <p14:tracePt t="382563" x="2652713" y="4367213"/>
          <p14:tracePt t="382579" x="2589213" y="4251325"/>
          <p14:tracePt t="382596" x="2562225" y="4170363"/>
          <p14:tracePt t="382613" x="2536825" y="4125913"/>
          <p14:tracePt t="382629" x="2490788" y="4064000"/>
          <p14:tracePt t="382646" x="2482850" y="4054475"/>
          <p14:tracePt t="382663" x="2473325" y="4044950"/>
          <p14:tracePt t="382679" x="2465388" y="4044950"/>
          <p14:tracePt t="382696" x="2455863" y="4019550"/>
          <p14:tracePt t="382712" x="2286000" y="3876675"/>
          <p14:tracePt t="382730" x="2179638" y="3822700"/>
          <p14:tracePt t="382747" x="2098675" y="3759200"/>
          <p14:tracePt t="382763" x="2071688" y="3751263"/>
          <p14:tracePt t="382780" x="2062163" y="3751263"/>
          <p14:tracePt t="382796" x="2054225" y="3741738"/>
          <p14:tracePt t="382813" x="2036763" y="3741738"/>
          <p14:tracePt t="382830" x="2027238" y="3741738"/>
          <p14:tracePt t="382846" x="1990725" y="3741738"/>
          <p14:tracePt t="382863" x="1973263" y="3741738"/>
          <p14:tracePt t="382880" x="1938338" y="3741738"/>
          <p14:tracePt t="382896" x="1928813" y="3741738"/>
          <p14:tracePt t="382913" x="1911350" y="3741738"/>
          <p14:tracePt t="382930" x="1839913" y="3778250"/>
          <p14:tracePt t="382946" x="1785938" y="3795713"/>
          <p14:tracePt t="382963" x="1751013" y="3805238"/>
          <p14:tracePt t="382980" x="1652588" y="3830638"/>
          <p14:tracePt t="382998" x="1633538" y="3840163"/>
          <p14:tracePt t="383016" x="1608138" y="3857625"/>
          <p14:tracePt t="383047" x="1598613" y="3867150"/>
          <p14:tracePt t="383064" x="1581150" y="3884613"/>
          <p14:tracePt t="383081" x="1554163" y="3929063"/>
          <p14:tracePt t="383099" x="1465263" y="4027488"/>
          <p14:tracePt t="383113" x="1438275" y="4071938"/>
          <p14:tracePt t="383130" x="1411288" y="4098925"/>
          <p14:tracePt t="383146" x="1401763" y="4116388"/>
          <p14:tracePt t="383163" x="1401763" y="4135438"/>
          <p14:tracePt t="383181" x="1401763" y="4143375"/>
          <p14:tracePt t="383227" x="1401763" y="4152900"/>
          <p14:tracePt t="383239" x="1401763" y="4170363"/>
          <p14:tracePt t="383250" x="1401763" y="4197350"/>
          <p14:tracePt t="383264" x="1401763" y="4214813"/>
          <p14:tracePt t="383281" x="1401763" y="4268788"/>
          <p14:tracePt t="383299" x="1419225" y="4349750"/>
          <p14:tracePt t="383314" x="1428750" y="4376738"/>
          <p14:tracePt t="383330" x="1438275" y="4402138"/>
          <p14:tracePt t="383347" x="1482725" y="4465638"/>
          <p14:tracePt t="383363" x="1500188" y="4492625"/>
          <p14:tracePt t="383380" x="1527175" y="4510088"/>
          <p14:tracePt t="383396" x="1554163" y="4537075"/>
          <p14:tracePt t="383414" x="1554163" y="4545013"/>
          <p14:tracePt t="383431" x="1571625" y="4554538"/>
          <p14:tracePt t="383447" x="1581150" y="4554538"/>
          <p14:tracePt t="383464" x="1589088" y="4564063"/>
          <p14:tracePt t="383480" x="1633538" y="4591050"/>
          <p14:tracePt t="383497" x="1660525" y="4598988"/>
          <p14:tracePt t="383515" x="1704975" y="4616450"/>
          <p14:tracePt t="383530" x="1724025" y="4625975"/>
          <p14:tracePt t="383547" x="1731963" y="4625975"/>
          <p14:tracePt t="383563" x="1751013" y="4635500"/>
          <p14:tracePt t="383580" x="1768475" y="4643438"/>
          <p14:tracePt t="383596" x="1795463" y="4643438"/>
          <p14:tracePt t="383613" x="1839913" y="4652963"/>
          <p14:tracePt t="383629" x="1884363" y="4652963"/>
          <p14:tracePt t="383647" x="1955800" y="4670425"/>
          <p14:tracePt t="383663" x="1965325" y="4670425"/>
          <p14:tracePt t="383680" x="1990725" y="4670425"/>
          <p14:tracePt t="383697" x="2009775" y="4670425"/>
          <p14:tracePt t="383714" x="2044700" y="4670425"/>
          <p14:tracePt t="383729" x="2071688" y="4670425"/>
          <p14:tracePt t="383746" x="2089150" y="4652963"/>
          <p14:tracePt t="383763" x="2125663" y="4643438"/>
          <p14:tracePt t="383780" x="2152650" y="4643438"/>
          <p14:tracePt t="383798" x="2160588" y="4635500"/>
          <p14:tracePt t="383814" x="2179638" y="4625975"/>
          <p14:tracePt t="383830" x="2197100" y="4608513"/>
          <p14:tracePt t="383847" x="2251075" y="4572000"/>
          <p14:tracePt t="383863" x="2259013" y="4554538"/>
          <p14:tracePt t="383880" x="2286000" y="4537075"/>
          <p14:tracePt t="383897" x="2322513" y="4500563"/>
          <p14:tracePt t="383914" x="2322513" y="4492625"/>
          <p14:tracePt t="383930" x="2330450" y="4465638"/>
          <p14:tracePt t="383947" x="2357438" y="4448175"/>
          <p14:tracePt t="383963" x="2366963" y="4429125"/>
          <p14:tracePt t="383980" x="2366963" y="4421188"/>
          <p14:tracePt t="384013" x="2366963" y="4402138"/>
          <p14:tracePt t="384053" x="2357438" y="4402138"/>
          <p14:tracePt t="384066" x="2330450" y="4394200"/>
          <p14:tracePt t="384078" x="2295525" y="4384675"/>
          <p14:tracePt t="384090" x="2241550" y="4384675"/>
          <p14:tracePt t="384102" x="2143125" y="4367213"/>
          <p14:tracePt t="384114" x="2044700" y="4349750"/>
          <p14:tracePt t="384130" x="1946275" y="4349750"/>
          <p14:tracePt t="384147" x="1893888" y="4349750"/>
          <p14:tracePt t="384163" x="1839913" y="4349750"/>
          <p14:tracePt t="384180" x="1812925" y="4349750"/>
          <p14:tracePt t="384197" x="1803400" y="4349750"/>
          <p14:tracePt t="384214" x="1795463" y="4349750"/>
          <p14:tracePt t="384231" x="1785938" y="4349750"/>
          <p14:tracePt t="384248" x="1758950" y="4357688"/>
          <p14:tracePt t="384264" x="1741488" y="4357688"/>
          <p14:tracePt t="384280" x="1731963" y="4376738"/>
          <p14:tracePt t="384372" x="1731963" y="4384675"/>
          <p14:tracePt t="384383" x="1741488" y="4384675"/>
          <p14:tracePt t="384395" x="1751013" y="4384675"/>
          <p14:tracePt t="384407" x="1776413" y="4384675"/>
          <p14:tracePt t="384419" x="1812925" y="4394200"/>
          <p14:tracePt t="384431" x="1866900" y="4394200"/>
          <p14:tracePt t="384446" x="1901825" y="4411663"/>
          <p14:tracePt t="384463" x="1946275" y="4411663"/>
          <p14:tracePt t="384481" x="1973263" y="4421188"/>
          <p14:tracePt t="384497" x="1990725" y="4421188"/>
          <p14:tracePt t="384514" x="2000250" y="4421188"/>
          <p14:tracePt t="384638" x="1982788" y="4421188"/>
          <p14:tracePt t="384649" x="1973263" y="4421188"/>
          <p14:tracePt t="384661" x="1965325" y="4421188"/>
          <p14:tracePt t="384674" x="1955800" y="4421188"/>
          <p14:tracePt t="384685" x="1946275" y="4421188"/>
          <p14:tracePt t="384698" x="1938338" y="4429125"/>
          <p14:tracePt t="384715" x="1911350" y="4429125"/>
          <p14:tracePt t="384730" x="1857375" y="4429125"/>
          <p14:tracePt t="384747" x="1822450" y="4429125"/>
          <p14:tracePt t="384763" x="1758950" y="4448175"/>
          <p14:tracePt t="384780" x="1741488" y="4448175"/>
          <p14:tracePt t="384814" x="1724025" y="4448175"/>
          <p14:tracePt t="384834" x="1724025" y="4456113"/>
          <p14:tracePt t="384882" x="1731963" y="4456113"/>
          <p14:tracePt t="384894" x="1751013" y="4456113"/>
          <p14:tracePt t="384908" x="1803400" y="4465638"/>
          <p14:tracePt t="384920" x="1857375" y="4465638"/>
          <p14:tracePt t="384933" x="1946275" y="4465638"/>
          <p14:tracePt t="384947" x="2044700" y="4483100"/>
          <p14:tracePt t="384965" x="2143125" y="4483100"/>
          <p14:tracePt t="384982" x="2259013" y="4483100"/>
          <p14:tracePt t="384998" x="2286000" y="4500563"/>
          <p14:tracePt t="385014" x="2303463" y="4500563"/>
          <p14:tracePt t="385031" x="2312988" y="4500563"/>
          <p14:tracePt t="385115" x="2303463" y="4500563"/>
          <p14:tracePt t="385127" x="2295525" y="4500563"/>
          <p14:tracePt t="385139" x="2286000" y="4500563"/>
          <p14:tracePt t="385151" x="2259013" y="4500563"/>
          <p14:tracePt t="385164" x="2224088" y="4500563"/>
          <p14:tracePt t="385181" x="2170113" y="4500563"/>
          <p14:tracePt t="385199" x="2098675" y="4500563"/>
          <p14:tracePt t="385215" x="2071688" y="4500563"/>
          <p14:tracePt t="385231" x="2062163" y="4500563"/>
          <p14:tracePt t="385249" x="2054225" y="4500563"/>
          <p14:tracePt t="385280" x="2044700" y="4500563"/>
          <p14:tracePt t="385297" x="2044700" y="4510088"/>
          <p14:tracePt t="385502" x="2054225" y="4510088"/>
          <p14:tracePt t="385514" x="2062163" y="4510088"/>
          <p14:tracePt t="385526" x="2081213" y="4510088"/>
          <p14:tracePt t="385538" x="2089150" y="4510088"/>
          <p14:tracePt t="385550" x="2116138" y="4510088"/>
          <p14:tracePt t="385564" x="2125663" y="4510088"/>
          <p14:tracePt t="385581" x="2133600" y="4510088"/>
          <p14:tracePt t="385598" x="2152650" y="4510088"/>
          <p14:tracePt t="385614" x="2170113" y="4510088"/>
          <p14:tracePt t="385647" x="2179638" y="4510088"/>
          <p14:tracePt t="385771" x="2152650" y="4492625"/>
          <p14:tracePt t="385784" x="2133600" y="4492625"/>
          <p14:tracePt t="385796" x="2116138" y="4483100"/>
          <p14:tracePt t="385808" x="2108200" y="4483100"/>
          <p14:tracePt t="385820" x="2098675" y="4483100"/>
          <p14:tracePt t="385833" x="2089150" y="4483100"/>
          <p14:tracePt t="385847" x="2071688" y="4483100"/>
          <p14:tracePt t="385864" x="2027238" y="4483100"/>
          <p14:tracePt t="385880" x="1938338" y="4483100"/>
          <p14:tracePt t="385897" x="1884363" y="4483100"/>
          <p14:tracePt t="385914" x="1830388" y="4483100"/>
          <p14:tracePt t="385931" x="1758950" y="4483100"/>
          <p14:tracePt t="385947" x="1731963" y="4483100"/>
          <p14:tracePt t="385966" x="1724025" y="4483100"/>
          <p14:tracePt t="385981" x="1714500" y="4483100"/>
          <p14:tracePt t="385998" x="1704975" y="4483100"/>
          <p14:tracePt t="386111" x="1714500" y="4483100"/>
          <p14:tracePt t="386136" x="1724025" y="4483100"/>
          <p14:tracePt t="386160" x="1731963" y="4483100"/>
          <p14:tracePt t="386172" x="1758950" y="4483100"/>
          <p14:tracePt t="386184" x="1776413" y="4483100"/>
          <p14:tracePt t="386197" x="1830388" y="4483100"/>
          <p14:tracePt t="386215" x="1866900" y="4483100"/>
          <p14:tracePt t="386230" x="1911350" y="4483100"/>
          <p14:tracePt t="386247" x="1946275" y="4483100"/>
          <p14:tracePt t="386263" x="1982788" y="4483100"/>
          <p14:tracePt t="386280" x="1990725" y="4483100"/>
          <p14:tracePt t="386299" x="2009775" y="4483100"/>
          <p14:tracePt t="386314" x="2044700" y="4483100"/>
          <p14:tracePt t="386332" x="2062163" y="4483100"/>
          <p14:tracePt t="386348" x="2125663" y="4483100"/>
          <p14:tracePt t="386363" x="2152650" y="4483100"/>
          <p14:tracePt t="386380" x="2160588" y="4483100"/>
          <p14:tracePt t="386396" x="2170113" y="4483100"/>
          <p14:tracePt t="386431" x="2179638" y="4483100"/>
          <p14:tracePt t="386492" x="2179638" y="4473575"/>
          <p14:tracePt t="387077" x="2197100" y="4473575"/>
          <p14:tracePt t="387113" x="2205038" y="4473575"/>
          <p14:tracePt t="387125" x="2214563" y="4473575"/>
          <p14:tracePt t="387151" x="2224088" y="4473575"/>
          <p14:tracePt t="387162" x="2232025" y="4473575"/>
          <p14:tracePt t="387174" x="2241550" y="4473575"/>
          <p14:tracePt t="387187" x="2268538" y="4473575"/>
          <p14:tracePt t="387198" x="2286000" y="4483100"/>
          <p14:tracePt t="387217" x="2330450" y="4483100"/>
          <p14:tracePt t="387231" x="2366963" y="4500563"/>
          <p14:tracePt t="387247" x="2393950" y="4500563"/>
          <p14:tracePt t="387264" x="2446338" y="4500563"/>
          <p14:tracePt t="387281" x="2490788" y="4500563"/>
          <p14:tracePt t="387298" x="2500313" y="4510088"/>
          <p14:tracePt t="387315" x="2544763" y="4510088"/>
          <p14:tracePt t="387331" x="2581275" y="4510088"/>
          <p14:tracePt t="387347" x="2643188" y="4519613"/>
          <p14:tracePt t="387364" x="2679700" y="4519613"/>
          <p14:tracePt t="387380" x="2687638" y="4519613"/>
          <p14:tracePt t="387397" x="2714625" y="4519613"/>
          <p14:tracePt t="387414" x="2724150" y="4519613"/>
          <p14:tracePt t="387431" x="2732088" y="4519613"/>
          <p14:tracePt t="387447" x="2741613" y="4519613"/>
          <p14:tracePt t="387463" x="2768600" y="4519613"/>
          <p14:tracePt t="387480" x="2795588" y="4500563"/>
          <p14:tracePt t="387497" x="2795588" y="4492625"/>
          <p14:tracePt t="387513" x="2813050" y="4492625"/>
          <p14:tracePt t="387530" x="2813050" y="4473575"/>
          <p14:tracePt t="387551" x="2813050" y="4465638"/>
          <p14:tracePt t="387576" x="2813050" y="4456113"/>
          <p14:tracePt t="387599" x="2813050" y="4448175"/>
          <p14:tracePt t="387623" x="2813050" y="4438650"/>
          <p14:tracePt t="387660" x="2813050" y="4429125"/>
          <p14:tracePt t="387697" x="2803525" y="4429125"/>
          <p14:tracePt t="387715" x="2795588" y="4421188"/>
          <p14:tracePt t="387726" x="2786063" y="4421188"/>
          <p14:tracePt t="387739" x="2776538" y="4402138"/>
          <p14:tracePt t="387751" x="2759075" y="4402138"/>
          <p14:tracePt t="387764" x="2741613" y="4402138"/>
          <p14:tracePt t="387782" x="2732088" y="4402138"/>
          <p14:tracePt t="387800" x="2705100" y="4402138"/>
          <p14:tracePt t="387814" x="2679700" y="4402138"/>
          <p14:tracePt t="387831" x="2670175" y="4402138"/>
          <p14:tracePt t="387848" x="2643188" y="4421188"/>
          <p14:tracePt t="387864" x="2625725" y="4429125"/>
          <p14:tracePt t="387881" x="2616200" y="4438650"/>
          <p14:tracePt t="387898" x="2616200" y="4448175"/>
          <p14:tracePt t="387934" x="2616200" y="4456113"/>
          <p14:tracePt t="387994" x="2633663" y="4456113"/>
          <p14:tracePt t="388006" x="2643188" y="4473575"/>
          <p14:tracePt t="388018" x="2679700" y="4473575"/>
          <p14:tracePt t="388031" x="2732088" y="4483100"/>
          <p14:tracePt t="388047" x="2786063" y="4483100"/>
          <p14:tracePt t="388063" x="2840038" y="4500563"/>
          <p14:tracePt t="388080" x="2928938" y="4500563"/>
          <p14:tracePt t="388096" x="2955925" y="4500563"/>
          <p14:tracePt t="388114" x="3000375" y="4510088"/>
          <p14:tracePt t="388130" x="3017838" y="4510088"/>
          <p14:tracePt t="388146" x="3036888" y="4510088"/>
          <p14:tracePt t="388165" x="3054350" y="4510088"/>
          <p14:tracePt t="388181" x="3062288" y="4510088"/>
          <p14:tracePt t="388198" x="3071813" y="4510088"/>
          <p14:tracePt t="388216" x="3089275" y="4510088"/>
          <p14:tracePt t="388231" x="3108325" y="4510088"/>
          <p14:tracePt t="388265" x="3125788" y="4492625"/>
          <p14:tracePt t="388298" x="3133725" y="4492625"/>
          <p14:tracePt t="388315" x="3152775" y="4483100"/>
          <p14:tracePt t="388331" x="3160713" y="4483100"/>
          <p14:tracePt t="388348" x="3170238" y="4483100"/>
          <p14:tracePt t="388396" x="3187700" y="4483100"/>
          <p14:tracePt t="388973" x="3197225" y="4483100"/>
          <p14:tracePt t="388985" x="3205163" y="4483100"/>
          <p14:tracePt t="388998" x="3241675" y="4492625"/>
          <p14:tracePt t="389015" x="3268663" y="4500563"/>
          <p14:tracePt t="389032" x="3340100" y="4537075"/>
          <p14:tracePt t="389048" x="3367088" y="4554538"/>
          <p14:tracePt t="389065" x="3375025" y="4564063"/>
          <p14:tracePt t="389082" x="3384550" y="4564063"/>
          <p14:tracePt t="389098" x="3402013" y="45640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Superscalar Good Enough?</a:t>
            </a:r>
            <a:endParaRPr lang="ru-RU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457200" y="1143000"/>
            <a:ext cx="8229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Theoretically can execute multiple instructions in parallel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Wider pipeline </a:t>
            </a: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→ more performance</a:t>
            </a:r>
            <a:endParaRPr kumimoji="0" lang="en-US" sz="22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But…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Only independent subsequent instructions can be executed in parallel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Whereas subsequent instructions are often dependent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 the utilization of the second pipe is often low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Solution: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out-of-order execution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Execute instructions based on the “data flow” graph,</a:t>
            </a:r>
            <a:b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(rather than program order)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Still need to keep the visibility of in-order execution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83510390"/>
      </p:ext>
    </p:extLst>
  </p:cSld>
  <p:clrMapOvr>
    <a:masterClrMapping/>
  </p:clrMapOvr>
  <p:transition advTm="36822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542" x="3303588" y="4519613"/>
          <p14:tracePt t="35554" x="3179763" y="4438650"/>
          <p14:tracePt t="35566" x="3017838" y="4322763"/>
          <p14:tracePt t="35579" x="2867025" y="4143375"/>
          <p14:tracePt t="35590" x="2687638" y="3911600"/>
          <p14:tracePt t="35605" x="2419350" y="3554413"/>
          <p14:tracePt t="35620" x="2170113" y="3170238"/>
          <p14:tracePt t="35635" x="1955800" y="2786063"/>
          <p14:tracePt t="35652" x="1679575" y="2286000"/>
          <p14:tracePt t="35669" x="1633538" y="2206625"/>
          <p14:tracePt t="35686" x="1616075" y="2160588"/>
          <p14:tracePt t="35704" x="1608138" y="2116138"/>
          <p14:tracePt t="35738" x="1616075" y="2116138"/>
          <p14:tracePt t="35752" x="1652588" y="2116138"/>
          <p14:tracePt t="35769" x="1687513" y="2116138"/>
          <p14:tracePt t="35785" x="1803400" y="2135188"/>
          <p14:tracePt t="35802" x="1839913" y="2135188"/>
          <p14:tracePt t="35818" x="1847850" y="2135188"/>
          <p14:tracePt t="35836" x="1866900" y="2135188"/>
          <p14:tracePt t="35871" x="1866900" y="2125663"/>
          <p14:tracePt t="35886" x="1847850" y="2063750"/>
          <p14:tracePt t="35902" x="1803400" y="1982788"/>
          <p14:tracePt t="35919" x="1687513" y="1857375"/>
          <p14:tracePt t="35935" x="1660525" y="1812925"/>
          <p14:tracePt t="35953" x="1643063" y="1803400"/>
          <p14:tracePt t="35969" x="1616075" y="1795463"/>
          <p14:tracePt t="35987" x="1608138" y="1795463"/>
          <p14:tracePt t="36027" x="1608138" y="1803400"/>
          <p14:tracePt t="36052" x="1633538" y="1812925"/>
          <p14:tracePt t="36064" x="1704975" y="1830388"/>
          <p14:tracePt t="36077" x="1785938" y="1849438"/>
          <p14:tracePt t="36089" x="1857375" y="1849438"/>
          <p14:tracePt t="36106" x="1928813" y="1849438"/>
          <p14:tracePt t="36119" x="1955800" y="1849438"/>
          <p14:tracePt t="36136" x="1965325" y="1849438"/>
          <p14:tracePt t="36166" x="1893888" y="1849438"/>
          <p14:tracePt t="36178" x="1751013" y="1849438"/>
          <p14:tracePt t="36190" x="1581150" y="1849438"/>
          <p14:tracePt t="36202" x="1393825" y="1839913"/>
          <p14:tracePt t="36219" x="1250950" y="1839913"/>
          <p14:tracePt t="36235" x="1125538" y="1839913"/>
          <p14:tracePt t="36252" x="1071563" y="1839913"/>
          <p14:tracePt t="36269" x="1054100" y="1839913"/>
          <p14:tracePt t="36302" x="1071563" y="1839913"/>
          <p14:tracePt t="36318" x="1143000" y="1839913"/>
          <p14:tracePt t="36335" x="1384300" y="1839913"/>
          <p14:tracePt t="36352" x="1482725" y="1839913"/>
          <p14:tracePt t="36368" x="1571625" y="1839913"/>
          <p14:tracePt t="36385" x="1652588" y="1849438"/>
          <p14:tracePt t="36401" x="1660525" y="1857375"/>
          <p14:tracePt t="36418" x="1670050" y="1857375"/>
          <p14:tracePt t="36454" x="1660525" y="1857375"/>
          <p14:tracePt t="36468" x="1608138" y="1857375"/>
          <p14:tracePt t="36485" x="1509713" y="1839913"/>
          <p14:tracePt t="36503" x="1347788" y="1812925"/>
          <p14:tracePt t="36518" x="1312863" y="1795463"/>
          <p14:tracePt t="36537" x="1285875" y="1795463"/>
          <p14:tracePt t="36553" x="1276350" y="1795463"/>
          <p14:tracePt t="36578" x="1295400" y="1795463"/>
          <p14:tracePt t="36589" x="1366838" y="1795463"/>
          <p14:tracePt t="36606" x="1465263" y="1803400"/>
          <p14:tracePt t="36619" x="1589088" y="1822450"/>
          <p14:tracePt t="36635" x="1687513" y="1839913"/>
          <p14:tracePt t="36653" x="1839913" y="1866900"/>
          <p14:tracePt t="36668" x="1874838" y="1884363"/>
          <p14:tracePt t="36685" x="1901825" y="1884363"/>
          <p14:tracePt t="36703" x="1911350" y="1893888"/>
          <p14:tracePt t="36750" x="1857375" y="1893888"/>
          <p14:tracePt t="36762" x="1758950" y="1893888"/>
          <p14:tracePt t="36774" x="1660525" y="1884363"/>
          <p14:tracePt t="36786" x="1536700" y="1866900"/>
          <p14:tracePt t="36802" x="1465263" y="1849438"/>
          <p14:tracePt t="36818" x="1411288" y="1849438"/>
          <p14:tracePt t="36836" x="1374775" y="1839913"/>
          <p14:tracePt t="36884" x="1411288" y="1839913"/>
          <p14:tracePt t="36896" x="1482725" y="1857375"/>
          <p14:tracePt t="36908" x="1562100" y="1874838"/>
          <p14:tracePt t="36921" x="1616075" y="1884363"/>
          <p14:tracePt t="36935" x="1652588" y="1884363"/>
          <p14:tracePt t="38829" x="1697038" y="1884363"/>
          <p14:tracePt t="38841" x="1751013" y="1884363"/>
          <p14:tracePt t="38854" x="1822450" y="1866900"/>
          <p14:tracePt t="38865" x="1919288" y="1849438"/>
          <p14:tracePt t="38877" x="2017713" y="1849438"/>
          <p14:tracePt t="38889" x="2133600" y="1849438"/>
          <p14:tracePt t="38902" x="2259013" y="1830388"/>
          <p14:tracePt t="38919" x="2384425" y="1830388"/>
          <p14:tracePt t="38935" x="2500313" y="1830388"/>
          <p14:tracePt t="38952" x="2741613" y="1812925"/>
          <p14:tracePt t="38969" x="2840038" y="1812925"/>
          <p14:tracePt t="38986" x="3036888" y="1812925"/>
          <p14:tracePt t="39002" x="3133725" y="1812925"/>
          <p14:tracePt t="39019" x="3232150" y="1812925"/>
          <p14:tracePt t="39035" x="3473450" y="1822450"/>
          <p14:tracePt t="39053" x="3544888" y="1822450"/>
          <p14:tracePt t="39071" x="3643313" y="1849438"/>
          <p14:tracePt t="39086" x="3679825" y="1849438"/>
          <p14:tracePt t="39103" x="3697288" y="1849438"/>
          <p14:tracePt t="39120" x="3724275" y="1866900"/>
          <p14:tracePt t="39136" x="3732213" y="1866900"/>
          <p14:tracePt t="39202" x="3724275" y="1866900"/>
          <p14:tracePt t="39213" x="3687763" y="1866900"/>
          <p14:tracePt t="39225" x="3608388" y="1857375"/>
          <p14:tracePt t="39237" x="3536950" y="1839913"/>
          <p14:tracePt t="39252" x="3455988" y="1822450"/>
          <p14:tracePt t="39269" x="3330575" y="1768475"/>
          <p14:tracePt t="39285" x="3125788" y="1724025"/>
          <p14:tracePt t="39302" x="3089275" y="1704975"/>
          <p14:tracePt t="39319" x="3062288" y="1704975"/>
          <p14:tracePt t="39335" x="3044825" y="1704975"/>
          <p14:tracePt t="39382" x="3054350" y="1704975"/>
          <p14:tracePt t="39394" x="3098800" y="1704975"/>
          <p14:tracePt t="39406" x="3197225" y="1731963"/>
          <p14:tracePt t="39419" x="3322638" y="1751013"/>
          <p14:tracePt t="39436" x="3465513" y="1785938"/>
          <p14:tracePt t="39454" x="3589338" y="1803400"/>
          <p14:tracePt t="39470" x="3795713" y="1849438"/>
          <p14:tracePt t="39487" x="3830638" y="1866900"/>
          <p14:tracePt t="39504" x="3867150" y="1884363"/>
          <p14:tracePt t="39520" x="3875088" y="1884363"/>
          <p14:tracePt t="39536" x="3875088" y="1901825"/>
          <p14:tracePt t="39552" x="3848100" y="1911350"/>
          <p14:tracePt t="39569" x="3776663" y="1911350"/>
          <p14:tracePt t="39588" x="3562350" y="1911350"/>
          <p14:tracePt t="39619" x="3384550" y="1901825"/>
          <p14:tracePt t="39636" x="3330575" y="1893888"/>
          <p14:tracePt t="39653" x="3313113" y="1866900"/>
          <p14:tracePt t="39669" x="3303588" y="1866900"/>
          <p14:tracePt t="39713" x="3330575" y="1857375"/>
          <p14:tracePt t="39725" x="3402013" y="1857375"/>
          <p14:tracePt t="39737" x="3500438" y="1839913"/>
          <p14:tracePt t="39752" x="3643313" y="1839913"/>
          <p14:tracePt t="39769" x="3786188" y="1839913"/>
          <p14:tracePt t="39785" x="4027488" y="1866900"/>
          <p14:tracePt t="39802" x="4116388" y="1901825"/>
          <p14:tracePt t="39819" x="4170363" y="1911350"/>
          <p14:tracePt t="39837" x="4205288" y="1928813"/>
          <p14:tracePt t="39870" x="4205288" y="1938338"/>
          <p14:tracePt t="39897" x="4197350" y="1938338"/>
          <p14:tracePt t="39908" x="4152900" y="1938338"/>
          <p14:tracePt t="39922" x="4081463" y="1928813"/>
          <p14:tracePt t="39936" x="4027488" y="1920875"/>
          <p14:tracePt t="39954" x="4000500" y="1920875"/>
          <p14:tracePt t="39970" x="3983038" y="1901825"/>
          <p14:tracePt t="40066" x="3990975" y="1901825"/>
          <p14:tracePt t="40079" x="4017963" y="1901825"/>
          <p14:tracePt t="40090" x="4071938" y="1911350"/>
          <p14:tracePt t="40109" x="4108450" y="1920875"/>
          <p14:tracePt t="40121" x="4160838" y="1938338"/>
          <p14:tracePt t="40136" x="4187825" y="1946275"/>
          <p14:tracePt t="40153" x="4214813" y="1946275"/>
          <p14:tracePt t="40170" x="4224338" y="1955800"/>
          <p14:tracePt t="40206" x="4197350" y="1955800"/>
          <p14:tracePt t="40220" x="4133850" y="1973263"/>
          <p14:tracePt t="40237" x="4037013" y="1973263"/>
          <p14:tracePt t="40253" x="3822700" y="1973263"/>
          <p14:tracePt t="40270" x="3741738" y="1965325"/>
          <p14:tracePt t="40288" x="3697288" y="1955800"/>
          <p14:tracePt t="60305" x="3581400" y="1973263"/>
          <p14:tracePt t="60317" x="3429000" y="2054225"/>
          <p14:tracePt t="60329" x="3303588" y="2108200"/>
          <p14:tracePt t="60342" x="3197225" y="2179638"/>
          <p14:tracePt t="60355" x="3116263" y="2232025"/>
          <p14:tracePt t="60372" x="3054350" y="2278063"/>
          <p14:tracePt t="60388" x="2938463" y="2384425"/>
          <p14:tracePt t="60404" x="2894013" y="2446338"/>
          <p14:tracePt t="60421" x="2840038" y="2554288"/>
          <p14:tracePt t="60438" x="2759075" y="2741613"/>
          <p14:tracePt t="60455" x="2724150" y="2822575"/>
          <p14:tracePt t="60472" x="2670175" y="2901950"/>
          <p14:tracePt t="60488" x="2660650" y="2911475"/>
          <p14:tracePt t="60505" x="2643188" y="2928938"/>
          <p14:tracePt t="60532" x="2633663" y="2928938"/>
          <p14:tracePt t="60544" x="2625725" y="2938463"/>
          <p14:tracePt t="60556" x="2589213" y="2946400"/>
          <p14:tracePt t="60572" x="2554288" y="2965450"/>
          <p14:tracePt t="60588" x="2517775" y="2965450"/>
          <p14:tracePt t="60604" x="2446338" y="2965450"/>
          <p14:tracePt t="60622" x="2286000" y="2921000"/>
          <p14:tracePt t="60637" x="2205038" y="2901950"/>
          <p14:tracePt t="60655" x="2125663" y="2894013"/>
          <p14:tracePt t="60672" x="1990725" y="2849563"/>
          <p14:tracePt t="60688" x="1938338" y="2830513"/>
          <p14:tracePt t="60705" x="1874838" y="2803525"/>
          <p14:tracePt t="60721" x="1785938" y="2778125"/>
          <p14:tracePt t="60738" x="1758950" y="2778125"/>
          <p14:tracePt t="60755" x="1741488" y="2778125"/>
          <p14:tracePt t="60773" x="1731963" y="2778125"/>
          <p14:tracePt t="60828" x="1741488" y="2778125"/>
          <p14:tracePt t="60840" x="1751013" y="2786063"/>
          <p14:tracePt t="60852" x="1776413" y="2795588"/>
          <p14:tracePt t="60864" x="1812925" y="2813050"/>
          <p14:tracePt t="60877" x="1866900" y="2813050"/>
          <p14:tracePt t="60890" x="1919288" y="2822575"/>
          <p14:tracePt t="60906" x="2000250" y="2822575"/>
          <p14:tracePt t="60923" x="2089150" y="2822575"/>
          <p14:tracePt t="60939" x="2224088" y="2822575"/>
          <p14:tracePt t="60955" x="2276475" y="2822575"/>
          <p14:tracePt t="60972" x="2401888" y="2822575"/>
          <p14:tracePt t="60989" x="2473325" y="2822575"/>
          <p14:tracePt t="61006" x="2544763" y="2822575"/>
          <p14:tracePt t="61023" x="2751138" y="2857500"/>
          <p14:tracePt t="61040" x="2840038" y="2857500"/>
          <p14:tracePt t="61056" x="2938463" y="2857500"/>
          <p14:tracePt t="61072" x="3133725" y="2857500"/>
          <p14:tracePt t="61088" x="3205163" y="2857500"/>
          <p14:tracePt t="61105" x="3303588" y="2857500"/>
          <p14:tracePt t="61123" x="3473450" y="2857500"/>
          <p14:tracePt t="61138" x="3544888" y="2857500"/>
          <p14:tracePt t="61155" x="3625850" y="2857500"/>
          <p14:tracePt t="61172" x="3724275" y="2857500"/>
          <p14:tracePt t="61525" x="3759200" y="2874963"/>
          <p14:tracePt t="61537" x="3813175" y="2884488"/>
          <p14:tracePt t="61549" x="3875088" y="2911475"/>
          <p14:tracePt t="61561" x="3929063" y="2928938"/>
          <p14:tracePt t="61573" x="3983038" y="2946400"/>
          <p14:tracePt t="61588" x="4037013" y="2946400"/>
          <p14:tracePt t="61605" x="4108450" y="2946400"/>
          <p14:tracePt t="61621" x="4160838" y="2946400"/>
          <p14:tracePt t="61638" x="4251325" y="2946400"/>
          <p14:tracePt t="61655" x="4295775" y="2946400"/>
          <p14:tracePt t="61672" x="4348163" y="2946400"/>
          <p14:tracePt t="61688" x="4375150" y="2955925"/>
          <p14:tracePt t="61705" x="4384675" y="2955925"/>
          <p14:tracePt t="61721" x="4411663" y="2955925"/>
          <p14:tracePt t="61739" x="4419600" y="2955925"/>
          <p14:tracePt t="61756" x="4438650" y="2965450"/>
          <p14:tracePt t="61772" x="4483100" y="2965450"/>
          <p14:tracePt t="61789" x="4527550" y="2965450"/>
          <p14:tracePt t="61805" x="4545013" y="2965450"/>
          <p14:tracePt t="61822" x="4581525" y="2965450"/>
          <p14:tracePt t="61838" x="4598988" y="2965450"/>
          <p14:tracePt t="61856" x="4660900" y="2965450"/>
          <p14:tracePt t="61872" x="4705350" y="2946400"/>
          <p14:tracePt t="61888" x="4741863" y="2946400"/>
          <p14:tracePt t="61905" x="4803775" y="2938463"/>
          <p14:tracePt t="61921" x="4813300" y="2938463"/>
          <p14:tracePt t="61938" x="4822825" y="2928938"/>
          <p14:tracePt t="61954" x="4867275" y="2911475"/>
          <p14:tracePt t="61972" x="4894263" y="2901950"/>
          <p14:tracePt t="61988" x="4956175" y="2867025"/>
          <p14:tracePt t="62005" x="5000625" y="2849563"/>
          <p14:tracePt t="62021" x="5018088" y="2840038"/>
          <p14:tracePt t="62038" x="5081588" y="2830513"/>
          <p14:tracePt t="62055" x="5126038" y="2830513"/>
          <p14:tracePt t="62071" x="5143500" y="2830513"/>
          <p14:tracePt t="62088" x="5207000" y="2830513"/>
          <p14:tracePt t="62106" x="5232400" y="2830513"/>
          <p14:tracePt t="62122" x="5251450" y="2840038"/>
          <p14:tracePt t="62138" x="5286375" y="2867025"/>
          <p14:tracePt t="62155" x="5295900" y="2867025"/>
          <p14:tracePt t="62188" x="5313363" y="2867025"/>
          <p14:tracePt t="62318" x="5313363" y="2874963"/>
          <p14:tracePt t="68816" x="5259388" y="2946400"/>
          <p14:tracePt t="68828" x="5197475" y="3027363"/>
          <p14:tracePt t="68841" x="5135563" y="3071813"/>
          <p14:tracePt t="68853" x="5045075" y="3125788"/>
          <p14:tracePt t="68865" x="4946650" y="3179763"/>
          <p14:tracePt t="68877" x="4822825" y="3214688"/>
          <p14:tracePt t="68890" x="4670425" y="3251200"/>
          <p14:tracePt t="68906" x="4500563" y="3286125"/>
          <p14:tracePt t="68923" x="4330700" y="3303588"/>
          <p14:tracePt t="68939" x="4017963" y="3303588"/>
          <p14:tracePt t="68956" x="3875088" y="3303588"/>
          <p14:tracePt t="68973" x="3589338" y="3303588"/>
          <p14:tracePt t="68989" x="3490913" y="3322638"/>
          <p14:tracePt t="69006" x="3394075" y="3340100"/>
          <p14:tracePt t="69022" x="3251200" y="3384550"/>
          <p14:tracePt t="69039" x="3197225" y="3402013"/>
          <p14:tracePt t="69056" x="3143250" y="3429000"/>
          <p14:tracePt t="69072" x="3062288" y="3455988"/>
          <p14:tracePt t="69089" x="3017838" y="3465513"/>
          <p14:tracePt t="69106" x="2982913" y="3465513"/>
          <p14:tracePt t="69122" x="2955925" y="3482975"/>
          <p14:tracePt t="69139" x="2928938" y="3492500"/>
          <p14:tracePt t="69173" x="2919413" y="3492500"/>
          <p14:tracePt t="69221" x="2928938" y="3492500"/>
          <p14:tracePt t="69233" x="2965450" y="3492500"/>
          <p14:tracePt t="69245" x="3036888" y="3492500"/>
          <p14:tracePt t="69257" x="3160713" y="3492500"/>
          <p14:tracePt t="69274" x="3303588" y="3482975"/>
          <p14:tracePt t="69291" x="3446463" y="3482975"/>
          <p14:tracePt t="69306" x="3581400" y="3465513"/>
          <p14:tracePt t="69323" x="3616325" y="3465513"/>
          <p14:tracePt t="69339" x="3625850" y="3465513"/>
          <p14:tracePt t="69356" x="3633788" y="3465513"/>
          <p14:tracePt t="69413" x="3608388" y="3482975"/>
          <p14:tracePt t="69425" x="3517900" y="3492500"/>
          <p14:tracePt t="69437" x="3402013" y="3492500"/>
          <p14:tracePt t="69449" x="3259138" y="3492500"/>
          <p14:tracePt t="69461" x="3108325" y="3482975"/>
          <p14:tracePt t="69473" x="2982913" y="3446463"/>
          <p14:tracePt t="69489" x="2884488" y="3411538"/>
          <p14:tracePt t="69506" x="2803525" y="3384550"/>
          <p14:tracePt t="69523" x="2732088" y="3349625"/>
          <p14:tracePt t="69539" x="2714625" y="3330575"/>
          <p14:tracePt t="69556" x="2687638" y="3330575"/>
          <p14:tracePt t="69572" x="2679700" y="3330575"/>
          <p14:tracePt t="69648" x="2705100" y="3349625"/>
          <p14:tracePt t="69660" x="2830513" y="3367088"/>
          <p14:tracePt t="69674" x="2982913" y="3384550"/>
          <p14:tracePt t="69685" x="3081338" y="3402013"/>
          <p14:tracePt t="69697" x="3179763" y="3411538"/>
          <p14:tracePt t="69709" x="3259138" y="3411538"/>
          <p14:tracePt t="69722" x="3295650" y="3411538"/>
          <p14:tracePt t="69739" x="3303588" y="3429000"/>
          <p14:tracePt t="69758" x="3322638" y="3429000"/>
          <p14:tracePt t="69789" x="3322638" y="3438525"/>
          <p14:tracePt t="69809" x="3313113" y="3446463"/>
          <p14:tracePt t="69822" x="3232150" y="3446463"/>
          <p14:tracePt t="69840" x="3133725" y="3465513"/>
          <p14:tracePt t="69858" x="2884488" y="3500438"/>
          <p14:tracePt t="69875" x="2813050" y="3500438"/>
          <p14:tracePt t="69891" x="2732088" y="3509963"/>
          <p14:tracePt t="69906" x="2679700" y="3509963"/>
          <p14:tracePt t="69923" x="2660650" y="3509963"/>
          <p14:tracePt t="100350" x="2643188" y="3509963"/>
          <p14:tracePt t="100363" x="2589213" y="3500438"/>
          <p14:tracePt t="100374" x="2536825" y="3500438"/>
          <p14:tracePt t="100386" x="2465388" y="3500438"/>
          <p14:tracePt t="100397" x="2357438" y="3517900"/>
          <p14:tracePt t="100411" x="2259013" y="3554413"/>
          <p14:tracePt t="100427" x="2170113" y="3608388"/>
          <p14:tracePt t="100443" x="2071688" y="3662363"/>
          <p14:tracePt t="100460" x="1938338" y="3768725"/>
          <p14:tracePt t="100477" x="1901825" y="3795713"/>
          <p14:tracePt t="100494" x="1866900" y="3822700"/>
          <p14:tracePt t="100511" x="1857375" y="3822700"/>
          <p14:tracePt t="100529" x="1857375" y="3830638"/>
          <p14:tracePt t="100555" x="1857375" y="3840163"/>
          <p14:tracePt t="100566" x="1857375" y="3857625"/>
          <p14:tracePt t="100578" x="1857375" y="3884613"/>
          <p14:tracePt t="100596" x="1847850" y="3894138"/>
          <p14:tracePt t="100609" x="1847850" y="3902075"/>
          <p14:tracePt t="100632" x="1847850" y="3911600"/>
          <p14:tracePt t="100645" x="1847850" y="3921125"/>
          <p14:tracePt t="100659" x="1847850" y="3938588"/>
          <p14:tracePt t="100676" x="1857375" y="3938588"/>
          <p14:tracePt t="100692" x="1866900" y="3948113"/>
          <p14:tracePt t="100764" x="1830388" y="3956050"/>
          <p14:tracePt t="100777" x="1758950" y="3956050"/>
          <p14:tracePt t="100790" x="1687513" y="3956050"/>
          <p14:tracePt t="100802" x="1589088" y="3956050"/>
          <p14:tracePt t="100817" x="1490663" y="3956050"/>
          <p14:tracePt t="100829" x="1393825" y="3956050"/>
          <p14:tracePt t="100843" x="1339850" y="3956050"/>
          <p14:tracePt t="100860" x="1285875" y="3956050"/>
          <p14:tracePt t="100877" x="1268413" y="3956050"/>
          <p14:tracePt t="100893" x="1258888" y="3956050"/>
          <p14:tracePt t="100926" x="1322388" y="3956050"/>
          <p14:tracePt t="100943" x="1428750" y="3973513"/>
          <p14:tracePt t="100959" x="1517650" y="3973513"/>
          <p14:tracePt t="100976" x="1741488" y="3973513"/>
          <p14:tracePt t="100993" x="1812925" y="3973513"/>
          <p14:tracePt t="101010" x="1965325" y="3973513"/>
          <p14:tracePt t="101026" x="2009775" y="3973513"/>
          <p14:tracePt t="101043" x="2054225" y="3973513"/>
          <p14:tracePt t="101059" x="2081213" y="3973513"/>
          <p14:tracePt t="101076" x="2098675" y="3973513"/>
          <p14:tracePt t="101123" x="2081213" y="3983038"/>
          <p14:tracePt t="101134" x="2027238" y="3983038"/>
          <p14:tracePt t="101146" x="1938338" y="3983038"/>
          <p14:tracePt t="101159" x="1822450" y="3983038"/>
          <p14:tracePt t="101176" x="1724025" y="3983038"/>
          <p14:tracePt t="101193" x="1643063" y="3973513"/>
          <p14:tracePt t="101209" x="1544638" y="3948113"/>
          <p14:tracePt t="101226" x="1536700" y="3948113"/>
          <p14:tracePt t="101243" x="1517650" y="3938588"/>
          <p14:tracePt t="101278" x="1536700" y="3956050"/>
          <p14:tracePt t="101293" x="1589088" y="3965575"/>
          <p14:tracePt t="101310" x="1670050" y="4019550"/>
          <p14:tracePt t="101326" x="1822450" y="4044950"/>
          <p14:tracePt t="101344" x="1874838" y="4044950"/>
          <p14:tracePt t="101361" x="1919288" y="4064000"/>
          <p14:tracePt t="101377" x="1982788" y="4071938"/>
          <p14:tracePt t="265836" x="1982788" y="4162425"/>
          <p14:tracePt t="265848" x="1973263" y="4268788"/>
          <p14:tracePt t="265861" x="1973263" y="4322763"/>
          <p14:tracePt t="265872" x="1973263" y="4376738"/>
          <p14:tracePt t="265884" x="1973263" y="4411663"/>
          <p14:tracePt t="265897" x="1990725" y="4465638"/>
          <p14:tracePt t="265912" x="2000250" y="4510088"/>
          <p14:tracePt t="265929" x="2027238" y="4545013"/>
          <p14:tracePt t="265946" x="2044700" y="4591050"/>
          <p14:tracePt t="265963" x="2044700" y="4616450"/>
          <p14:tracePt t="265979" x="2044700" y="4635500"/>
          <p14:tracePt t="265997" x="2036763" y="4687888"/>
          <p14:tracePt t="266014" x="2017713" y="4697413"/>
          <p14:tracePt t="266030" x="1946275" y="4751388"/>
          <p14:tracePt t="266046" x="1893888" y="4759325"/>
          <p14:tracePt t="266063" x="1822450" y="4759325"/>
          <p14:tracePt t="266079" x="1670050" y="4759325"/>
          <p14:tracePt t="266096" x="1598613" y="4759325"/>
          <p14:tracePt t="266113" x="1490663" y="4724400"/>
          <p14:tracePt t="266129" x="1330325" y="4662488"/>
          <p14:tracePt t="266146" x="1250950" y="4643438"/>
          <p14:tracePt t="266163" x="1196975" y="4616450"/>
          <p14:tracePt t="266179" x="1169988" y="4598988"/>
          <p14:tracePt t="266197" x="1125538" y="4591050"/>
          <p14:tracePt t="266214" x="1108075" y="4591050"/>
          <p14:tracePt t="266255" x="1116013" y="4591050"/>
          <p14:tracePt t="266267" x="1143000" y="4591050"/>
          <p14:tracePt t="266281" x="1169988" y="4591050"/>
          <p14:tracePt t="266298" x="1241425" y="4591050"/>
          <p14:tracePt t="266314" x="1312863" y="4591050"/>
          <p14:tracePt t="266330" x="1509713" y="4591050"/>
          <p14:tracePt t="266346" x="1633538" y="4598988"/>
          <p14:tracePt t="266363" x="1946275" y="4652963"/>
          <p14:tracePt t="266379" x="2116138" y="4670425"/>
          <p14:tracePt t="266396" x="2286000" y="4687888"/>
          <p14:tracePt t="266413" x="2598738" y="4751388"/>
          <p14:tracePt t="266429" x="2776538" y="4786313"/>
          <p14:tracePt t="266447" x="3089275" y="4876800"/>
          <p14:tracePt t="266463" x="3241675" y="4938713"/>
          <p14:tracePt t="266479" x="3394075" y="4956175"/>
          <p14:tracePt t="266496" x="3660775" y="4992688"/>
          <p14:tracePt t="266513" x="3759200" y="5010150"/>
          <p14:tracePt t="266530" x="3857625" y="5010150"/>
          <p14:tracePt t="266546" x="3973513" y="5037138"/>
          <p14:tracePt t="281605" x="3929063" y="5037138"/>
          <p14:tracePt t="281618" x="3857625" y="5054600"/>
          <p14:tracePt t="281630" x="3751263" y="5064125"/>
          <p14:tracePt t="281642" x="3652838" y="5081588"/>
          <p14:tracePt t="281659" x="3527425" y="5099050"/>
          <p14:tracePt t="281671" x="3384550" y="5135563"/>
          <p14:tracePt t="281695" x="3000375" y="5207000"/>
          <p14:tracePt t="281707" x="2857500" y="5268913"/>
          <p14:tracePt t="281719" x="2705100" y="5305425"/>
          <p14:tracePt t="281731" x="2608263" y="5322888"/>
          <p14:tracePt t="281751" x="2554288" y="5322888"/>
          <p14:tracePt t="281767" x="2500313" y="5322888"/>
          <p14:tracePt t="281783" x="2393950" y="5322888"/>
          <p14:tracePt t="281799" x="2312988" y="5295900"/>
          <p14:tracePt t="281817" x="2205038" y="5251450"/>
          <p14:tracePt t="281833" x="2152650" y="5251450"/>
          <p14:tracePt t="281849" x="2098675" y="5251450"/>
          <p14:tracePt t="281866" x="2044700" y="5251450"/>
          <p14:tracePt t="281883" x="1965325" y="5241925"/>
          <p14:tracePt t="281899" x="1946275" y="5241925"/>
          <p14:tracePt t="281917" x="1893888" y="5214938"/>
          <p14:tracePt t="281933" x="1884363" y="5207000"/>
          <p14:tracePt t="281949" x="1874838" y="5187950"/>
          <p14:tracePt t="281966" x="1839913" y="5162550"/>
          <p14:tracePt t="281982" x="1839913" y="5153025"/>
          <p14:tracePt t="281998" x="1830388" y="5153025"/>
          <p14:tracePt t="282098" x="1874838" y="5153025"/>
          <p14:tracePt t="282110" x="1919288" y="5153025"/>
          <p14:tracePt t="282121" x="1973263" y="5153025"/>
          <p14:tracePt t="282134" x="2027238" y="5153025"/>
          <p14:tracePt t="282148" x="2062163" y="5143500"/>
          <p14:tracePt t="282165" x="2116138" y="5143500"/>
          <p14:tracePt t="282182" x="2152650" y="5143500"/>
          <p14:tracePt t="282198" x="2232025" y="5143500"/>
          <p14:tracePt t="282215" x="2251075" y="5143500"/>
          <p14:tracePt t="282233" x="2303463" y="5153025"/>
          <p14:tracePt t="282250" x="2312988" y="5153025"/>
          <p14:tracePt t="282266" x="2322513" y="5153025"/>
          <p14:tracePt t="282282" x="2322513" y="5162550"/>
          <p14:tracePt t="282330" x="2286000" y="5162550"/>
          <p14:tracePt t="282342" x="2214563" y="5162550"/>
          <p14:tracePt t="282354" x="2116138" y="5162550"/>
          <p14:tracePt t="282366" x="2000250" y="5162550"/>
          <p14:tracePt t="282382" x="1857375" y="5162550"/>
          <p14:tracePt t="282398" x="1731963" y="5153025"/>
          <p14:tracePt t="282415" x="1581150" y="5143500"/>
          <p14:tracePt t="282432" x="1527175" y="5143500"/>
          <p14:tracePt t="282448" x="1490663" y="5143500"/>
          <p14:tracePt t="282465" x="1411288" y="5126038"/>
          <p14:tracePt t="282482" x="1384300" y="5126038"/>
          <p14:tracePt t="282500" x="1374775" y="5116513"/>
          <p14:tracePt t="282516" x="1366838" y="5116513"/>
          <p14:tracePt t="282645" x="1384300" y="5116513"/>
          <p14:tracePt t="282662" x="1401763" y="5126038"/>
          <p14:tracePt t="282674" x="1446213" y="5126038"/>
          <p14:tracePt t="282687" x="1482725" y="5135563"/>
          <p14:tracePt t="282700" x="1517650" y="5135563"/>
          <p14:tracePt t="282716" x="1571625" y="5153025"/>
          <p14:tracePt t="282732" x="1652588" y="5162550"/>
          <p14:tracePt t="282750" x="1830388" y="5197475"/>
          <p14:tracePt t="282767" x="1884363" y="5214938"/>
          <p14:tracePt t="282784" x="1982788" y="5224463"/>
          <p14:tracePt t="282800" x="2017713" y="5224463"/>
          <p14:tracePt t="282815" x="2054225" y="5224463"/>
          <p14:tracePt t="282832" x="2133600" y="5224463"/>
          <p14:tracePt t="282848" x="2187575" y="5224463"/>
          <p14:tracePt t="282865" x="2224088" y="5224463"/>
          <p14:tracePt t="282881" x="2286000" y="5224463"/>
          <p14:tracePt t="282898" x="2303463" y="5224463"/>
          <p14:tracePt t="282915" x="2312988" y="5224463"/>
          <p14:tracePt t="282931" x="2339975" y="5224463"/>
          <p14:tracePt t="282965" x="2347913" y="5224463"/>
          <p14:tracePt t="282981" x="2366963" y="5224463"/>
          <p14:tracePt t="282998" x="2393950" y="5224463"/>
          <p14:tracePt t="283015" x="2455863" y="5224463"/>
          <p14:tracePt t="283031" x="2473325" y="5224463"/>
          <p14:tracePt t="283049" x="2536825" y="5224463"/>
          <p14:tracePt t="283065" x="2571750" y="5224463"/>
          <p14:tracePt t="283081" x="2616200" y="5224463"/>
          <p14:tracePt t="283098" x="2670175" y="5224463"/>
          <p14:tracePt t="283115" x="2714625" y="5224463"/>
          <p14:tracePt t="283131" x="2732088" y="5224463"/>
          <p14:tracePt t="283148" x="2813050" y="5224463"/>
          <p14:tracePt t="283164" x="2847975" y="5224463"/>
          <p14:tracePt t="283181" x="2884488" y="5224463"/>
          <p14:tracePt t="283198" x="2938463" y="5224463"/>
          <p14:tracePt t="283215" x="3036888" y="5241925"/>
          <p14:tracePt t="283231" x="3125788" y="5251450"/>
          <p14:tracePt t="283248" x="3224213" y="5251450"/>
          <p14:tracePt t="283265" x="3375025" y="5268913"/>
          <p14:tracePt t="283282" x="3429000" y="5268913"/>
          <p14:tracePt t="283299" x="3536950" y="5268913"/>
          <p14:tracePt t="283315" x="3608388" y="5268913"/>
          <p14:tracePt t="283333" x="3660775" y="5286375"/>
          <p14:tracePt t="283349" x="3803650" y="5286375"/>
          <p14:tracePt t="283365" x="3911600" y="5295900"/>
          <p14:tracePt t="283383" x="3965575" y="5295900"/>
          <p14:tracePt t="283399" x="4133850" y="5313363"/>
          <p14:tracePt t="283416" x="4205288" y="5313363"/>
          <p14:tracePt t="283432" x="4330700" y="5313363"/>
          <p14:tracePt t="283449" x="4384675" y="5313363"/>
          <p14:tracePt t="283466" x="4419600" y="5313363"/>
          <p14:tracePt t="283482" x="4456113" y="5313363"/>
          <p14:tracePt t="283500" x="4483100" y="5313363"/>
          <p14:tracePt t="283517" x="4510088" y="5313363"/>
          <p14:tracePt t="283533" x="4537075" y="5313363"/>
          <p14:tracePt t="283549" x="4554538" y="5313363"/>
          <p14:tracePt t="283565" x="4589463" y="5286375"/>
          <p14:tracePt t="283600" x="4598988" y="5286375"/>
          <p14:tracePt t="283752" x="4581525" y="5278438"/>
          <p14:tracePt t="283765" x="4537075" y="5278438"/>
          <p14:tracePt t="283776" x="4446588" y="5278438"/>
          <p14:tracePt t="283788" x="4330700" y="5259388"/>
          <p14:tracePt t="283801" x="4179888" y="5241925"/>
          <p14:tracePt t="283815" x="4010025" y="5224463"/>
          <p14:tracePt t="283832" x="3840163" y="5187950"/>
          <p14:tracePt t="283849" x="3581400" y="5187950"/>
          <p14:tracePt t="283865" x="3455988" y="5187950"/>
          <p14:tracePt t="283882" x="3384550" y="5187950"/>
          <p14:tracePt t="283901" x="3268663" y="5207000"/>
          <p14:tracePt t="283916" x="3241675" y="5207000"/>
          <p14:tracePt t="283933" x="3232150" y="5214938"/>
          <p14:tracePt t="283949" x="3224213" y="5214938"/>
          <p14:tracePt t="283966" x="3214688" y="5214938"/>
          <p14:tracePt t="283984" x="3098800" y="5207000"/>
          <p14:tracePt t="284001" x="3000375" y="5197475"/>
          <p14:tracePt t="284016" x="2874963" y="5180013"/>
          <p14:tracePt t="284033" x="2679700" y="5162550"/>
          <p14:tracePt t="284049" x="2625725" y="5162550"/>
          <p14:tracePt t="284066" x="2571750" y="5162550"/>
          <p14:tracePt t="284084" x="2509838" y="5162550"/>
          <p14:tracePt t="284099" x="2500313" y="5162550"/>
          <p14:tracePt t="284116" x="2482850" y="5162550"/>
          <p14:tracePt t="284204" x="2490788" y="5162550"/>
          <p14:tracePt t="284216" x="2500313" y="5162550"/>
          <p14:tracePt t="284228" x="2536825" y="5162550"/>
          <p14:tracePt t="284240" x="2608263" y="5162550"/>
          <p14:tracePt t="284252" x="2679700" y="5162550"/>
          <p14:tracePt t="284265" x="2751138" y="5162550"/>
          <p14:tracePt t="284281" x="2830513" y="5180013"/>
          <p14:tracePt t="284298" x="2928938" y="5180013"/>
          <p14:tracePt t="284315" x="3108325" y="5214938"/>
          <p14:tracePt t="284332" x="3179763" y="5214938"/>
          <p14:tracePt t="284350" x="3402013" y="5233988"/>
          <p14:tracePt t="284366" x="3517900" y="5233988"/>
          <p14:tracePt t="284383" x="3616325" y="5233988"/>
          <p14:tracePt t="284399" x="3813175" y="5233988"/>
          <p14:tracePt t="284416" x="3911600" y="5233988"/>
          <p14:tracePt t="284434" x="4170363" y="5233988"/>
          <p14:tracePt t="284449" x="4313238" y="5233988"/>
          <p14:tracePt t="284466" x="4438650" y="5233988"/>
          <p14:tracePt t="284483" x="4608513" y="5224463"/>
          <p14:tracePt t="284500" x="4660900" y="5224463"/>
          <p14:tracePt t="284516" x="4697413" y="5224463"/>
          <p14:tracePt t="284827" x="4724400" y="5224463"/>
          <p14:tracePt t="284839" x="4751388" y="5214938"/>
          <p14:tracePt t="284852" x="4786313" y="5197475"/>
          <p14:tracePt t="284868" x="4857750" y="5180013"/>
          <p14:tracePt t="284883" x="4911725" y="5170488"/>
          <p14:tracePt t="284899" x="4973638" y="5143500"/>
          <p14:tracePt t="284917" x="5081588" y="5108575"/>
          <p14:tracePt t="284933" x="5135563" y="5108575"/>
          <p14:tracePt t="284950" x="5160963" y="5108575"/>
          <p14:tracePt t="284967" x="5197475" y="5108575"/>
          <p14:tracePt t="284999" x="5207000" y="5108575"/>
          <p14:tracePt t="285016" x="5259388" y="5108575"/>
          <p14:tracePt t="285032" x="5286375" y="5108575"/>
          <p14:tracePt t="285050" x="5349875" y="5108575"/>
          <p14:tracePt t="285066" x="5367338" y="5108575"/>
          <p14:tracePt t="285083" x="5394325" y="5108575"/>
          <p14:tracePt t="285099" x="5438775" y="5099050"/>
          <p14:tracePt t="285116" x="5465763" y="5099050"/>
          <p14:tracePt t="285133" x="5473700" y="5099050"/>
          <p14:tracePt t="285149" x="5492750" y="5099050"/>
          <p14:tracePt t="285166" x="5500688" y="5099050"/>
          <p14:tracePt t="285183" x="5518150" y="5091113"/>
          <p14:tracePt t="285199" x="5527675" y="5091113"/>
          <p14:tracePt t="285414" x="5537200" y="5091113"/>
          <p14:tracePt t="285437" x="5545138" y="5091113"/>
          <p14:tracePt t="285449" x="5554663" y="5091113"/>
          <p14:tracePt t="285461" x="5564188" y="5091113"/>
          <p14:tracePt t="285473" x="5572125" y="5091113"/>
          <p14:tracePt t="285510" x="5581650" y="5091113"/>
          <p14:tracePt t="285644" x="5599113" y="5099050"/>
          <p14:tracePt t="285656" x="5608638" y="5099050"/>
          <p14:tracePt t="285673" x="5616575" y="5108575"/>
          <p14:tracePt t="285685" x="5626100" y="5108575"/>
          <p14:tracePt t="285710" x="5635625" y="5126038"/>
          <p14:tracePt t="285735" x="5643563" y="5126038"/>
          <p14:tracePt t="285782" x="5653088" y="5126038"/>
          <p14:tracePt t="285868" x="5670550" y="5135563"/>
          <p14:tracePt t="285941" x="5680075" y="5135563"/>
          <p14:tracePt t="286149" x="5661025" y="5135563"/>
          <p14:tracePt t="286162" x="5643563" y="5116513"/>
          <p14:tracePt t="286178" x="5616575" y="5116513"/>
          <p14:tracePt t="286190" x="5599113" y="5108575"/>
          <p14:tracePt t="286202" x="5589588" y="5108575"/>
          <p14:tracePt t="286216" x="5572125" y="5108575"/>
          <p14:tracePt t="286233" x="5564188" y="5108575"/>
          <p14:tracePt t="286251" x="5554663" y="5108575"/>
          <p14:tracePt t="286273" x="5545138" y="5108575"/>
          <p14:tracePt t="286298" x="5537200" y="5108575"/>
          <p14:tracePt t="286333" x="5527675" y="5108575"/>
          <p14:tracePt t="286357" x="5518150" y="5108575"/>
          <p14:tracePt t="286369" x="5500688" y="5108575"/>
          <p14:tracePt t="286381" x="5483225" y="5108575"/>
          <p14:tracePt t="286393" x="5473700" y="5108575"/>
          <p14:tracePt t="286405" x="5465763" y="5108575"/>
          <p14:tracePt t="286418" x="5456238" y="5108575"/>
          <p14:tracePt t="286701" x="5429250" y="5108575"/>
          <p14:tracePt t="286713" x="5394325" y="5108575"/>
          <p14:tracePt t="286725" x="5357813" y="5108575"/>
          <p14:tracePt t="286737" x="5286375" y="5108575"/>
          <p14:tracePt t="286750" x="5207000" y="5108575"/>
          <p14:tracePt t="286765" x="5153025" y="5108575"/>
          <p14:tracePt t="286782" x="5116513" y="5108575"/>
          <p14:tracePt t="286799" x="5081588" y="5108575"/>
          <p14:tracePt t="309501" x="5037138" y="5108575"/>
          <p14:tracePt t="309513" x="4929188" y="5126038"/>
          <p14:tracePt t="309526" x="4732338" y="5162550"/>
          <p14:tracePt t="309538" x="4465638" y="5207000"/>
          <p14:tracePt t="309552" x="4160838" y="5224463"/>
          <p14:tracePt t="309569" x="3803650" y="5251450"/>
          <p14:tracePt t="309585" x="3268663" y="5251450"/>
          <p14:tracePt t="309601" x="3062288" y="5251450"/>
          <p14:tracePt t="309618" x="2911475" y="5251450"/>
          <p14:tracePt t="309634" x="2714625" y="5241925"/>
          <p14:tracePt t="309651" x="2660650" y="5241925"/>
          <p14:tracePt t="309668" x="2625725" y="5241925"/>
          <p14:tracePt t="309684" x="2581275" y="5268913"/>
          <p14:tracePt t="309701" x="2562225" y="5278438"/>
          <p14:tracePt t="309772" x="2562225" y="5286375"/>
          <p14:tracePt t="309784" x="2554288" y="5322888"/>
          <p14:tracePt t="309796" x="2544763" y="5349875"/>
          <p14:tracePt t="309808" x="2517775" y="5376863"/>
          <p14:tracePt t="309821" x="2490788" y="5402263"/>
          <p14:tracePt t="309835" x="2465388" y="5421313"/>
          <p14:tracePt t="309852" x="2411413" y="5456238"/>
          <p14:tracePt t="309870" x="2268538" y="5537200"/>
          <p14:tracePt t="309885" x="2143125" y="5572125"/>
          <p14:tracePt t="309902" x="2017713" y="5608638"/>
          <p14:tracePt t="309918" x="1866900" y="5626100"/>
          <p14:tracePt t="309935" x="1643063" y="5680075"/>
          <p14:tracePt t="309952" x="1562100" y="5689600"/>
          <p14:tracePt t="309968" x="1490663" y="5715000"/>
          <p14:tracePt t="309985" x="1465263" y="5734050"/>
          <p14:tracePt t="310002" x="1438275" y="5734050"/>
          <p14:tracePt t="310018" x="1428750" y="5734050"/>
          <p14:tracePt t="310290" x="1366838" y="5751513"/>
          <p14:tracePt t="310302" x="1285875" y="5786438"/>
          <p14:tracePt t="310314" x="1223963" y="5832475"/>
          <p14:tracePt t="310326" x="1187450" y="5849938"/>
          <p14:tracePt t="310338" x="1160463" y="5857875"/>
          <p14:tracePt t="310351" x="1152525" y="5857875"/>
          <p14:tracePt t="310368" x="1152525" y="5867400"/>
          <p14:tracePt t="310422" x="1152525" y="5876925"/>
          <p14:tracePt t="310435" x="1160463" y="5894388"/>
          <p14:tracePt t="310447" x="1187450" y="5921375"/>
          <p14:tracePt t="310460" x="1231900" y="5948363"/>
          <p14:tracePt t="310472" x="1250950" y="5956300"/>
          <p14:tracePt t="310485" x="1295400" y="5965825"/>
          <p14:tracePt t="310501" x="1312863" y="5992813"/>
          <p14:tracePt t="310518" x="1357313" y="6010275"/>
          <p14:tracePt t="310535" x="1393825" y="6019800"/>
          <p14:tracePt t="310551" x="1411288" y="6019800"/>
          <p14:tracePt t="310568" x="1446213" y="6027738"/>
          <p14:tracePt t="310585" x="1455738" y="6027738"/>
          <p14:tracePt t="310602" x="1473200" y="6027738"/>
          <p14:tracePt t="310618" x="1536700" y="6037263"/>
          <p14:tracePt t="310635" x="1571625" y="6037263"/>
          <p14:tracePt t="310653" x="1670050" y="6037263"/>
          <p14:tracePt t="310668" x="1724025" y="6037263"/>
          <p14:tracePt t="310685" x="1758950" y="6037263"/>
          <p14:tracePt t="310702" x="1795463" y="6037263"/>
          <p14:tracePt t="310719" x="1857375" y="6037263"/>
          <p14:tracePt t="310735" x="1893888" y="6037263"/>
          <p14:tracePt t="310752" x="1938338" y="6037263"/>
          <p14:tracePt t="310768" x="2044700" y="6037263"/>
          <p14:tracePt t="310785" x="2116138" y="6037263"/>
          <p14:tracePt t="310802" x="2241550" y="6037263"/>
          <p14:tracePt t="310819" x="2312988" y="6037263"/>
          <p14:tracePt t="310835" x="2384425" y="6037263"/>
          <p14:tracePt t="310852" x="2536825" y="6019800"/>
          <p14:tracePt t="310868" x="2589213" y="6019800"/>
          <p14:tracePt t="310886" x="2697163" y="6019800"/>
          <p14:tracePt t="310901" x="2768600" y="6019800"/>
          <p14:tracePt t="310918" x="2867025" y="6019800"/>
          <p14:tracePt t="310936" x="3179763" y="6027738"/>
          <p14:tracePt t="310951" x="3394075" y="6046788"/>
          <p14:tracePt t="310968" x="3608388" y="6046788"/>
          <p14:tracePt t="310985" x="3803650" y="6064250"/>
          <p14:tracePt t="311341" x="3875088" y="6064250"/>
          <p14:tracePt t="311354" x="3946525" y="6064250"/>
          <p14:tracePt t="311366" x="4044950" y="6064250"/>
          <p14:tracePt t="311377" x="4143375" y="6064250"/>
          <p14:tracePt t="311389" x="4241800" y="6064250"/>
          <p14:tracePt t="311403" x="4313238" y="6081713"/>
          <p14:tracePt t="311419" x="4394200" y="6081713"/>
          <p14:tracePt t="311438" x="4500563" y="6081713"/>
          <p14:tracePt t="311452" x="4545013" y="6081713"/>
          <p14:tracePt t="311469" x="4589463" y="6099175"/>
          <p14:tracePt t="311486" x="4697413" y="6108700"/>
          <p14:tracePt t="311503" x="4759325" y="6126163"/>
          <p14:tracePt t="311520" x="4803775" y="6126163"/>
          <p14:tracePt t="311523" x="4857750" y="6126163"/>
          <p14:tracePt t="311535" x="4902200" y="6126163"/>
          <p14:tracePt t="311552" x="4938713" y="6126163"/>
          <p14:tracePt t="311568" x="4992688" y="6126163"/>
          <p14:tracePt t="311585" x="5116513" y="6126163"/>
          <p14:tracePt t="311602" x="5170488" y="6126163"/>
          <p14:tracePt t="311620" x="5278438" y="6126163"/>
          <p14:tracePt t="311636" x="5330825" y="6126163"/>
          <p14:tracePt t="311654" x="5421313" y="6126163"/>
          <p14:tracePt t="311670" x="5456238" y="6126163"/>
          <p14:tracePt t="311685" x="5500688" y="6126163"/>
          <p14:tracePt t="311701" x="5537200" y="6126163"/>
          <p14:tracePt t="311719" x="5572125" y="6126163"/>
          <p14:tracePt t="311735" x="5653088" y="6108700"/>
          <p14:tracePt t="311752" x="5688013" y="6108700"/>
          <p14:tracePt t="311770" x="5786438" y="6091238"/>
          <p14:tracePt t="311785" x="5822950" y="6091238"/>
          <p14:tracePt t="311803" x="5849938" y="6091238"/>
          <p14:tracePt t="311820" x="5902325" y="6091238"/>
          <p14:tracePt t="311836" x="5911850" y="6091238"/>
          <p14:tracePt t="311853" x="5938838" y="6081713"/>
          <p14:tracePt t="311869" x="5973763" y="6081713"/>
          <p14:tracePt t="311886" x="5992813" y="6081713"/>
          <p14:tracePt t="311903" x="6000750" y="6081713"/>
          <p14:tracePt t="311919" x="6037263" y="6081713"/>
          <p14:tracePt t="311936" x="6054725" y="6081713"/>
          <p14:tracePt t="311954" x="6089650" y="6081713"/>
          <p14:tracePt t="311969" x="6099175" y="6081713"/>
          <p14:tracePt t="311985" x="6116638" y="6081713"/>
          <p14:tracePt t="312002" x="6143625" y="6081713"/>
          <p14:tracePt t="312018" x="6153150" y="6081713"/>
          <p14:tracePt t="312051" x="6161088" y="6081713"/>
          <p14:tracePt t="312069" x="6170613" y="6081713"/>
          <p14:tracePt t="312087" x="6215063" y="6081713"/>
          <p14:tracePt t="312103" x="6251575" y="6081713"/>
          <p14:tracePt t="312119" x="6278563" y="6081713"/>
          <p14:tracePt t="312136" x="6313488" y="6081713"/>
          <p14:tracePt t="312153" x="6323013" y="6081713"/>
          <p14:tracePt t="312186" x="6330950" y="60817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</a:t>
            </a:r>
            <a:r>
              <a:rPr lang="en-US" dirty="0" smtClean="0"/>
              <a:t>Execution</a:t>
            </a:r>
            <a:endParaRPr lang="ru-RU" dirty="0"/>
          </a:p>
        </p:txBody>
      </p:sp>
      <p:sp>
        <p:nvSpPr>
          <p:cNvPr id="41" name="Content Placeholder 2"/>
          <p:cNvSpPr txBox="1">
            <a:spLocks/>
          </p:cNvSpPr>
          <p:nvPr/>
        </p:nvSpPr>
        <p:spPr bwMode="auto">
          <a:xfrm>
            <a:off x="1028815" y="1605678"/>
            <a:ext cx="3543185" cy="227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(1)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r1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r4 / r7  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(2)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00CC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r8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r1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+ r2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(3)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r5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r5 + 1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(4)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r6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r6 – r3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(5)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9900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r4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 load [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r5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+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r6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]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(6) r7 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00CC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r8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 * </a:t>
            </a:r>
            <a:r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9900CC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r4</a:t>
            </a:r>
            <a:endParaRPr kumimoji="0" lang="en-US" sz="2000" b="0" i="0" u="none" strike="noStrike" kern="120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  <a:sym typeface="Symbol" pitchFamily="18" charset="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Rectangle 37"/>
          <p:cNvSpPr>
            <a:spLocks noChangeArrowheads="1"/>
          </p:cNvSpPr>
          <p:nvPr/>
        </p:nvSpPr>
        <p:spPr bwMode="auto">
          <a:xfrm>
            <a:off x="688137" y="4267200"/>
            <a:ext cx="2875467" cy="52322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non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en-US" sz="2800" dirty="0">
                <a:solidFill>
                  <a:prstClr val="black"/>
                </a:solidFill>
                <a:latin typeface="Calibri"/>
                <a:cs typeface="+mn-cs"/>
              </a:rPr>
              <a:t>In-order execution</a:t>
            </a:r>
          </a:p>
        </p:txBody>
      </p:sp>
      <p:sp>
        <p:nvSpPr>
          <p:cNvPr id="43" name="Rectangle 46"/>
          <p:cNvSpPr>
            <a:spLocks noChangeArrowheads="1"/>
          </p:cNvSpPr>
          <p:nvPr/>
        </p:nvSpPr>
        <p:spPr bwMode="auto">
          <a:xfrm>
            <a:off x="5238407" y="4267200"/>
            <a:ext cx="3551934" cy="52322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wrap="none">
            <a:spAutoFit/>
          </a:bodyPr>
          <a:lstStyle/>
          <a:p>
            <a:pPr fontAlgn="auto">
              <a:spcAft>
                <a:spcPts val="0"/>
              </a:spcAft>
            </a:pPr>
            <a:r>
              <a:rPr lang="en-US" sz="2800" dirty="0">
                <a:solidFill>
                  <a:prstClr val="black"/>
                </a:solidFill>
                <a:latin typeface="Calibri"/>
                <a:cs typeface="+mn-cs"/>
              </a:rPr>
              <a:t>Out-of-order execution</a:t>
            </a:r>
          </a:p>
        </p:txBody>
      </p:sp>
      <p:sp>
        <p:nvSpPr>
          <p:cNvPr id="44" name="Oval 43"/>
          <p:cNvSpPr/>
          <p:nvPr/>
        </p:nvSpPr>
        <p:spPr>
          <a:xfrm>
            <a:off x="5708497" y="1768485"/>
            <a:ext cx="347741" cy="347741"/>
          </a:xfrm>
          <a:prstGeom prst="ellipse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</a:t>
            </a:r>
            <a:endParaRPr kumimoji="0" lang="ru-RU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6635906" y="1768485"/>
            <a:ext cx="347741" cy="347741"/>
          </a:xfrm>
          <a:prstGeom prst="ellipse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</a:t>
            </a:r>
            <a:endParaRPr kumimoji="0" lang="ru-RU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7563315" y="1768485"/>
            <a:ext cx="347741" cy="347741"/>
          </a:xfrm>
          <a:prstGeom prst="ellipse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</a:t>
            </a:r>
            <a:endParaRPr kumimoji="0" lang="ru-RU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6139949" y="2547986"/>
            <a:ext cx="347741" cy="347741"/>
          </a:xfrm>
          <a:prstGeom prst="ellipse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  <a:endParaRPr kumimoji="0" lang="ru-RU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7131863" y="2547986"/>
            <a:ext cx="347741" cy="347741"/>
          </a:xfrm>
          <a:prstGeom prst="ellipse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</a:t>
            </a:r>
            <a:endParaRPr kumimoji="0" lang="ru-RU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6635906" y="3327488"/>
            <a:ext cx="347741" cy="347741"/>
          </a:xfrm>
          <a:prstGeom prst="ellipse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6</a:t>
            </a:r>
            <a:endParaRPr kumimoji="0" lang="ru-RU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5676529" y="2125986"/>
            <a:ext cx="543299" cy="463871"/>
            <a:chOff x="5676529" y="2125986"/>
            <a:chExt cx="543299" cy="463871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5972350" y="2125986"/>
              <a:ext cx="247478" cy="439967"/>
            </a:xfrm>
            <a:prstGeom prst="straightConnector1">
              <a:avLst/>
            </a:prstGeom>
            <a:noFill/>
            <a:ln w="12700" cap="flat" cmpd="sng" algn="ctr">
              <a:solidFill>
                <a:srgbClr val="CC0000"/>
              </a:solidFill>
              <a:prstDash val="solid"/>
              <a:tailEnd type="triangle"/>
            </a:ln>
            <a:effectLst/>
          </p:spPr>
        </p:cxnSp>
        <p:sp>
          <p:nvSpPr>
            <p:cNvPr id="52" name="Rectangle 51"/>
            <p:cNvSpPr/>
            <p:nvPr/>
          </p:nvSpPr>
          <p:spPr>
            <a:xfrm>
              <a:off x="5676529" y="2220525"/>
              <a:ext cx="4379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Consolas" panose="020B0609020204030204" pitchFamily="49" charset="0"/>
                  <a:cs typeface="Consolas" panose="020B0609020204030204" pitchFamily="49" charset="0"/>
                </a:rPr>
                <a:t>r1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6654890" y="2108019"/>
            <a:ext cx="554561" cy="481838"/>
            <a:chOff x="6654890" y="2108019"/>
            <a:chExt cx="554561" cy="481838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6961973" y="2108019"/>
              <a:ext cx="247478" cy="439967"/>
            </a:xfrm>
            <a:prstGeom prst="straightConnector1">
              <a:avLst/>
            </a:prstGeom>
            <a:noFill/>
            <a:ln w="12700" cap="flat" cmpd="sng" algn="ctr">
              <a:solidFill>
                <a:srgbClr val="0000FF"/>
              </a:solidFill>
              <a:prstDash val="solid"/>
              <a:tailEnd type="triangle"/>
            </a:ln>
            <a:effectLst/>
          </p:spPr>
        </p:cxnSp>
        <p:sp>
          <p:nvSpPr>
            <p:cNvPr id="55" name="Rectangle 54"/>
            <p:cNvSpPr/>
            <p:nvPr/>
          </p:nvSpPr>
          <p:spPr>
            <a:xfrm>
              <a:off x="6654890" y="2220525"/>
              <a:ext cx="4379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Consolas" panose="020B0609020204030204" pitchFamily="49" charset="0"/>
                  <a:cs typeface="Consolas" panose="020B0609020204030204" pitchFamily="49" charset="0"/>
                </a:rPr>
                <a:t>r5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402580" y="2151994"/>
            <a:ext cx="606214" cy="437863"/>
            <a:chOff x="7402580" y="2151994"/>
            <a:chExt cx="606214" cy="437863"/>
          </a:xfrm>
        </p:grpSpPr>
        <p:cxnSp>
          <p:nvCxnSpPr>
            <p:cNvPr id="57" name="Straight Arrow Connector 56"/>
            <p:cNvCxnSpPr/>
            <p:nvPr/>
          </p:nvCxnSpPr>
          <p:spPr>
            <a:xfrm flipH="1">
              <a:off x="7402580" y="2151994"/>
              <a:ext cx="264841" cy="387949"/>
            </a:xfrm>
            <a:prstGeom prst="straightConnector1">
              <a:avLst/>
            </a:prstGeom>
            <a:noFill/>
            <a:ln w="12700" cap="flat" cmpd="sng" algn="ctr">
              <a:solidFill>
                <a:srgbClr val="FF9900"/>
              </a:solidFill>
              <a:prstDash val="solid"/>
              <a:tailEnd type="triangle"/>
            </a:ln>
            <a:effectLst/>
          </p:spPr>
        </p:cxnSp>
        <p:sp>
          <p:nvSpPr>
            <p:cNvPr id="58" name="Rectangle 57"/>
            <p:cNvSpPr/>
            <p:nvPr/>
          </p:nvSpPr>
          <p:spPr>
            <a:xfrm>
              <a:off x="7570854" y="2220525"/>
              <a:ext cx="4379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9900"/>
                  </a:solidFill>
                  <a:effectLst/>
                  <a:uLnTx/>
                  <a:uFillTx/>
                  <a:latin typeface="Consolas" panose="020B0609020204030204" pitchFamily="49" charset="0"/>
                  <a:cs typeface="Consolas" panose="020B0609020204030204" pitchFamily="49" charset="0"/>
                </a:rPr>
                <a:t>r6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6933996" y="2912302"/>
            <a:ext cx="570785" cy="501745"/>
            <a:chOff x="6933996" y="2912302"/>
            <a:chExt cx="570785" cy="501745"/>
          </a:xfrm>
        </p:grpSpPr>
        <p:cxnSp>
          <p:nvCxnSpPr>
            <p:cNvPr id="60" name="Straight Arrow Connector 59"/>
            <p:cNvCxnSpPr/>
            <p:nvPr/>
          </p:nvCxnSpPr>
          <p:spPr>
            <a:xfrm flipH="1">
              <a:off x="6933996" y="2912302"/>
              <a:ext cx="274090" cy="430308"/>
            </a:xfrm>
            <a:prstGeom prst="straightConnector1">
              <a:avLst/>
            </a:prstGeom>
            <a:noFill/>
            <a:ln w="12700" cap="flat" cmpd="sng" algn="ctr">
              <a:solidFill>
                <a:srgbClr val="9900CC"/>
              </a:solidFill>
              <a:prstDash val="solid"/>
              <a:tailEnd type="triangle"/>
            </a:ln>
            <a:effectLst/>
          </p:spPr>
        </p:cxnSp>
        <p:sp>
          <p:nvSpPr>
            <p:cNvPr id="61" name="Rectangle 60"/>
            <p:cNvSpPr/>
            <p:nvPr/>
          </p:nvSpPr>
          <p:spPr>
            <a:xfrm>
              <a:off x="7066841" y="3044715"/>
              <a:ext cx="4379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900CC"/>
                  </a:solidFill>
                  <a:effectLst/>
                  <a:uLnTx/>
                  <a:uFillTx/>
                  <a:latin typeface="Consolas" panose="020B0609020204030204" pitchFamily="49" charset="0"/>
                  <a:cs typeface="Consolas" panose="020B0609020204030204" pitchFamily="49" charset="0"/>
                  <a:sym typeface="Symbol" pitchFamily="18" charset="2"/>
                </a:rPr>
                <a:t>r4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069987" y="2894444"/>
            <a:ext cx="615493" cy="519603"/>
            <a:chOff x="6069987" y="2894444"/>
            <a:chExt cx="615493" cy="519603"/>
          </a:xfrm>
        </p:grpSpPr>
        <p:cxnSp>
          <p:nvCxnSpPr>
            <p:cNvPr id="63" name="Straight Arrow Connector 62"/>
            <p:cNvCxnSpPr/>
            <p:nvPr/>
          </p:nvCxnSpPr>
          <p:spPr>
            <a:xfrm>
              <a:off x="6438002" y="2894444"/>
              <a:ext cx="247478" cy="439967"/>
            </a:xfrm>
            <a:prstGeom prst="straightConnector1">
              <a:avLst/>
            </a:prstGeom>
            <a:noFill/>
            <a:ln w="12700" cap="flat" cmpd="sng" algn="ctr">
              <a:solidFill>
                <a:srgbClr val="0CCE0C"/>
              </a:solidFill>
              <a:prstDash val="solid"/>
              <a:tailEnd type="triangle"/>
            </a:ln>
            <a:effectLst/>
          </p:spPr>
        </p:cxnSp>
        <p:sp>
          <p:nvSpPr>
            <p:cNvPr id="64" name="Rectangle 63"/>
            <p:cNvSpPr/>
            <p:nvPr/>
          </p:nvSpPr>
          <p:spPr>
            <a:xfrm>
              <a:off x="6069987" y="3044715"/>
              <a:ext cx="43794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CC00"/>
                  </a:solidFill>
                  <a:effectLst/>
                  <a:uLnTx/>
                  <a:uFillTx/>
                  <a:latin typeface="Consolas" panose="020B0609020204030204" pitchFamily="49" charset="0"/>
                  <a:cs typeface="Consolas" panose="020B0609020204030204" pitchFamily="49" charset="0"/>
                  <a:sym typeface="Symbol" pitchFamily="18" charset="2"/>
                </a:rPr>
                <a:t>r8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613982" y="1082458"/>
            <a:ext cx="15118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prstClr val="black"/>
                </a:solidFill>
                <a:latin typeface="Calibri"/>
                <a:cs typeface="+mn-cs"/>
              </a:rPr>
              <a:t>Example:</a:t>
            </a:r>
            <a:endParaRPr lang="ru-RU" sz="28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506720" y="1082458"/>
            <a:ext cx="2609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prstClr val="black"/>
                </a:solidFill>
                <a:latin typeface="Calibri"/>
                <a:cs typeface="+mn-cs"/>
              </a:rPr>
              <a:t>Data Flow Graph</a:t>
            </a:r>
            <a:endParaRPr lang="ru-RU" sz="28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67" name="Text Box 31"/>
          <p:cNvSpPr txBox="1">
            <a:spLocks noChangeArrowheads="1"/>
          </p:cNvSpPr>
          <p:nvPr/>
        </p:nvSpPr>
        <p:spPr bwMode="auto">
          <a:xfrm>
            <a:off x="1111900" y="5027075"/>
            <a:ext cx="1234463" cy="325437"/>
          </a:xfrm>
          <a:prstGeom prst="rect">
            <a:avLst/>
          </a:prstGeom>
          <a:solidFill>
            <a:srgbClr val="C0504D">
              <a:lumMod val="20000"/>
              <a:lumOff val="80000"/>
            </a:srgbClr>
          </a:solidFill>
          <a:ln w="12700">
            <a:solidFill>
              <a:srgbClr val="C0504D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1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68" name="Text Box 32"/>
          <p:cNvSpPr txBox="1">
            <a:spLocks noChangeArrowheads="1"/>
          </p:cNvSpPr>
          <p:nvPr/>
        </p:nvSpPr>
        <p:spPr bwMode="auto">
          <a:xfrm>
            <a:off x="2346363" y="5350802"/>
            <a:ext cx="379722" cy="325437"/>
          </a:xfrm>
          <a:prstGeom prst="rect">
            <a:avLst/>
          </a:prstGeom>
          <a:solidFill>
            <a:srgbClr val="C0504D">
              <a:lumMod val="20000"/>
              <a:lumOff val="80000"/>
            </a:srgbClr>
          </a:solidFill>
          <a:ln w="12700">
            <a:solidFill>
              <a:srgbClr val="C0504D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3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69" name="Text Box 33"/>
          <p:cNvSpPr txBox="1">
            <a:spLocks noChangeArrowheads="1"/>
          </p:cNvSpPr>
          <p:nvPr/>
        </p:nvSpPr>
        <p:spPr bwMode="auto">
          <a:xfrm>
            <a:off x="2346363" y="5677315"/>
            <a:ext cx="379722" cy="325437"/>
          </a:xfrm>
          <a:prstGeom prst="rect">
            <a:avLst/>
          </a:prstGeom>
          <a:solidFill>
            <a:srgbClr val="C0504D">
              <a:lumMod val="20000"/>
              <a:lumOff val="80000"/>
            </a:srgbClr>
          </a:solidFill>
          <a:ln w="12700">
            <a:solidFill>
              <a:srgbClr val="C0504D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4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70" name="Text Box 35"/>
          <p:cNvSpPr txBox="1">
            <a:spLocks noChangeArrowheads="1"/>
          </p:cNvSpPr>
          <p:nvPr/>
        </p:nvSpPr>
        <p:spPr bwMode="auto">
          <a:xfrm>
            <a:off x="2346363" y="5027075"/>
            <a:ext cx="379722" cy="325437"/>
          </a:xfrm>
          <a:prstGeom prst="rect">
            <a:avLst/>
          </a:prstGeom>
          <a:solidFill>
            <a:srgbClr val="C0504D">
              <a:lumMod val="20000"/>
              <a:lumOff val="80000"/>
            </a:srgbClr>
          </a:solidFill>
          <a:ln w="12700">
            <a:solidFill>
              <a:srgbClr val="C0504D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2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71" name="Text Box 36"/>
          <p:cNvSpPr txBox="1">
            <a:spLocks noChangeArrowheads="1"/>
          </p:cNvSpPr>
          <p:nvPr/>
        </p:nvSpPr>
        <p:spPr bwMode="auto">
          <a:xfrm>
            <a:off x="3956357" y="5350802"/>
            <a:ext cx="379722" cy="325437"/>
          </a:xfrm>
          <a:prstGeom prst="rect">
            <a:avLst/>
          </a:prstGeom>
          <a:solidFill>
            <a:srgbClr val="C0504D">
              <a:lumMod val="20000"/>
              <a:lumOff val="80000"/>
            </a:srgbClr>
          </a:solidFill>
          <a:ln w="12700">
            <a:solidFill>
              <a:srgbClr val="C0504D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6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72" name="Text Box 31"/>
          <p:cNvSpPr txBox="1">
            <a:spLocks noChangeArrowheads="1"/>
          </p:cNvSpPr>
          <p:nvPr/>
        </p:nvSpPr>
        <p:spPr bwMode="auto">
          <a:xfrm>
            <a:off x="2726196" y="5350802"/>
            <a:ext cx="1234463" cy="325437"/>
          </a:xfrm>
          <a:prstGeom prst="rect">
            <a:avLst/>
          </a:prstGeom>
          <a:solidFill>
            <a:srgbClr val="C0504D">
              <a:lumMod val="20000"/>
              <a:lumOff val="80000"/>
            </a:srgbClr>
          </a:solidFill>
          <a:ln w="12700">
            <a:solidFill>
              <a:srgbClr val="C0504D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5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73" name="Text Box 32"/>
          <p:cNvSpPr txBox="1">
            <a:spLocks noChangeArrowheads="1"/>
          </p:cNvSpPr>
          <p:nvPr/>
        </p:nvSpPr>
        <p:spPr bwMode="auto">
          <a:xfrm>
            <a:off x="5941870" y="5354417"/>
            <a:ext cx="379722" cy="325437"/>
          </a:xfrm>
          <a:prstGeom prst="rect">
            <a:avLst/>
          </a:prstGeom>
          <a:solidFill>
            <a:srgbClr val="9BBB59">
              <a:lumMod val="20000"/>
              <a:lumOff val="80000"/>
            </a:srgbClr>
          </a:solidFill>
          <a:ln w="12700">
            <a:solidFill>
              <a:srgbClr val="9BBB59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3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74" name="Text Box 33"/>
          <p:cNvSpPr txBox="1">
            <a:spLocks noChangeArrowheads="1"/>
          </p:cNvSpPr>
          <p:nvPr/>
        </p:nvSpPr>
        <p:spPr bwMode="auto">
          <a:xfrm>
            <a:off x="5941870" y="5679220"/>
            <a:ext cx="379722" cy="325437"/>
          </a:xfrm>
          <a:prstGeom prst="rect">
            <a:avLst/>
          </a:prstGeom>
          <a:solidFill>
            <a:srgbClr val="9BBB59">
              <a:lumMod val="20000"/>
              <a:lumOff val="80000"/>
            </a:srgbClr>
          </a:solidFill>
          <a:ln w="12700">
            <a:solidFill>
              <a:srgbClr val="9BBB59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4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75" name="Text Box 36"/>
          <p:cNvSpPr txBox="1">
            <a:spLocks noChangeArrowheads="1"/>
          </p:cNvSpPr>
          <p:nvPr/>
        </p:nvSpPr>
        <p:spPr bwMode="auto">
          <a:xfrm>
            <a:off x="7551864" y="5353783"/>
            <a:ext cx="379722" cy="325437"/>
          </a:xfrm>
          <a:prstGeom prst="rect">
            <a:avLst/>
          </a:prstGeom>
          <a:solidFill>
            <a:srgbClr val="9BBB59">
              <a:lumMod val="20000"/>
              <a:lumOff val="80000"/>
            </a:srgbClr>
          </a:solidFill>
          <a:ln w="12700">
            <a:solidFill>
              <a:srgbClr val="9BBB59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6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76" name="Text Box 31"/>
          <p:cNvSpPr txBox="1">
            <a:spLocks noChangeArrowheads="1"/>
          </p:cNvSpPr>
          <p:nvPr/>
        </p:nvSpPr>
        <p:spPr bwMode="auto">
          <a:xfrm>
            <a:off x="6321703" y="5352707"/>
            <a:ext cx="1234463" cy="325437"/>
          </a:xfrm>
          <a:prstGeom prst="rect">
            <a:avLst/>
          </a:prstGeom>
          <a:solidFill>
            <a:srgbClr val="9BBB59">
              <a:lumMod val="20000"/>
              <a:lumOff val="80000"/>
            </a:srgbClr>
          </a:solidFill>
          <a:ln w="12700">
            <a:solidFill>
              <a:srgbClr val="9BBB59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5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77" name="Text Box 31"/>
          <p:cNvSpPr txBox="1">
            <a:spLocks noChangeArrowheads="1"/>
          </p:cNvSpPr>
          <p:nvPr/>
        </p:nvSpPr>
        <p:spPr bwMode="auto">
          <a:xfrm>
            <a:off x="5941870" y="5027075"/>
            <a:ext cx="1234463" cy="325437"/>
          </a:xfrm>
          <a:prstGeom prst="rect">
            <a:avLst/>
          </a:prstGeom>
          <a:solidFill>
            <a:srgbClr val="9BBB59">
              <a:lumMod val="20000"/>
              <a:lumOff val="80000"/>
            </a:srgbClr>
          </a:solidFill>
          <a:ln w="12700">
            <a:solidFill>
              <a:srgbClr val="9BBB59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1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sp>
        <p:nvSpPr>
          <p:cNvPr id="78" name="Text Box 35"/>
          <p:cNvSpPr txBox="1">
            <a:spLocks noChangeArrowheads="1"/>
          </p:cNvSpPr>
          <p:nvPr/>
        </p:nvSpPr>
        <p:spPr bwMode="auto">
          <a:xfrm>
            <a:off x="7176333" y="5027075"/>
            <a:ext cx="379722" cy="325437"/>
          </a:xfrm>
          <a:prstGeom prst="rect">
            <a:avLst/>
          </a:prstGeom>
          <a:solidFill>
            <a:srgbClr val="9BBB59">
              <a:lumMod val="20000"/>
              <a:lumOff val="80000"/>
            </a:srgbClr>
          </a:solidFill>
          <a:ln w="12700">
            <a:solidFill>
              <a:srgbClr val="9BBB59">
                <a:lumMod val="50000"/>
              </a:srgbClr>
            </a:solidFill>
            <a:miter lim="800000"/>
            <a:headEnd type="none" w="sm" len="sm"/>
            <a:tailEnd type="none" w="med" len="lg"/>
          </a:ln>
        </p:spPr>
        <p:txBody>
          <a:bodyPr tIns="18288" bIns="18288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+mn-cs"/>
              </a:rPr>
              <a:t>2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cs typeface="+mn-cs"/>
            </a:endParaRPr>
          </a:p>
        </p:txBody>
      </p:sp>
      <p:pic>
        <p:nvPicPr>
          <p:cNvPr id="79" name="Audio 7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04377136"/>
      </p:ext>
    </p:extLst>
  </p:cSld>
  <p:clrMapOvr>
    <a:masterClrMapping/>
  </p:clrMapOvr>
  <p:transition advTm="40013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9"/>
                </p:tgtEl>
              </p:cMediaNode>
            </p:audio>
          </p:childTnLst>
        </p:cTn>
      </p:par>
    </p:tnLst>
    <p:bldLst>
      <p:bldP spid="41" grpId="0" build="p"/>
      <p:bldP spid="42" grpId="0"/>
      <p:bldP spid="43" grpId="0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65" grpId="0"/>
      <p:bldP spid="66" grpId="0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</p:bldLst>
  </p:timing>
  <p:extLst>
    <p:ext uri="{3A86A75C-4F4B-4683-9AE1-C65F6400EC91}">
      <p14:laserTraceLst xmlns:p14="http://schemas.microsoft.com/office/powerpoint/2010/main">
        <p14:tracePtLst>
          <p14:tracePt t="7582" x="6251575" y="5992813"/>
          <p14:tracePt t="7595" x="6037263" y="5778500"/>
          <p14:tracePt t="7607" x="5697538" y="5411788"/>
          <p14:tracePt t="7620" x="5232400" y="4983163"/>
          <p14:tracePt t="7635" x="4768850" y="4510088"/>
          <p14:tracePt t="7652" x="4295775" y="4044950"/>
          <p14:tracePt t="7669" x="3482975" y="3170238"/>
          <p14:tracePt t="7685" x="3197225" y="2778125"/>
          <p14:tracePt t="7702" x="3062288" y="2500313"/>
          <p14:tracePt t="7718" x="3000375" y="2160588"/>
          <p14:tracePt t="7735" x="3000375" y="2089150"/>
          <p14:tracePt t="7753" x="3009900" y="2054225"/>
          <p14:tracePt t="7769" x="3009900" y="2044700"/>
          <p14:tracePt t="7786" x="3017838" y="2044700"/>
          <p14:tracePt t="7898" x="3017838" y="2036763"/>
          <p14:tracePt t="7911" x="3017838" y="2009775"/>
          <p14:tracePt t="7923" x="3062288" y="1920875"/>
          <p14:tracePt t="7936" x="3133725" y="1785938"/>
          <p14:tracePt t="7951" x="3232150" y="1679575"/>
          <p14:tracePt t="7968" x="3340100" y="1571625"/>
          <p14:tracePt t="7985" x="3598863" y="1401763"/>
          <p14:tracePt t="8002" x="3732213" y="1330325"/>
          <p14:tracePt t="8018" x="3983038" y="1231900"/>
          <p14:tracePt t="8052" x="4081463" y="1223963"/>
          <p14:tracePt t="8293" x="4010025" y="1152525"/>
          <p14:tracePt t="8305" x="3875088" y="1054100"/>
          <p14:tracePt t="8317" x="3724275" y="965200"/>
          <p14:tracePt t="8329" x="3544888" y="884238"/>
          <p14:tracePt t="8342" x="3394075" y="830263"/>
          <p14:tracePt t="8354" x="3268663" y="795338"/>
          <p14:tracePt t="8368" x="3170238" y="758825"/>
          <p14:tracePt t="8385" x="3089275" y="741363"/>
          <p14:tracePt t="8403" x="3044825" y="731838"/>
          <p14:tracePt t="8418" x="3036888" y="731838"/>
          <p14:tracePt t="8452" x="3098800" y="731838"/>
          <p14:tracePt t="8469" x="3179763" y="750888"/>
          <p14:tracePt t="8486" x="3303588" y="768350"/>
          <p14:tracePt t="8502" x="3544888" y="785813"/>
          <p14:tracePt t="8519" x="3660775" y="785813"/>
          <p14:tracePt t="8536" x="3759200" y="803275"/>
          <p14:tracePt t="8553" x="3894138" y="830263"/>
          <p14:tracePt t="8569" x="3938588" y="830263"/>
          <p14:tracePt t="8586" x="3946525" y="839788"/>
          <p14:tracePt t="8602" x="3956050" y="839788"/>
          <p14:tracePt t="8625" x="3956050" y="847725"/>
          <p14:tracePt t="8638" x="3929063" y="866775"/>
          <p14:tracePt t="8652" x="3848100" y="893763"/>
          <p14:tracePt t="8669" x="3724275" y="928688"/>
          <p14:tracePt t="8686" x="3438525" y="928688"/>
          <p14:tracePt t="8703" x="3322638" y="928688"/>
          <p14:tracePt t="8720" x="3251200" y="928688"/>
          <p14:tracePt t="8735" x="3179763" y="919163"/>
          <p14:tracePt t="8752" x="3179763" y="901700"/>
          <p14:tracePt t="8769" x="3197225" y="822325"/>
          <p14:tracePt t="8785" x="3251200" y="758825"/>
          <p14:tracePt t="8801" x="3330575" y="687388"/>
          <p14:tracePt t="8818" x="3589338" y="581025"/>
          <p14:tracePt t="8835" x="3732213" y="561975"/>
          <p14:tracePt t="8851" x="3919538" y="561975"/>
          <p14:tracePt t="8868" x="4313238" y="615950"/>
          <p14:tracePt t="8885" x="4483100" y="633413"/>
          <p14:tracePt t="8902" x="4732338" y="723900"/>
          <p14:tracePt t="8919" x="4786313" y="741363"/>
          <p14:tracePt t="8935" x="4813300" y="750888"/>
          <p14:tracePt t="8952" x="4822825" y="768350"/>
          <p14:tracePt t="8985" x="4822825" y="776288"/>
          <p14:tracePt t="9002" x="4616450" y="874713"/>
          <p14:tracePt t="9019" x="4394200" y="938213"/>
          <p14:tracePt t="9035" x="4133850" y="955675"/>
          <p14:tracePt t="9052" x="3840163" y="973138"/>
          <p14:tracePt t="9069" x="3367088" y="973138"/>
          <p14:tracePt t="9085" x="3197225" y="965200"/>
          <p14:tracePt t="9102" x="2982913" y="822325"/>
          <p14:tracePt t="9119" x="2982913" y="723900"/>
          <p14:tracePt t="9136" x="3009900" y="625475"/>
          <p14:tracePt t="9152" x="3268663" y="419100"/>
          <p14:tracePt t="9169" x="3446463" y="339725"/>
          <p14:tracePt t="9187" x="3786188" y="285750"/>
          <p14:tracePt t="9202" x="3956050" y="285750"/>
          <p14:tracePt t="9219" x="4081463" y="312738"/>
          <p14:tracePt t="9237" x="4268788" y="411163"/>
          <p14:tracePt t="9253" x="4313238" y="473075"/>
          <p14:tracePt t="9269" x="4357688" y="517525"/>
          <p14:tracePt t="9285" x="4367213" y="598488"/>
          <p14:tracePt t="9302" x="4340225" y="687388"/>
          <p14:tracePt t="9318" x="4259263" y="776288"/>
          <p14:tracePt t="9336" x="3973513" y="928688"/>
          <p14:tracePt t="9353" x="3776663" y="965200"/>
          <p14:tracePt t="9370" x="3465513" y="955675"/>
          <p14:tracePt t="9387" x="3367088" y="919163"/>
          <p14:tracePt t="9402" x="3303588" y="893763"/>
          <p14:tracePt t="9419" x="3286125" y="839788"/>
          <p14:tracePt t="9436" x="3313113" y="785813"/>
          <p14:tracePt t="9455" x="3517900" y="598488"/>
          <p14:tracePt t="9469" x="3643313" y="527050"/>
          <p14:tracePt t="9486" x="3741738" y="509588"/>
          <p14:tracePt t="9503" x="3902075" y="536575"/>
          <p14:tracePt t="9519" x="3929063" y="588963"/>
          <p14:tracePt t="9536" x="3965575" y="669925"/>
          <p14:tracePt t="9553" x="3965575" y="768350"/>
          <p14:tracePt t="9569" x="3840163" y="1027113"/>
          <p14:tracePt t="9586" x="3732213" y="1133475"/>
          <p14:tracePt t="9602" x="3598863" y="1231900"/>
          <p14:tracePt t="9619" x="3303588" y="1303338"/>
          <p14:tracePt t="9636" x="3179763" y="1303338"/>
          <p14:tracePt t="9654" x="2965450" y="1152525"/>
          <p14:tracePt t="9669" x="2911475" y="1027113"/>
          <p14:tracePt t="9685" x="2911475" y="901700"/>
          <p14:tracePt t="9702" x="2973388" y="608013"/>
          <p14:tracePt t="9718" x="3071813" y="500063"/>
          <p14:tracePt t="9735" x="3197225" y="384175"/>
          <p14:tracePt t="9751" x="3473450" y="312738"/>
          <p14:tracePt t="9768" x="3589338" y="312738"/>
          <p14:tracePt t="9786" x="3786188" y="401638"/>
          <p14:tracePt t="9801" x="3867150" y="490538"/>
          <p14:tracePt t="9818" x="3938588" y="598488"/>
          <p14:tracePt t="9836" x="3983038" y="704850"/>
          <p14:tracePt t="9853" x="3983038" y="741363"/>
          <p14:tracePt t="9870" x="3867150" y="874713"/>
          <p14:tracePt t="9885" x="3741738" y="911225"/>
          <p14:tracePt t="9902" x="3589338" y="946150"/>
          <p14:tracePt t="9919" x="3348038" y="965200"/>
          <p14:tracePt t="9935" x="3276600" y="965200"/>
          <p14:tracePt t="9952" x="3241675" y="965200"/>
          <p14:tracePt t="9969" x="3224213" y="965200"/>
          <p14:tracePt t="10337" x="3160713" y="1017588"/>
          <p14:tracePt t="10349" x="3044825" y="1108075"/>
          <p14:tracePt t="10361" x="2894013" y="1223963"/>
          <p14:tracePt t="10373" x="2759075" y="1322388"/>
          <p14:tracePt t="10386" x="2608263" y="1393825"/>
          <p14:tracePt t="10401" x="2482850" y="1490663"/>
          <p14:tracePt t="10418" x="2330450" y="1562100"/>
          <p14:tracePt t="10435" x="2071688" y="1687513"/>
          <p14:tracePt t="10451" x="1965325" y="1741488"/>
          <p14:tracePt t="10468" x="1866900" y="1776413"/>
          <p14:tracePt t="10485" x="1724025" y="1822450"/>
          <p14:tracePt t="10501" x="1652588" y="1839913"/>
          <p14:tracePt t="10518" x="1571625" y="1839913"/>
          <p14:tracePt t="10535" x="1401763" y="1830388"/>
          <p14:tracePt t="10552" x="1347788" y="1830388"/>
          <p14:tracePt t="10568" x="1312863" y="1830388"/>
          <p14:tracePt t="10586" x="1276350" y="1830388"/>
          <p14:tracePt t="10602" x="1268413" y="1830388"/>
          <p14:tracePt t="10618" x="1268413" y="1822450"/>
          <p14:tracePt t="10635" x="1268413" y="1812925"/>
          <p14:tracePt t="10683" x="1285875" y="1803400"/>
          <p14:tracePt t="10695" x="1312863" y="1803400"/>
          <p14:tracePt t="10706" x="1339850" y="1785938"/>
          <p14:tracePt t="10719" x="1357313" y="1785938"/>
          <p14:tracePt t="10735" x="1401763" y="1785938"/>
          <p14:tracePt t="10752" x="1419225" y="1785938"/>
          <p14:tracePt t="10769" x="1455738" y="1785938"/>
          <p14:tracePt t="10786" x="1465263" y="1785938"/>
          <p14:tracePt t="10804" x="1482725" y="1795463"/>
          <p14:tracePt t="10820" x="1490663" y="1803400"/>
          <p14:tracePt t="10835" x="1500188" y="1803400"/>
          <p14:tracePt t="10852" x="1554163" y="1839913"/>
          <p14:tracePt t="10868" x="1571625" y="1849438"/>
          <p14:tracePt t="10885" x="1598613" y="1874838"/>
          <p14:tracePt t="10903" x="1652588" y="1901825"/>
          <p14:tracePt t="10918" x="1679575" y="1928813"/>
          <p14:tracePt t="10935" x="1697038" y="1938338"/>
          <p14:tracePt t="10951" x="1776413" y="1965325"/>
          <p14:tracePt t="10968" x="1812925" y="1965325"/>
          <p14:tracePt t="10985" x="1928813" y="1973263"/>
          <p14:tracePt t="11001" x="2000250" y="1973263"/>
          <p14:tracePt t="11018" x="2071688" y="1973263"/>
          <p14:tracePt t="11035" x="2179638" y="1973263"/>
          <p14:tracePt t="11051" x="2214563" y="1973263"/>
          <p14:tracePt t="11069" x="2241550" y="1973263"/>
          <p14:tracePt t="11088" x="2259013" y="1973263"/>
          <p14:tracePt t="11119" x="2268538" y="1973263"/>
          <p14:tracePt t="11149" x="2268538" y="1982788"/>
          <p14:tracePt t="11161" x="2251075" y="2009775"/>
          <p14:tracePt t="11173" x="2214563" y="2054225"/>
          <p14:tracePt t="11186" x="2125663" y="2098675"/>
          <p14:tracePt t="11203" x="2044700" y="2135188"/>
          <p14:tracePt t="11221" x="1919288" y="2152650"/>
          <p14:tracePt t="11236" x="1866900" y="2152650"/>
          <p14:tracePt t="11253" x="1785938" y="2081213"/>
          <p14:tracePt t="11269" x="1697038" y="1973263"/>
          <p14:tracePt t="11287" x="1581150" y="1697038"/>
          <p14:tracePt t="11303" x="1562100" y="1544638"/>
          <p14:tracePt t="11319" x="1571625" y="1419225"/>
          <p14:tracePt t="11335" x="1625600" y="1330325"/>
          <p14:tracePt t="11352" x="1670050" y="1330325"/>
          <p14:tracePt t="11368" x="1704975" y="1347788"/>
          <p14:tracePt t="11385" x="1776413" y="1473200"/>
          <p14:tracePt t="11402" x="1812925" y="1554163"/>
          <p14:tracePt t="11418" x="1857375" y="1731963"/>
          <p14:tracePt t="11436" x="1874838" y="1830388"/>
          <p14:tracePt t="11453" x="1893888" y="1911350"/>
          <p14:tracePt t="11470" x="1893888" y="2054225"/>
          <p14:tracePt t="11486" x="1884363" y="2135188"/>
          <p14:tracePt t="11505" x="1857375" y="2286000"/>
          <p14:tracePt t="11519" x="1839913" y="2349500"/>
          <p14:tracePt t="11536" x="1830388" y="2420938"/>
          <p14:tracePt t="11553" x="1803400" y="2465388"/>
          <p14:tracePt t="11569" x="1776413" y="2509838"/>
          <p14:tracePt t="11586" x="1776413" y="2517775"/>
          <p14:tracePt t="11603" x="1768475" y="2517775"/>
          <p14:tracePt t="11619" x="1768475" y="2527300"/>
          <p14:tracePt t="11641" x="1751013" y="2492375"/>
          <p14:tracePt t="11785" x="1751013" y="2420938"/>
          <p14:tracePt t="11798" x="1751013" y="2303463"/>
          <p14:tracePt t="11810" x="1741488" y="2206625"/>
          <p14:tracePt t="11822" x="1741488" y="2081213"/>
          <p14:tracePt t="11835" x="1741488" y="2009775"/>
          <p14:tracePt t="11852" x="1741488" y="1938338"/>
          <p14:tracePt t="11869" x="1741488" y="1901825"/>
          <p14:tracePt t="11885" x="1741488" y="1866900"/>
          <p14:tracePt t="11903" x="1741488" y="1857375"/>
          <p14:tracePt t="12070" x="1751013" y="1866900"/>
          <p14:tracePt t="12082" x="1751013" y="1884363"/>
          <p14:tracePt t="12094" x="1751013" y="1928813"/>
          <p14:tracePt t="12107" x="1751013" y="1982788"/>
          <p14:tracePt t="12119" x="1751013" y="2089150"/>
          <p14:tracePt t="12136" x="1768475" y="2214563"/>
          <p14:tracePt t="12155" x="1768475" y="2357438"/>
          <p14:tracePt t="12170" x="1768475" y="2411413"/>
          <p14:tracePt t="12186" x="1768475" y="2482850"/>
          <p14:tracePt t="12202" x="1768475" y="2652713"/>
          <p14:tracePt t="12219" x="1758950" y="2759075"/>
          <p14:tracePt t="12235" x="1741488" y="2857500"/>
          <p14:tracePt t="12252" x="1724025" y="2955925"/>
          <p14:tracePt t="12268" x="1697038" y="3135313"/>
          <p14:tracePt t="12285" x="1679575" y="3214688"/>
          <p14:tracePt t="12302" x="1660525" y="3384550"/>
          <p14:tracePt t="12319" x="1660525" y="3455988"/>
          <p14:tracePt t="12336" x="1660525" y="3509963"/>
          <p14:tracePt t="12352" x="1660525" y="3608388"/>
          <p14:tracePt t="12370" x="1660525" y="3625850"/>
          <p14:tracePt t="12387" x="1660525" y="3670300"/>
          <p14:tracePt t="12403" x="1660525" y="3679825"/>
          <p14:tracePt t="12420" x="1660525" y="3706813"/>
          <p14:tracePt t="12436" x="1660525" y="3724275"/>
          <p14:tracePt t="12482" x="1670050" y="3724275"/>
          <p14:tracePt t="12520" x="1687513" y="3724275"/>
          <p14:tracePt t="12533" x="1697038" y="3714750"/>
          <p14:tracePt t="12544" x="1714500" y="3706813"/>
          <p14:tracePt t="12562" x="1741488" y="3679825"/>
          <p14:tracePt t="12574" x="1768475" y="3652838"/>
          <p14:tracePt t="12586" x="1776413" y="3625850"/>
          <p14:tracePt t="12603" x="1803400" y="3589338"/>
          <p14:tracePt t="12620" x="1830388" y="3544888"/>
          <p14:tracePt t="12637" x="1893888" y="3394075"/>
          <p14:tracePt t="12653" x="1928813" y="3286125"/>
          <p14:tracePt t="12669" x="1982788" y="3081338"/>
          <p14:tracePt t="12685" x="2000250" y="2965450"/>
          <p14:tracePt t="12702" x="2017713" y="2867025"/>
          <p14:tracePt t="12720" x="2036763" y="2643188"/>
          <p14:tracePt t="12736" x="2054225" y="2517775"/>
          <p14:tracePt t="12755" x="2054225" y="2322513"/>
          <p14:tracePt t="12769" x="2044700" y="2251075"/>
          <p14:tracePt t="12786" x="2044700" y="2170113"/>
          <p14:tracePt t="12790" x="2027238" y="2135188"/>
          <p14:tracePt t="12803" x="2017713" y="2108200"/>
          <p14:tracePt t="12819" x="2017713" y="2098675"/>
          <p14:tracePt t="12836" x="2009775" y="2089150"/>
          <p14:tracePt t="12853" x="2009775" y="2071688"/>
          <p14:tracePt t="12870" x="2000250" y="2036763"/>
          <p14:tracePt t="12888" x="1946275" y="1884363"/>
          <p14:tracePt t="12903" x="1938338" y="1849438"/>
          <p14:tracePt t="12920" x="1928813" y="1822450"/>
          <p14:tracePt t="12936" x="1928813" y="1812925"/>
          <p14:tracePt t="12995" x="1928813" y="1803400"/>
          <p14:tracePt t="13031" x="1919288" y="1803400"/>
          <p14:tracePt t="13074" x="1901825" y="1803400"/>
          <p14:tracePt t="13097" x="1884363" y="1803400"/>
          <p14:tracePt t="13109" x="1874838" y="1803400"/>
          <p14:tracePt t="13121" x="1866900" y="1803400"/>
          <p14:tracePt t="13136" x="1857375" y="1803400"/>
          <p14:tracePt t="13153" x="1839913" y="1812925"/>
          <p14:tracePt t="13170" x="1822450" y="1849438"/>
          <p14:tracePt t="13186" x="1812925" y="1857375"/>
          <p14:tracePt t="13203" x="1785938" y="1893888"/>
          <p14:tracePt t="13220" x="1751013" y="1955800"/>
          <p14:tracePt t="13236" x="1741488" y="1965325"/>
          <p14:tracePt t="13253" x="1741488" y="1973263"/>
          <p14:tracePt t="13271" x="1741488" y="1982788"/>
          <p14:tracePt t="13286" x="1724025" y="1982788"/>
          <p14:tracePt t="13302" x="1724025" y="2000250"/>
          <p14:tracePt t="13319" x="1714500" y="2081213"/>
          <p14:tracePt t="13336" x="1704975" y="2143125"/>
          <p14:tracePt t="13352" x="1704975" y="2197100"/>
          <p14:tracePt t="13369" x="1679575" y="2268538"/>
          <p14:tracePt t="13386" x="1679575" y="2295525"/>
          <p14:tracePt t="13402" x="1670050" y="2303463"/>
          <p14:tracePt t="13436" x="1670050" y="2312988"/>
          <p14:tracePt t="13475" x="1652588" y="2312988"/>
          <p14:tracePt t="13488" x="1652588" y="2303463"/>
          <p14:tracePt t="13501" x="1652588" y="2295525"/>
          <p14:tracePt t="13513" x="1643063" y="2268538"/>
          <p14:tracePt t="13524" x="1643063" y="2251075"/>
          <p14:tracePt t="13537" x="1633538" y="2197100"/>
          <p14:tracePt t="13552" x="1616075" y="2135188"/>
          <p14:tracePt t="13568" x="1598613" y="2063750"/>
          <p14:tracePt t="13585" x="1581150" y="1965325"/>
          <p14:tracePt t="13602" x="1562100" y="1884363"/>
          <p14:tracePt t="13620" x="1562100" y="1857375"/>
          <p14:tracePt t="13652" x="1544638" y="1849438"/>
          <p14:tracePt t="13713" x="1544638" y="1857375"/>
          <p14:tracePt t="13724" x="1544638" y="1866900"/>
          <p14:tracePt t="13737" x="1544638" y="1874838"/>
          <p14:tracePt t="13753" x="1544638" y="1893888"/>
          <p14:tracePt t="13769" x="1544638" y="1920875"/>
          <p14:tracePt t="13786" x="1544638" y="2089150"/>
          <p14:tracePt t="13802" x="1544638" y="2259013"/>
          <p14:tracePt t="13820" x="1544638" y="2589213"/>
          <p14:tracePt t="13836" x="1544638" y="2714625"/>
          <p14:tracePt t="13852" x="1536700" y="2813050"/>
          <p14:tracePt t="13869" x="1536700" y="2955925"/>
          <p14:tracePt t="13886" x="1536700" y="3000375"/>
          <p14:tracePt t="13904" x="1536700" y="3089275"/>
          <p14:tracePt t="13919" x="1536700" y="3125788"/>
          <p14:tracePt t="13936" x="1536700" y="3179763"/>
          <p14:tracePt t="13952" x="1536700" y="3286125"/>
          <p14:tracePt t="13969" x="1536700" y="3357563"/>
          <p14:tracePt t="13986" x="1536700" y="3411538"/>
          <p14:tracePt t="14002" x="1536700" y="3527425"/>
          <p14:tracePt t="14019" x="1554163" y="3581400"/>
          <p14:tracePt t="14037" x="1554163" y="3652838"/>
          <p14:tracePt t="14053" x="1554163" y="3679825"/>
          <p14:tracePt t="14070" x="1562100" y="3706813"/>
          <p14:tracePt t="14086" x="1562100" y="3714750"/>
          <p14:tracePt t="14235" x="1571625" y="3714750"/>
          <p14:tracePt t="14395" x="1581150" y="3714750"/>
          <p14:tracePt t="14407" x="1589088" y="3714750"/>
          <p14:tracePt t="14419" x="1625600" y="3714750"/>
          <p14:tracePt t="14431" x="1670050" y="3714750"/>
          <p14:tracePt t="14444" x="1724025" y="3706813"/>
          <p14:tracePt t="14456" x="1803400" y="3679825"/>
          <p14:tracePt t="14470" x="1857375" y="3662363"/>
          <p14:tracePt t="14486" x="1911350" y="3635375"/>
          <p14:tracePt t="14505" x="2017713" y="3563938"/>
          <p14:tracePt t="14520" x="2054225" y="3517900"/>
          <p14:tracePt t="14536" x="2108200" y="3438525"/>
          <p14:tracePt t="14553" x="2197100" y="3187700"/>
          <p14:tracePt t="14571" x="2232025" y="3036888"/>
          <p14:tracePt t="14586" x="2251075" y="2894013"/>
          <p14:tracePt t="14603" x="2268538" y="2741613"/>
          <p14:tracePt t="14620" x="2303463" y="2563813"/>
          <p14:tracePt t="14636" x="2303463" y="2544763"/>
          <p14:tracePt t="14654" x="2303463" y="2509838"/>
          <p14:tracePt t="14669" x="2303463" y="2500313"/>
          <p14:tracePt t="14686" x="2303463" y="2465388"/>
          <p14:tracePt t="14702" x="2214563" y="2241550"/>
          <p14:tracePt t="14719" x="2143125" y="2089150"/>
          <p14:tracePt t="14736" x="2081213" y="1946275"/>
          <p14:tracePt t="14752" x="2036763" y="1803400"/>
          <p14:tracePt t="14770" x="2036763" y="1776413"/>
          <p14:tracePt t="14788" x="2027238" y="1758950"/>
          <p14:tracePt t="14803" x="2027238" y="1731963"/>
          <p14:tracePt t="14820" x="2027238" y="1679575"/>
          <p14:tracePt t="14836" x="2027238" y="1625600"/>
          <p14:tracePt t="14853" x="2027238" y="1616075"/>
          <p14:tracePt t="14907" x="2017713" y="1616075"/>
          <p14:tracePt t="14931" x="2009775" y="1616075"/>
          <p14:tracePt t="14943" x="1982788" y="1616075"/>
          <p14:tracePt t="14955" x="1973263" y="1598613"/>
          <p14:tracePt t="14969" x="1955800" y="1598613"/>
          <p14:tracePt t="14991" x="1946275" y="1598613"/>
          <p14:tracePt t="15016" x="1928813" y="1598613"/>
          <p14:tracePt t="15028" x="1911350" y="1608138"/>
          <p14:tracePt t="15040" x="1884363" y="1608138"/>
          <p14:tracePt t="15054" x="1857375" y="1625600"/>
          <p14:tracePt t="15070" x="1839913" y="1643063"/>
          <p14:tracePt t="15086" x="1795463" y="1652588"/>
          <p14:tracePt t="15102" x="1741488" y="1687513"/>
          <p14:tracePt t="15119" x="1660525" y="1751013"/>
          <p14:tracePt t="15136" x="1633538" y="1776413"/>
          <p14:tracePt t="15154" x="1625600" y="1785938"/>
          <p14:tracePt t="15170" x="1616075" y="1866900"/>
          <p14:tracePt t="15186" x="1616075" y="1901825"/>
          <p14:tracePt t="15204" x="1616075" y="2027238"/>
          <p14:tracePt t="15220" x="1616075" y="2098675"/>
          <p14:tracePt t="15236" x="1616075" y="2135188"/>
          <p14:tracePt t="15253" x="1616075" y="2197100"/>
          <p14:tracePt t="15271" x="1616075" y="2232025"/>
          <p14:tracePt t="15287" x="1616075" y="2286000"/>
          <p14:tracePt t="15304" x="1633538" y="2438400"/>
          <p14:tracePt t="15319" x="1633538" y="2492375"/>
          <p14:tracePt t="15336" x="1652588" y="2589213"/>
          <p14:tracePt t="15352" x="1660525" y="2714625"/>
          <p14:tracePt t="15369" x="1660525" y="2768600"/>
          <p14:tracePt t="15387" x="1679575" y="2822575"/>
          <p14:tracePt t="15403" x="1687513" y="2911475"/>
          <p14:tracePt t="15420" x="1704975" y="2955925"/>
          <p14:tracePt t="15439" x="1714500" y="3017838"/>
          <p14:tracePt t="15453" x="1731963" y="3054350"/>
          <p14:tracePt t="15471" x="1731963" y="3081338"/>
          <p14:tracePt t="15486" x="1731963" y="3187700"/>
          <p14:tracePt t="15503" x="1731963" y="3241675"/>
          <p14:tracePt t="15519" x="1741488" y="3295650"/>
          <p14:tracePt t="15535" x="1758950" y="3384550"/>
          <p14:tracePt t="15552" x="1758950" y="3429000"/>
          <p14:tracePt t="15569" x="1768475" y="3446463"/>
          <p14:tracePt t="15586" x="1776413" y="3455988"/>
          <p14:tracePt t="15602" x="1785938" y="3492500"/>
          <p14:tracePt t="15619" x="1795463" y="3500438"/>
          <p14:tracePt t="15637" x="1812925" y="3517900"/>
          <p14:tracePt t="15653" x="1822450" y="3527425"/>
          <p14:tracePt t="15670" x="1830388" y="3527425"/>
          <p14:tracePt t="15686" x="1857375" y="3527425"/>
          <p14:tracePt t="15703" x="1884363" y="3527425"/>
          <p14:tracePt t="15722" x="1946275" y="3527425"/>
          <p14:tracePt t="15736" x="1982788" y="3509963"/>
          <p14:tracePt t="15753" x="2027238" y="3473450"/>
          <p14:tracePt t="15770" x="2108200" y="3330575"/>
          <p14:tracePt t="15787" x="2160588" y="3206750"/>
          <p14:tracePt t="15805" x="2232025" y="2928938"/>
          <p14:tracePt t="15820" x="2251075" y="2786063"/>
          <p14:tracePt t="15836" x="2251075" y="2643188"/>
          <p14:tracePt t="15854" x="2251075" y="2401888"/>
          <p14:tracePt t="15870" x="2241550" y="2278063"/>
          <p14:tracePt t="15887" x="2224088" y="2179638"/>
          <p14:tracePt t="15904" x="2197100" y="2000250"/>
          <p14:tracePt t="15920" x="2160588" y="1920875"/>
          <p14:tracePt t="15935" x="2133600" y="1893888"/>
          <p14:tracePt t="15952" x="2125663" y="1884363"/>
          <p14:tracePt t="16022" x="2125663" y="1920875"/>
          <p14:tracePt t="16034" x="2170113" y="1973263"/>
          <p14:tracePt t="16046" x="2187575" y="2036763"/>
          <p14:tracePt t="16058" x="2214563" y="2089150"/>
          <p14:tracePt t="16076" x="2232025" y="2135188"/>
          <p14:tracePt t="16088" x="2241550" y="2143125"/>
          <p14:tracePt t="16102" x="2251075" y="2152650"/>
          <p14:tracePt t="16119" x="2251075" y="2160588"/>
          <p14:tracePt t="16135" x="2259013" y="2160588"/>
          <p14:tracePt t="16152" x="2286000" y="2160588"/>
          <p14:tracePt t="16169" x="2312988" y="2160588"/>
          <p14:tracePt t="16186" x="2393950" y="2135188"/>
          <p14:tracePt t="16202" x="2428875" y="2116138"/>
          <p14:tracePt t="16219" x="2490788" y="2108200"/>
          <p14:tracePt t="16235" x="2554288" y="2081213"/>
          <p14:tracePt t="16252" x="2589213" y="2063750"/>
          <p14:tracePt t="16269" x="2625725" y="2054225"/>
          <p14:tracePt t="16286" x="2652713" y="2054225"/>
          <p14:tracePt t="16302" x="2670175" y="2054225"/>
          <p14:tracePt t="16319" x="2679700" y="2054225"/>
          <p14:tracePt t="16336" x="2687638" y="2054225"/>
          <p14:tracePt t="16370" x="2705100" y="2054225"/>
          <p14:tracePt t="16393" x="2714625" y="2054225"/>
          <p14:tracePt t="16418" x="2724150" y="2054225"/>
          <p14:tracePt t="16430" x="2732088" y="2054225"/>
          <p14:tracePt t="16442" x="2751138" y="2054225"/>
          <p14:tracePt t="16454" x="2795588" y="2054225"/>
          <p14:tracePt t="16469" x="2830513" y="2044700"/>
          <p14:tracePt t="16486" x="2857500" y="2044700"/>
          <p14:tracePt t="16504" x="2919413" y="2027238"/>
          <p14:tracePt t="16520" x="2938463" y="2027238"/>
          <p14:tracePt t="16537" x="2946400" y="2027238"/>
          <p14:tracePt t="16553" x="2965450" y="2071688"/>
          <p14:tracePt t="16570" x="2965450" y="2116138"/>
          <p14:tracePt t="16587" x="2955925" y="2170113"/>
          <p14:tracePt t="16605" x="2857500" y="2312988"/>
          <p14:tracePt t="16620" x="2795588" y="2357438"/>
          <p14:tracePt t="16637" x="2714625" y="2411413"/>
          <p14:tracePt t="16654" x="2490788" y="2401888"/>
          <p14:tracePt t="16670" x="2366963" y="2322513"/>
          <p14:tracePt t="16687" x="2251075" y="2214563"/>
          <p14:tracePt t="16704" x="2133600" y="2071688"/>
          <p14:tracePt t="16720" x="2125663" y="2044700"/>
          <p14:tracePt t="16738" x="2125663" y="2000250"/>
          <p14:tracePt t="16753" x="2143125" y="1973263"/>
          <p14:tracePt t="16770" x="2179638" y="1946275"/>
          <p14:tracePt t="16787" x="2259013" y="1893888"/>
          <p14:tracePt t="16803" x="2322513" y="1874838"/>
          <p14:tracePt t="16822" x="2455863" y="1830388"/>
          <p14:tracePt t="16837" x="2509838" y="1822450"/>
          <p14:tracePt t="16854" x="2562225" y="1803400"/>
          <p14:tracePt t="16872" x="2660650" y="1776413"/>
          <p14:tracePt t="16886" x="2697163" y="1776413"/>
          <p14:tracePt t="16903" x="2724150" y="1776413"/>
          <p14:tracePt t="16919" x="2768600" y="1776413"/>
          <p14:tracePt t="16936" x="2822575" y="1785938"/>
          <p14:tracePt t="16953" x="2901950" y="1839913"/>
          <p14:tracePt t="16969" x="2938463" y="1866900"/>
          <p14:tracePt t="16986" x="2982913" y="1893888"/>
          <p14:tracePt t="17003" x="3044825" y="1911350"/>
          <p14:tracePt t="17019" x="3071813" y="1928813"/>
          <p14:tracePt t="17052" x="3089275" y="1938338"/>
          <p14:tracePt t="17069" x="3108325" y="1938338"/>
          <p14:tracePt t="17086" x="3152775" y="1938338"/>
          <p14:tracePt t="17103" x="3205163" y="1938338"/>
          <p14:tracePt t="17119" x="3276600" y="1911350"/>
          <p14:tracePt t="17136" x="3303588" y="1911350"/>
          <p14:tracePt t="17153" x="3340100" y="1884363"/>
          <p14:tracePt t="17169" x="3357563" y="1874838"/>
          <p14:tracePt t="17186" x="3375025" y="1874838"/>
          <p14:tracePt t="17203" x="3402013" y="1866900"/>
          <p14:tracePt t="17220" x="3411538" y="1866900"/>
          <p14:tracePt t="17253" x="3419475" y="1866900"/>
          <p14:tracePt t="17278" x="3438525" y="1866900"/>
          <p14:tracePt t="17290" x="3438525" y="1874838"/>
          <p14:tracePt t="17303" x="3429000" y="1928813"/>
          <p14:tracePt t="17319" x="3402013" y="1992313"/>
          <p14:tracePt t="17337" x="3251200" y="2143125"/>
          <p14:tracePt t="17352" x="3160713" y="2187575"/>
          <p14:tracePt t="17370" x="3054350" y="2259013"/>
          <p14:tracePt t="17386" x="2894013" y="2330450"/>
          <p14:tracePt t="17404" x="2840038" y="2339975"/>
          <p14:tracePt t="17422" x="2759075" y="2357438"/>
          <p14:tracePt t="17437" x="2751138" y="2357438"/>
          <p14:tracePt t="17453" x="2741613" y="2366963"/>
          <p14:tracePt t="17470" x="2732088" y="2374900"/>
          <p14:tracePt t="17487" x="2705100" y="2401888"/>
          <p14:tracePt t="17504" x="2697163" y="2411413"/>
          <p14:tracePt t="17520" x="2652713" y="2482850"/>
          <p14:tracePt t="17537" x="2625725" y="2509838"/>
          <p14:tracePt t="17555" x="2571750" y="2563813"/>
          <p14:tracePt t="17570" x="2562225" y="2571750"/>
          <p14:tracePt t="17603" x="2562225" y="2581275"/>
          <p14:tracePt t="17658" x="2571750" y="2581275"/>
          <p14:tracePt t="17670" x="2625725" y="2581275"/>
          <p14:tracePt t="17683" x="2697163" y="2581275"/>
          <p14:tracePt t="17694" x="2776538" y="2581275"/>
          <p14:tracePt t="17707" x="2847975" y="2581275"/>
          <p14:tracePt t="17720" x="2919413" y="2581275"/>
          <p14:tracePt t="17737" x="2973388" y="2581275"/>
          <p14:tracePt t="17754" x="3081338" y="2598738"/>
          <p14:tracePt t="17769" x="3108325" y="2608263"/>
          <p14:tracePt t="17786" x="3133725" y="2616200"/>
          <p14:tracePt t="17802" x="3160713" y="2643188"/>
          <p14:tracePt t="17820" x="3179763" y="2652713"/>
          <p14:tracePt t="17838" x="3187700" y="2706688"/>
          <p14:tracePt t="17854" x="3187700" y="2759075"/>
          <p14:tracePt t="17870" x="3179763" y="2803525"/>
          <p14:tracePt t="17888" x="3125788" y="2901950"/>
          <p14:tracePt t="17904" x="3071813" y="2946400"/>
          <p14:tracePt t="17920" x="3027363" y="2973388"/>
          <p14:tracePt t="17936" x="2928938" y="3009900"/>
          <p14:tracePt t="17953" x="2911475" y="3027363"/>
          <p14:tracePt t="17972" x="2874963" y="3036888"/>
          <p14:tracePt t="17987" x="2874963" y="3044825"/>
          <p14:tracePt t="18043" x="2874963" y="3054350"/>
          <p14:tracePt t="18056" x="2874963" y="3063875"/>
          <p14:tracePt t="18068" x="2874963" y="3089275"/>
          <p14:tracePt t="18086" x="2874963" y="3098800"/>
          <p14:tracePt t="18378" x="2830513" y="3135313"/>
          <p14:tracePt t="18390" x="2768600" y="3206750"/>
          <p14:tracePt t="18401" x="2687638" y="3251200"/>
          <p14:tracePt t="18413" x="2625725" y="3295650"/>
          <p14:tracePt t="18425" x="2581275" y="3357563"/>
          <p14:tracePt t="18440" x="2517775" y="3402013"/>
          <p14:tracePt t="18453" x="2465388" y="3465513"/>
          <p14:tracePt t="18470" x="2428875" y="3509963"/>
          <p14:tracePt t="18487" x="2384425" y="3589338"/>
          <p14:tracePt t="18503" x="2384425" y="3625850"/>
          <p14:tracePt t="18520" x="2393950" y="3670300"/>
          <p14:tracePt t="18537" x="2446338" y="3714750"/>
          <p14:tracePt t="18554" x="2455863" y="3733800"/>
          <p14:tracePt t="18570" x="2473325" y="3741738"/>
          <p14:tracePt t="18587" x="2517775" y="3751263"/>
          <p14:tracePt t="18604" x="2670175" y="3795713"/>
          <p14:tracePt t="18621" x="2724150" y="3813175"/>
          <p14:tracePt t="18637" x="2776538" y="3813175"/>
          <p14:tracePt t="18653" x="2867025" y="3795713"/>
          <p14:tracePt t="18669" x="2911475" y="3786188"/>
          <p14:tracePt t="18687" x="2990850" y="3759200"/>
          <p14:tracePt t="18704" x="3027363" y="3741738"/>
          <p14:tracePt t="18720" x="3062288" y="3741738"/>
          <p14:tracePt t="18737" x="3143250" y="3733800"/>
          <p14:tracePt t="18754" x="3179763" y="3714750"/>
          <p14:tracePt t="18771" x="3276600" y="3706813"/>
          <p14:tracePt t="18787" x="3330575" y="3706813"/>
          <p14:tracePt t="18804" x="3384550" y="3706813"/>
          <p14:tracePt t="18820" x="3490913" y="3706813"/>
          <p14:tracePt t="18837" x="3544888" y="3706813"/>
          <p14:tracePt t="18854" x="3598863" y="3706813"/>
          <p14:tracePt t="18870" x="3652838" y="3706813"/>
          <p14:tracePt t="18887" x="3679825" y="3706813"/>
          <p14:tracePt t="18905" x="3697288" y="3697288"/>
          <p14:tracePt t="18921" x="3705225" y="3697288"/>
          <p14:tracePt t="18936" x="3732213" y="3697288"/>
          <p14:tracePt t="18953" x="3759200" y="3697288"/>
          <p14:tracePt t="18970" x="3795713" y="3697288"/>
          <p14:tracePt t="18986" x="3822700" y="3697288"/>
          <p14:tracePt t="19003" x="3867150" y="3697288"/>
          <p14:tracePt t="19927" x="3776663" y="3643313"/>
          <p14:tracePt t="19939" x="3670300" y="3571875"/>
          <p14:tracePt t="19949" x="3517900" y="3455988"/>
          <p14:tracePt t="19962" x="3357563" y="3322638"/>
          <p14:tracePt t="19974" x="3179763" y="3160713"/>
          <p14:tracePt t="19987" x="3000375" y="3017838"/>
          <p14:tracePt t="20003" x="2847975" y="2901950"/>
          <p14:tracePt t="20020" x="2697163" y="2786063"/>
          <p14:tracePt t="20036" x="2446338" y="2563813"/>
          <p14:tracePt t="20053" x="2339975" y="2473325"/>
          <p14:tracePt t="20071" x="2170113" y="2339975"/>
          <p14:tracePt t="20086" x="2125663" y="2295525"/>
          <p14:tracePt t="20104" x="2098675" y="2268538"/>
          <p14:tracePt t="20120" x="2081213" y="2259013"/>
          <p14:tracePt t="20136" x="2071688" y="2259013"/>
          <p14:tracePt t="20169" x="2062163" y="2259013"/>
          <p14:tracePt t="20389" x="2062163" y="2268538"/>
          <p14:tracePt t="20510" x="2071688" y="2268538"/>
          <p14:tracePt t="20521" x="2081213" y="2268538"/>
          <p14:tracePt t="20534" x="2089150" y="2268538"/>
          <p14:tracePt t="20546" x="2125663" y="2268538"/>
          <p14:tracePt t="20558" x="2179638" y="2268538"/>
          <p14:tracePt t="20571" x="2232025" y="2268538"/>
          <p14:tracePt t="20587" x="2286000" y="2268538"/>
          <p14:tracePt t="20604" x="2357438" y="2286000"/>
          <p14:tracePt t="20621" x="2419350" y="2295525"/>
          <p14:tracePt t="20638" x="2509838" y="2295525"/>
          <p14:tracePt t="20653" x="2527300" y="2295525"/>
          <p14:tracePt t="20670" x="2554288" y="2295525"/>
          <p14:tracePt t="20686" x="2562225" y="2295525"/>
          <p14:tracePt t="20804" x="2554288" y="2295525"/>
          <p14:tracePt t="20852" x="2554288" y="2312988"/>
          <p14:tracePt t="20901" x="2562225" y="2322513"/>
          <p14:tracePt t="20913" x="2571750" y="2330450"/>
          <p14:tracePt t="20925" x="2581275" y="2339975"/>
          <p14:tracePt t="20937" x="2598738" y="2349500"/>
          <p14:tracePt t="20953" x="2608263" y="2357438"/>
          <p14:tracePt t="20970" x="2625725" y="2374900"/>
          <p14:tracePt t="20987" x="2643188" y="2374900"/>
          <p14:tracePt t="21021" x="2670175" y="2374900"/>
          <p14:tracePt t="21037" x="2687638" y="2374900"/>
          <p14:tracePt t="21053" x="2714625" y="2384425"/>
          <p14:tracePt t="21070" x="2776538" y="2384425"/>
          <p14:tracePt t="21086" x="2813050" y="2393950"/>
          <p14:tracePt t="21103" x="2874963" y="2428875"/>
          <p14:tracePt t="21119" x="2928938" y="2473325"/>
          <p14:tracePt t="21136" x="3081338" y="2589213"/>
          <p14:tracePt t="21153" x="3160713" y="2635250"/>
          <p14:tracePt t="21170" x="3205163" y="2679700"/>
          <p14:tracePt t="21187" x="3224213" y="2714625"/>
          <p14:tracePt t="21204" x="3224213" y="2724150"/>
          <p14:tracePt t="21221" x="3224213" y="2741613"/>
          <p14:tracePt t="21237" x="3214688" y="2768600"/>
          <p14:tracePt t="21254" x="3187700" y="2795588"/>
          <p14:tracePt t="21271" x="3116263" y="2849563"/>
          <p14:tracePt t="21287" x="3081338" y="2874963"/>
          <p14:tracePt t="21304" x="3044825" y="2884488"/>
          <p14:tracePt t="21321" x="2990850" y="2901950"/>
          <p14:tracePt t="21354" x="2982913" y="2901950"/>
          <p14:tracePt t="21380" x="2973388" y="2901950"/>
          <p14:tracePt t="21392" x="2965450" y="2901950"/>
          <p14:tracePt t="21406" x="2928938" y="2901950"/>
          <p14:tracePt t="21421" x="2919413" y="2901950"/>
          <p14:tracePt t="21437" x="2874963" y="2901950"/>
          <p14:tracePt t="21454" x="2813050" y="2901950"/>
          <p14:tracePt t="21470" x="2803525" y="2901950"/>
          <p14:tracePt t="21489" x="2776538" y="2911475"/>
          <p14:tracePt t="21520" x="2759075" y="2928938"/>
          <p14:tracePt t="21536" x="2687638" y="2982913"/>
          <p14:tracePt t="21553" x="2652713" y="3009900"/>
          <p14:tracePt t="21569" x="2625725" y="3027363"/>
          <p14:tracePt t="21586" x="2608263" y="3036888"/>
          <p14:tracePt t="22026" x="2608263" y="3017838"/>
          <p14:tracePt t="22050" x="2608263" y="3009900"/>
          <p14:tracePt t="22062" x="2598738" y="2992438"/>
          <p14:tracePt t="22074" x="2571750" y="2928938"/>
          <p14:tracePt t="22087" x="2554288" y="2894013"/>
          <p14:tracePt t="22105" x="2527300" y="2822575"/>
          <p14:tracePt t="22120" x="2473325" y="2714625"/>
          <p14:tracePt t="22137" x="2438400" y="2563813"/>
          <p14:tracePt t="22153" x="2366963" y="2357438"/>
          <p14:tracePt t="22171" x="2357438" y="2322513"/>
          <p14:tracePt t="22189" x="2339975" y="2259013"/>
          <p14:tracePt t="22204" x="2339975" y="2232025"/>
          <p14:tracePt t="22220" x="2339975" y="2224088"/>
          <p14:tracePt t="22236" x="2339975" y="2206625"/>
          <p14:tracePt t="22284" x="2347913" y="2206625"/>
          <p14:tracePt t="22300" x="2366963" y="2206625"/>
          <p14:tracePt t="22313" x="2374900" y="2206625"/>
          <p14:tracePt t="22323" x="2393950" y="2206625"/>
          <p14:tracePt t="22337" x="2419350" y="2206625"/>
          <p14:tracePt t="22354" x="2438400" y="2206625"/>
          <p14:tracePt t="22372" x="2490788" y="2187575"/>
          <p14:tracePt t="22387" x="2509838" y="2187575"/>
          <p14:tracePt t="22404" x="2536825" y="2179638"/>
          <p14:tracePt t="22420" x="2598738" y="2170113"/>
          <p14:tracePt t="22437" x="2633663" y="2170113"/>
          <p14:tracePt t="22454" x="2643188" y="2160588"/>
          <p14:tracePt t="22471" x="2679700" y="2160588"/>
          <p14:tracePt t="22505" x="2687638" y="2160588"/>
          <p14:tracePt t="22739" x="2687638" y="2170113"/>
          <p14:tracePt t="22751" x="2687638" y="2179638"/>
          <p14:tracePt t="22764" x="2687638" y="2187575"/>
          <p14:tracePt t="22775" x="2687638" y="2206625"/>
          <p14:tracePt t="22788" x="2687638" y="2259013"/>
          <p14:tracePt t="22803" x="2687638" y="2312988"/>
          <p14:tracePt t="22820" x="2687638" y="2357438"/>
          <p14:tracePt t="22836" x="2679700" y="2420938"/>
          <p14:tracePt t="22853" x="2670175" y="2428875"/>
          <p14:tracePt t="22870" x="2670175" y="2438400"/>
          <p14:tracePt t="22887" x="2670175" y="2446338"/>
          <p14:tracePt t="22921" x="2670175" y="2455863"/>
          <p14:tracePt t="22932" x="2660650" y="2482850"/>
          <p14:tracePt t="22944" x="2660650" y="2492375"/>
          <p14:tracePt t="22957" x="2652713" y="2509838"/>
          <p14:tracePt t="22970" x="2652713" y="2536825"/>
          <p14:tracePt t="22986" x="2633663" y="2563813"/>
          <p14:tracePt t="23003" x="2625725" y="2581275"/>
          <p14:tracePt t="23020" x="2589213" y="2670175"/>
          <p14:tracePt t="23036" x="2544763" y="2706688"/>
          <p14:tracePt t="23053" x="2500313" y="2768600"/>
          <p14:tracePt t="23069" x="2374900" y="2867025"/>
          <p14:tracePt t="23086" x="2295525" y="2894013"/>
          <p14:tracePt t="23104" x="2214563" y="2911475"/>
          <p14:tracePt t="23122" x="2152650" y="2921000"/>
          <p14:tracePt t="23137" x="2133600" y="2921000"/>
          <p14:tracePt t="23153" x="2116138" y="2921000"/>
          <p14:tracePt t="23187" x="2108200" y="2830513"/>
          <p14:tracePt t="23203" x="2089150" y="2751138"/>
          <p14:tracePt t="23220" x="2062163" y="2652713"/>
          <p14:tracePt t="23237" x="2009775" y="2527300"/>
          <p14:tracePt t="23254" x="1955800" y="2446338"/>
          <p14:tracePt t="23270" x="1901825" y="2339975"/>
          <p14:tracePt t="23287" x="1874838" y="2286000"/>
          <p14:tracePt t="23303" x="1847850" y="2259013"/>
          <p14:tracePt t="23320" x="1839913" y="2232025"/>
          <p14:tracePt t="23337" x="1839913" y="2224088"/>
          <p14:tracePt t="23403" x="1839913" y="2214563"/>
          <p14:tracePt t="23427" x="1839913" y="2206625"/>
          <p14:tracePt t="23439" x="1847850" y="2206625"/>
          <p14:tracePt t="23451" x="1874838" y="2197100"/>
          <p14:tracePt t="23464" x="1928813" y="2179638"/>
          <p14:tracePt t="23476" x="2000250" y="2160588"/>
          <p14:tracePt t="23488" x="2098675" y="2160588"/>
          <p14:tracePt t="23503" x="2224088" y="2160588"/>
          <p14:tracePt t="23520" x="2322513" y="2170113"/>
          <p14:tracePt t="23536" x="2544763" y="2187575"/>
          <p14:tracePt t="23553" x="2598738" y="2206625"/>
          <p14:tracePt t="23570" x="2633663" y="2206625"/>
          <p14:tracePt t="23587" x="2679700" y="2206625"/>
          <p14:tracePt t="23604" x="2697163" y="2206625"/>
          <p14:tracePt t="23620" x="2697163" y="2214563"/>
          <p14:tracePt t="23686" x="2687638" y="2214563"/>
          <p14:tracePt t="23698" x="2679700" y="2214563"/>
          <p14:tracePt t="23710" x="2670175" y="2214563"/>
          <p14:tracePt t="23723" x="2608263" y="2214563"/>
          <p14:tracePt t="23736" x="2527300" y="2179638"/>
          <p14:tracePt t="23753" x="2393950" y="2108200"/>
          <p14:tracePt t="23770" x="2187575" y="2000250"/>
          <p14:tracePt t="23786" x="2108200" y="1965325"/>
          <p14:tracePt t="23803" x="2081213" y="1955800"/>
          <p14:tracePt t="23820" x="2071688" y="1955800"/>
          <p14:tracePt t="23836" x="2071688" y="1946275"/>
          <p14:tracePt t="23890" x="2081213" y="1946275"/>
          <p14:tracePt t="23904" x="2089150" y="1955800"/>
          <p14:tracePt t="23915" x="2125663" y="1992313"/>
          <p14:tracePt t="23927" x="2187575" y="2036763"/>
          <p14:tracePt t="23938" x="2276475" y="2089150"/>
          <p14:tracePt t="23953" x="2374900" y="2143125"/>
          <p14:tracePt t="23970" x="2465388" y="2187575"/>
          <p14:tracePt t="23987" x="2581275" y="2251075"/>
          <p14:tracePt t="24003" x="2608263" y="2259013"/>
          <p14:tracePt t="24020" x="2616200" y="2268538"/>
          <p14:tracePt t="24036" x="2625725" y="2286000"/>
          <p14:tracePt t="24114" x="2625725" y="2278063"/>
          <p14:tracePt t="24127" x="2616200" y="2268538"/>
          <p14:tracePt t="24141" x="2589213" y="2232025"/>
          <p14:tracePt t="24154" x="2536825" y="2206625"/>
          <p14:tracePt t="24171" x="2509838" y="2179638"/>
          <p14:tracePt t="24188" x="2490788" y="2179638"/>
          <p14:tracePt t="24358" x="2490788" y="2197100"/>
          <p14:tracePt t="24394" x="2490788" y="2206625"/>
          <p14:tracePt t="24405" x="2490788" y="2214563"/>
          <p14:tracePt t="24417" x="2490788" y="2251075"/>
          <p14:tracePt t="24429" x="2473325" y="2303463"/>
          <p14:tracePt t="24441" x="2446338" y="2366963"/>
          <p14:tracePt t="24454" x="2411413" y="2446338"/>
          <p14:tracePt t="24470" x="2384425" y="2482850"/>
          <p14:tracePt t="24487" x="2357438" y="2527300"/>
          <p14:tracePt t="24504" x="2303463" y="2608263"/>
          <p14:tracePt t="24520" x="2295525" y="2625725"/>
          <p14:tracePt t="24536" x="2276475" y="2670175"/>
          <p14:tracePt t="24553" x="2259013" y="2732088"/>
          <p14:tracePt t="24570" x="2259013" y="2741613"/>
          <p14:tracePt t="24586" x="2241550" y="2751138"/>
          <p14:tracePt t="27459" x="2224088" y="2706688"/>
          <p14:tracePt t="27471" x="2152650" y="2625725"/>
          <p14:tracePt t="27483" x="2081213" y="2536825"/>
          <p14:tracePt t="27495" x="2009775" y="2428875"/>
          <p14:tracePt t="27507" x="1938338" y="2322513"/>
          <p14:tracePt t="27521" x="1874838" y="2241550"/>
          <p14:tracePt t="27538" x="1803400" y="2135188"/>
          <p14:tracePt t="27556" x="1724025" y="2009775"/>
          <p14:tracePt t="27571" x="1714500" y="1982788"/>
          <p14:tracePt t="27588" x="1714500" y="1965325"/>
          <p14:tracePt t="27605" x="1714500" y="1928813"/>
          <p14:tracePt t="27621" x="1724025" y="1920875"/>
          <p14:tracePt t="27639" x="1741488" y="1911350"/>
          <p14:tracePt t="27655" x="1768475" y="1893888"/>
          <p14:tracePt t="27672" x="1830388" y="1884363"/>
          <p14:tracePt t="27688" x="1874838" y="1866900"/>
          <p14:tracePt t="27705" x="1928813" y="1857375"/>
          <p14:tracePt t="27721" x="2000250" y="1839913"/>
          <p14:tracePt t="27738" x="2027238" y="1839913"/>
          <p14:tracePt t="27754" x="2062163" y="1839913"/>
          <p14:tracePt t="27771" x="2125663" y="1830388"/>
          <p14:tracePt t="27787" x="2160588" y="1830388"/>
          <p14:tracePt t="27804" x="2224088" y="1822450"/>
          <p14:tracePt t="27821" x="2268538" y="1822450"/>
          <p14:tracePt t="27837" x="2303463" y="1822450"/>
          <p14:tracePt t="27854" x="2347913" y="1822450"/>
          <p14:tracePt t="27871" x="2374900" y="1822450"/>
          <p14:tracePt t="27889" x="2438400" y="1822450"/>
          <p14:tracePt t="27906" x="2455863" y="1822450"/>
          <p14:tracePt t="27922" x="2482850" y="1822450"/>
          <p14:tracePt t="27937" x="2544763" y="1822450"/>
          <p14:tracePt t="27954" x="2581275" y="1839913"/>
          <p14:tracePt t="27972" x="2643188" y="1857375"/>
          <p14:tracePt t="27988" x="2670175" y="1857375"/>
          <p14:tracePt t="28004" x="2687638" y="1874838"/>
          <p14:tracePt t="28021" x="2724150" y="1874838"/>
          <p14:tracePt t="28037" x="2732088" y="1874838"/>
          <p14:tracePt t="31181" x="2679700" y="1874838"/>
          <p14:tracePt t="31193" x="2419350" y="1857375"/>
          <p14:tracePt t="31204" x="2205038" y="1857375"/>
          <p14:tracePt t="31216" x="2044700" y="1857375"/>
          <p14:tracePt t="31228" x="1874838" y="1857375"/>
          <p14:tracePt t="31240" x="1751013" y="1849438"/>
          <p14:tracePt t="31254" x="1652588" y="1830388"/>
          <p14:tracePt t="31272" x="1598613" y="1830388"/>
          <p14:tracePt t="31289" x="1517650" y="1812925"/>
          <p14:tracePt t="31305" x="1500188" y="1812925"/>
          <p14:tracePt t="31321" x="1455738" y="1803400"/>
          <p14:tracePt t="31337" x="1419225" y="1803400"/>
          <p14:tracePt t="31354" x="1357313" y="1776413"/>
          <p14:tracePt t="31371" x="1330325" y="1776413"/>
          <p14:tracePt t="31387" x="1312863" y="1768475"/>
          <p14:tracePt t="31421" x="1303338" y="1768475"/>
          <p14:tracePt t="31647" x="1303338" y="1776413"/>
          <p14:tracePt t="31660" x="1303338" y="1785938"/>
          <p14:tracePt t="31672" x="1303338" y="1795463"/>
          <p14:tracePt t="31683" x="1303338" y="1803400"/>
          <p14:tracePt t="31695" x="1303338" y="1830388"/>
          <p14:tracePt t="31708" x="1303338" y="1839913"/>
          <p14:tracePt t="31720" x="1303338" y="1849438"/>
          <p14:tracePt t="31737" x="1295400" y="1849438"/>
          <p14:tracePt t="31754" x="1295400" y="1857375"/>
          <p14:tracePt t="31780" x="1295400" y="1866900"/>
          <p14:tracePt t="31890" x="1312863" y="1866900"/>
          <p14:tracePt t="31901" x="1357313" y="1857375"/>
          <p14:tracePt t="31914" x="1393825" y="1839913"/>
          <p14:tracePt t="31924" x="1438275" y="1830388"/>
          <p14:tracePt t="31938" x="1473200" y="1812925"/>
          <p14:tracePt t="31954" x="1500188" y="1803400"/>
          <p14:tracePt t="31971" x="1509713" y="1803400"/>
          <p14:tracePt t="31987" x="1527175" y="1803400"/>
          <p14:tracePt t="32004" x="1536700" y="1795463"/>
          <p14:tracePt t="32021" x="1544638" y="1795463"/>
          <p14:tracePt t="32054" x="1562100" y="1795463"/>
          <p14:tracePt t="32071" x="1581150" y="1795463"/>
          <p14:tracePt t="32087" x="1589088" y="1795463"/>
          <p14:tracePt t="32120" x="1598613" y="1795463"/>
          <p14:tracePt t="32137" x="1608138" y="1795463"/>
          <p14:tracePt t="32172" x="1616075" y="1795463"/>
          <p14:tracePt t="32232" x="1633538" y="1795463"/>
          <p14:tracePt t="32293" x="1643063" y="1795463"/>
          <p14:tracePt t="32317" x="1652588" y="1795463"/>
          <p14:tracePt t="32341" x="1660525" y="1795463"/>
          <p14:tracePt t="32364" x="1670050" y="1795463"/>
          <p14:tracePt t="32414" x="1679575" y="1795463"/>
          <p14:tracePt t="32437" x="1687513" y="1795463"/>
          <p14:tracePt t="32449" x="1704975" y="1795463"/>
          <p14:tracePt t="32461" x="1714500" y="1795463"/>
          <p14:tracePt t="32474" x="1724025" y="1795463"/>
          <p14:tracePt t="32511" x="1731963" y="1795463"/>
          <p14:tracePt t="32535" x="1741488" y="1795463"/>
          <p14:tracePt t="32571" x="1751013" y="1795463"/>
          <p14:tracePt t="32608" x="1758950" y="1795463"/>
          <p14:tracePt t="32687" x="1768475" y="1795463"/>
          <p14:tracePt t="32795" x="1785938" y="1795463"/>
          <p14:tracePt t="32819" x="1795463" y="1795463"/>
          <p14:tracePt t="32855" x="1803400" y="1795463"/>
          <p14:tracePt t="32917" x="1812925" y="1795463"/>
          <p14:tracePt t="32965" x="1812925" y="1785938"/>
          <p14:tracePt t="33000" x="1785938" y="1758950"/>
          <p14:tracePt t="33012" x="1751013" y="1731963"/>
          <p14:tracePt t="33024" x="1670050" y="1687513"/>
          <p14:tracePt t="33037" x="1562100" y="1616075"/>
          <p14:tracePt t="33054" x="1455738" y="1562100"/>
          <p14:tracePt t="33071" x="1401763" y="1536700"/>
          <p14:tracePt t="33088" x="1330325" y="1490663"/>
          <p14:tracePt t="33104" x="1322388" y="1482725"/>
          <p14:tracePt t="33121" x="1303338" y="1482725"/>
          <p14:tracePt t="33158" x="1295400" y="1482725"/>
          <p14:tracePt t="33184" x="1285875" y="1482725"/>
          <p14:tracePt t="33196" x="1268413" y="1482725"/>
          <p14:tracePt t="33208" x="1258888" y="1482725"/>
          <p14:tracePt t="33221" x="1250950" y="1482725"/>
          <p14:tracePt t="33238" x="1241425" y="1490663"/>
          <p14:tracePt t="33255" x="1231900" y="1509713"/>
          <p14:tracePt t="33271" x="1223963" y="1517650"/>
          <p14:tracePt t="33288" x="1214438" y="1527175"/>
          <p14:tracePt t="33305" x="1196975" y="1554163"/>
          <p14:tracePt t="33322" x="1196975" y="1571625"/>
          <p14:tracePt t="33338" x="1196975" y="1581150"/>
          <p14:tracePt t="33356" x="1196975" y="1608138"/>
          <p14:tracePt t="33371" x="1196975" y="1633538"/>
          <p14:tracePt t="33388" x="1196975" y="1652588"/>
          <p14:tracePt t="33405" x="1196975" y="1714500"/>
          <p14:tracePt t="33421" x="1196975" y="1751013"/>
          <p14:tracePt t="33438" x="1204913" y="1776413"/>
          <p14:tracePt t="33454" x="1214438" y="1874838"/>
          <p14:tracePt t="33471" x="1231900" y="1911350"/>
          <p14:tracePt t="33488" x="1241425" y="2036763"/>
          <p14:tracePt t="33504" x="1258888" y="2063750"/>
          <p14:tracePt t="33521" x="1258888" y="2081213"/>
          <p14:tracePt t="33537" x="1268413" y="2108200"/>
          <p14:tracePt t="33573" x="1268413" y="2116138"/>
          <p14:tracePt t="33620" x="1276350" y="2116138"/>
          <p14:tracePt t="33672" x="1276350" y="2108200"/>
          <p14:tracePt t="33684" x="1285875" y="2081213"/>
          <p14:tracePt t="33697" x="1303338" y="2044700"/>
          <p14:tracePt t="33708" x="1330325" y="2000250"/>
          <p14:tracePt t="33721" x="1357313" y="1965325"/>
          <p14:tracePt t="33737" x="1366838" y="1920875"/>
          <p14:tracePt t="33754" x="1374775" y="1911350"/>
          <p14:tracePt t="33771" x="1384300" y="1893888"/>
          <p14:tracePt t="33788" x="1401763" y="1884363"/>
          <p14:tracePt t="33828" x="1401763" y="1874838"/>
          <p14:tracePt t="33901" x="1401763" y="1857375"/>
          <p14:tracePt t="33913" x="1401763" y="1849438"/>
          <p14:tracePt t="33925" x="1401763" y="1839913"/>
          <p14:tracePt t="33939" x="1401763" y="1830388"/>
          <p14:tracePt t="33954" x="1411288" y="1812925"/>
          <p14:tracePt t="33973" x="1411288" y="1795463"/>
          <p14:tracePt t="33998" x="1411288" y="1785938"/>
          <p14:tracePt t="34070" x="1411288" y="1776413"/>
          <p14:tracePt t="34082" x="1384300" y="1758950"/>
          <p14:tracePt t="34094" x="1347788" y="1731963"/>
          <p14:tracePt t="34106" x="1285875" y="1687513"/>
          <p14:tracePt t="34121" x="1223963" y="1633538"/>
          <p14:tracePt t="34138" x="1187450" y="1608138"/>
          <p14:tracePt t="34154" x="1160463" y="1598613"/>
          <p14:tracePt t="34173" x="1143000" y="1598613"/>
          <p14:tracePt t="34205" x="1133475" y="1598613"/>
          <p14:tracePt t="34224" x="1108075" y="1633538"/>
          <p14:tracePt t="34239" x="1098550" y="1660525"/>
          <p14:tracePt t="34256" x="1081088" y="1687513"/>
          <p14:tracePt t="34273" x="1081088" y="1714500"/>
          <p14:tracePt t="34306" x="1081088" y="1724025"/>
          <p14:tracePt t="34322" x="1081088" y="1751013"/>
          <p14:tracePt t="34339" x="1081088" y="1758950"/>
          <p14:tracePt t="34356" x="1081088" y="1768475"/>
          <p14:tracePt t="34373" x="1081088" y="1795463"/>
          <p14:tracePt t="34388" x="1108075" y="1812925"/>
          <p14:tracePt t="34405" x="1116013" y="1822450"/>
          <p14:tracePt t="34421" x="1152525" y="1830388"/>
          <p14:tracePt t="34439" x="1169988" y="1830388"/>
          <p14:tracePt t="34458" x="1204913" y="1839913"/>
          <p14:tracePt t="34472" x="1214438" y="1839913"/>
          <p14:tracePt t="34505" x="1231900" y="1839913"/>
          <p14:tracePt t="34522" x="1241425" y="1839913"/>
          <p14:tracePt t="34540" x="1268413" y="1839913"/>
          <p14:tracePt t="34556" x="1276350" y="1839913"/>
          <p14:tracePt t="34589" x="1295400" y="1839913"/>
          <p14:tracePt t="34655" x="1303338" y="1839913"/>
          <p14:tracePt t="34895" x="1303338" y="1849438"/>
          <p14:tracePt t="34907" x="1303338" y="1857375"/>
          <p14:tracePt t="34919" x="1303338" y="1884363"/>
          <p14:tracePt t="34931" x="1303338" y="1901825"/>
          <p14:tracePt t="34943" x="1303338" y="1928813"/>
          <p14:tracePt t="34955" x="1303338" y="1938338"/>
          <p14:tracePt t="34971" x="1303338" y="1946275"/>
          <p14:tracePt t="34988" x="1303338" y="1955800"/>
          <p14:tracePt t="35005" x="1303338" y="1992313"/>
          <p14:tracePt t="35021" x="1303338" y="2009775"/>
          <p14:tracePt t="35038" x="1303338" y="2036763"/>
          <p14:tracePt t="35055" x="1303338" y="2116138"/>
          <p14:tracePt t="35071" x="1303338" y="2135188"/>
          <p14:tracePt t="35088" x="1285875" y="2179638"/>
          <p14:tracePt t="35105" x="1285875" y="2197100"/>
          <p14:tracePt t="35138" x="1285875" y="2214563"/>
          <p14:tracePt t="35155" x="1285875" y="2224088"/>
          <p14:tracePt t="35171" x="1285875" y="2232025"/>
          <p14:tracePt t="35188" x="1285875" y="2241550"/>
          <p14:tracePt t="35205" x="1285875" y="2268538"/>
          <p14:tracePt t="35221" x="1285875" y="2278063"/>
          <p14:tracePt t="35239" x="1285875" y="2286000"/>
          <p14:tracePt t="35374" x="1295400" y="2286000"/>
          <p14:tracePt t="35386" x="1312863" y="2286000"/>
          <p14:tracePt t="35398" x="1322388" y="2268538"/>
          <p14:tracePt t="35410" x="1347788" y="2259013"/>
          <p14:tracePt t="35423" x="1366838" y="2251075"/>
          <p14:tracePt t="35438" x="1393825" y="2232025"/>
          <p14:tracePt t="35455" x="1401763" y="2224088"/>
          <p14:tracePt t="35471" x="1428750" y="2206625"/>
          <p14:tracePt t="35488" x="1438275" y="2206625"/>
          <p14:tracePt t="35505" x="1438275" y="2197100"/>
          <p14:tracePt t="35521" x="1446213" y="2197100"/>
          <p14:tracePt t="35538" x="1446213" y="2187575"/>
          <p14:tracePt t="35579" x="1446213" y="2179638"/>
          <p14:tracePt t="35731" x="1438275" y="2160588"/>
          <p14:tracePt t="35743" x="1411288" y="2152650"/>
          <p14:tracePt t="35755" x="1374775" y="2143125"/>
          <p14:tracePt t="35767" x="1330325" y="2116138"/>
          <p14:tracePt t="35779" x="1303338" y="2098675"/>
          <p14:tracePt t="35791" x="1285875" y="2089150"/>
          <p14:tracePt t="35805" x="1258888" y="2089150"/>
          <p14:tracePt t="35821" x="1250950" y="2081213"/>
          <p14:tracePt t="35838" x="1241425" y="2081213"/>
          <p14:tracePt t="35854" x="1231900" y="2081213"/>
          <p14:tracePt t="35871" x="1223963" y="2071688"/>
          <p14:tracePt t="35949" x="1231900" y="2071688"/>
          <p14:tracePt t="35961" x="1241425" y="2071688"/>
          <p14:tracePt t="35974" x="1268413" y="2071688"/>
          <p14:tracePt t="35988" x="1276350" y="2071688"/>
          <p14:tracePt t="36005" x="1285875" y="2071688"/>
          <p14:tracePt t="36022" x="1303338" y="2071688"/>
          <p14:tracePt t="36038" x="1303338" y="2081213"/>
          <p14:tracePt t="36055" x="1312863" y="2081213"/>
          <p14:tracePt t="36220" x="1303338" y="2081213"/>
          <p14:tracePt t="36232" x="1276350" y="2081213"/>
          <p14:tracePt t="36244" x="1258888" y="2081213"/>
          <p14:tracePt t="36256" x="1250950" y="2071688"/>
          <p14:tracePt t="36272" x="1223963" y="2071688"/>
          <p14:tracePt t="36288" x="1223963" y="2054225"/>
          <p14:tracePt t="36305" x="1214438" y="2054225"/>
          <p14:tracePt t="36321" x="1214438" y="2044700"/>
          <p14:tracePt t="36380" x="1223963" y="2044700"/>
          <p14:tracePt t="36393" x="1241425" y="2044700"/>
          <p14:tracePt t="36406" x="1258888" y="2044700"/>
          <p14:tracePt t="36417" x="1268413" y="2063750"/>
          <p14:tracePt t="36429" x="1295400" y="2063750"/>
          <p14:tracePt t="36442" x="1303338" y="2071688"/>
          <p14:tracePt t="36455" x="1312863" y="2071688"/>
          <p14:tracePt t="36472" x="1322388" y="2071688"/>
          <p14:tracePt t="36513" x="1330325" y="2071688"/>
          <p14:tracePt t="36585" x="1303338" y="2071688"/>
          <p14:tracePt t="36598" x="1295400" y="2071688"/>
          <p14:tracePt t="36610" x="1276350" y="2071688"/>
          <p14:tracePt t="36624" x="1268413" y="2054225"/>
          <p14:tracePt t="36648" x="1258888" y="2054225"/>
          <p14:tracePt t="36690" x="1241425" y="2054225"/>
          <p14:tracePt t="36787" x="1250950" y="2054225"/>
          <p14:tracePt t="36799" x="1268413" y="2063750"/>
          <p14:tracePt t="36811" x="1303338" y="2071688"/>
          <p14:tracePt t="36824" x="1366838" y="2089150"/>
          <p14:tracePt t="36838" x="1438275" y="2098675"/>
          <p14:tracePt t="36855" x="1536700" y="2098675"/>
          <p14:tracePt t="36873" x="1714500" y="2116138"/>
          <p14:tracePt t="36889" x="1812925" y="2108200"/>
          <p14:tracePt t="36906" x="1884363" y="2108200"/>
          <p14:tracePt t="36922" x="2017713" y="2081213"/>
          <p14:tracePt t="36938" x="2071688" y="2071688"/>
          <p14:tracePt t="36955" x="2125663" y="2071688"/>
          <p14:tracePt t="36971" x="2205038" y="2071688"/>
          <p14:tracePt t="36988" x="2224088" y="2071688"/>
          <p14:tracePt t="37006" x="2286000" y="2054225"/>
          <p14:tracePt t="37022" x="2312988" y="2054225"/>
          <p14:tracePt t="37039" x="2330450" y="2054225"/>
          <p14:tracePt t="37056" x="2374900" y="2054225"/>
          <p14:tracePt t="37073" x="2419350" y="2054225"/>
          <p14:tracePt t="37091" x="2465388" y="2054225"/>
          <p14:tracePt t="37106" x="2473325" y="2044700"/>
          <p14:tracePt t="37124" x="2482850" y="2044700"/>
          <p14:tracePt t="37139" x="2517775" y="2044700"/>
          <p14:tracePt t="37155" x="2527300" y="2044700"/>
          <p14:tracePt t="37172" x="2544763" y="2044700"/>
          <p14:tracePt t="37188" x="2554288" y="2044700"/>
          <p14:tracePt t="37205" x="2608263" y="2063750"/>
          <p14:tracePt t="37221" x="2643188" y="2089150"/>
          <p14:tracePt t="37238" x="2687638" y="2116138"/>
          <p14:tracePt t="37255" x="2724150" y="2152650"/>
          <p14:tracePt t="37272" x="2724150" y="2160588"/>
          <p14:tracePt t="37413" x="2714625" y="2160588"/>
          <p14:tracePt t="38050" x="2705100" y="2160588"/>
          <p14:tracePt t="39086" x="2697163" y="2160588"/>
          <p14:tracePt t="39147" x="2687638" y="2160588"/>
          <p14:tracePt t="39160" x="2679700" y="2160588"/>
          <p14:tracePt t="39178" x="2652713" y="2160588"/>
          <p14:tracePt t="39190" x="2616200" y="2160588"/>
          <p14:tracePt t="39202" x="2562225" y="2179638"/>
          <p14:tracePt t="39214" x="2500313" y="2206625"/>
          <p14:tracePt t="39226" x="2428875" y="2224088"/>
          <p14:tracePt t="39239" x="2347913" y="2251075"/>
          <p14:tracePt t="39256" x="2268538" y="2268538"/>
          <p14:tracePt t="39274" x="2170113" y="2295525"/>
          <p14:tracePt t="39289" x="2116138" y="2312988"/>
          <p14:tracePt t="39305" x="2062163" y="2322513"/>
          <p14:tracePt t="39322" x="1911350" y="2339975"/>
          <p14:tracePt t="39339" x="1830388" y="2357438"/>
          <p14:tracePt t="39355" x="1758950" y="2374900"/>
          <p14:tracePt t="39373" x="1697038" y="2384425"/>
          <p14:tracePt t="39389" x="1687513" y="2384425"/>
          <p14:tracePt t="39405" x="1679575" y="2384425"/>
          <p14:tracePt t="39422" x="1660525" y="2393950"/>
          <p14:tracePt t="39455" x="1643063" y="2393950"/>
          <p14:tracePt t="39473" x="1598613" y="2401888"/>
          <p14:tracePt t="39488" x="1589088" y="2420938"/>
          <p14:tracePt t="39505" x="1571625" y="2420938"/>
          <p14:tracePt t="39814" x="1581150" y="2420938"/>
          <p14:tracePt t="40080" x="1589088" y="2420938"/>
          <p14:tracePt t="40092" x="1589088" y="2428875"/>
          <p14:tracePt t="40104" x="1608138" y="2446338"/>
          <p14:tracePt t="40116" x="1633538" y="2473325"/>
          <p14:tracePt t="40128" x="1679575" y="2500313"/>
          <p14:tracePt t="40141" x="1714500" y="2544763"/>
          <p14:tracePt t="40155" x="1776413" y="2589213"/>
          <p14:tracePt t="40173" x="1839913" y="2635250"/>
          <p14:tracePt t="40189" x="1919288" y="2687638"/>
          <p14:tracePt t="40206" x="2000250" y="2714625"/>
          <p14:tracePt t="40222" x="2152650" y="2813050"/>
          <p14:tracePt t="40239" x="2187575" y="2840038"/>
          <p14:tracePt t="40256" x="2251075" y="2867025"/>
          <p14:tracePt t="40273" x="2330450" y="2938463"/>
          <p14:tracePt t="40289" x="2384425" y="2965450"/>
          <p14:tracePt t="40305" x="2509838" y="3081338"/>
          <p14:tracePt t="40322" x="2571750" y="3108325"/>
          <p14:tracePt t="40339" x="2616200" y="3135313"/>
          <p14:tracePt t="40355" x="2652713" y="3170238"/>
          <p14:tracePt t="40372" x="2652713" y="3179763"/>
          <p14:tracePt t="40389" x="2652713" y="3187700"/>
          <p14:tracePt t="40407" x="2660650" y="3187700"/>
          <p14:tracePt t="40422" x="2660650" y="3197225"/>
          <p14:tracePt t="40464" x="2670175" y="3197225"/>
          <p14:tracePt t="40500" x="2670175" y="3214688"/>
          <p14:tracePt t="40512" x="2679700" y="3224213"/>
          <p14:tracePt t="40524" x="2687638" y="3241675"/>
          <p14:tracePt t="40536" x="2697163" y="3241675"/>
          <p14:tracePt t="40548" x="2697163" y="3251200"/>
          <p14:tracePt t="40560" x="2714625" y="3251200"/>
          <p14:tracePt t="41024" x="2714625" y="3241675"/>
          <p14:tracePt t="41272" x="2705100" y="3241675"/>
          <p14:tracePt t="41285" x="2705100" y="3232150"/>
          <p14:tracePt t="41421" x="2705100" y="3224213"/>
          <p14:tracePt t="41742" x="2697163" y="3224213"/>
          <p14:tracePt t="41946" x="2697163" y="3214688"/>
          <p14:tracePt t="42793" x="2697163" y="3206750"/>
          <p14:tracePt t="43714" x="2697163" y="3187700"/>
          <p14:tracePt t="44186" x="2687638" y="3187700"/>
          <p14:tracePt t="44204" x="2687638" y="3179763"/>
          <p14:tracePt t="44239" x="2687638" y="3170238"/>
          <p14:tracePt t="44251" x="2679700" y="3152775"/>
          <p14:tracePt t="44263" x="2652713" y="3089275"/>
          <p14:tracePt t="44275" x="2616200" y="3036888"/>
          <p14:tracePt t="44289" x="2589213" y="2992438"/>
          <p14:tracePt t="44306" x="2581275" y="2955925"/>
          <p14:tracePt t="44322" x="2571750" y="2928938"/>
          <p14:tracePt t="44339" x="2544763" y="2894013"/>
          <p14:tracePt t="44356" x="2544763" y="2884488"/>
          <p14:tracePt t="44372" x="2536825" y="2867025"/>
          <p14:tracePt t="44389" x="2527300" y="2857500"/>
          <p14:tracePt t="44405" x="2527300" y="2840038"/>
          <p14:tracePt t="44423" x="2517775" y="2830513"/>
          <p14:tracePt t="44439" x="2517775" y="2822575"/>
          <p14:tracePt t="44456" x="2509838" y="2813050"/>
          <p14:tracePt t="44472" x="2509838" y="2795588"/>
          <p14:tracePt t="44489" x="2509838" y="2786063"/>
          <p14:tracePt t="44522" x="2509838" y="2759075"/>
          <p14:tracePt t="44539" x="2509838" y="2751138"/>
          <p14:tracePt t="44555" x="2490788" y="2724150"/>
          <p14:tracePt t="44572" x="2490788" y="2714625"/>
          <p14:tracePt t="44589" x="2490788" y="2687638"/>
          <p14:tracePt t="44605" x="2490788" y="2670175"/>
          <p14:tracePt t="44622" x="2482850" y="2660650"/>
          <p14:tracePt t="44655" x="2482850" y="2652713"/>
          <p14:tracePt t="44676" x="2482850" y="2635250"/>
          <p14:tracePt t="44689" x="2482850" y="2625725"/>
          <p14:tracePt t="44707" x="2482850" y="2616200"/>
          <p14:tracePt t="44730" x="2482850" y="2608263"/>
          <p14:tracePt t="44742" x="2482850" y="2598738"/>
          <p14:tracePt t="44779" x="2482850" y="2589213"/>
          <p14:tracePt t="44791" x="2490788" y="2563813"/>
          <p14:tracePt t="44803" x="2500313" y="2527300"/>
          <p14:tracePt t="44815" x="2527300" y="2465388"/>
          <p14:tracePt t="44827" x="2571750" y="2411413"/>
          <p14:tracePt t="44839" x="2643188" y="2339975"/>
          <p14:tracePt t="44855" x="2670175" y="2286000"/>
          <p14:tracePt t="44872" x="2697163" y="2259013"/>
          <p14:tracePt t="44889" x="2714625" y="2224088"/>
          <p14:tracePt t="44922" x="2724150" y="2214563"/>
          <p14:tracePt t="45082" x="2714625" y="2214563"/>
          <p14:tracePt t="45119" x="2705100" y="2214563"/>
          <p14:tracePt t="45166" x="2697163" y="2214563"/>
          <p14:tracePt t="45478" x="2687638" y="2214563"/>
          <p14:tracePt t="45514" x="2670175" y="2214563"/>
          <p14:tracePt t="45526" x="2660650" y="2214563"/>
          <p14:tracePt t="45538" x="2643188" y="2214563"/>
          <p14:tracePt t="45551" x="2589213" y="2214563"/>
          <p14:tracePt t="45563" x="2536825" y="2214563"/>
          <p14:tracePt t="45575" x="2465388" y="2214563"/>
          <p14:tracePt t="45589" x="2393950" y="2214563"/>
          <p14:tracePt t="45606" x="2312988" y="2214563"/>
          <p14:tracePt t="45624" x="2205038" y="2214563"/>
          <p14:tracePt t="45639" x="2160588" y="2214563"/>
          <p14:tracePt t="45656" x="2098675" y="2214563"/>
          <p14:tracePt t="45673" x="1973263" y="2197100"/>
          <p14:tracePt t="45689" x="1919288" y="2179638"/>
          <p14:tracePt t="45706" x="1874838" y="2179638"/>
          <p14:tracePt t="45723" x="1866900" y="2179638"/>
          <p14:tracePt t="45739" x="1847850" y="2179638"/>
          <p14:tracePt t="45809" x="1857375" y="2179638"/>
          <p14:tracePt t="45821" x="1866900" y="2179638"/>
          <p14:tracePt t="45833" x="1874838" y="2179638"/>
          <p14:tracePt t="45845" x="1901825" y="2179638"/>
          <p14:tracePt t="45859" x="1938338" y="2179638"/>
          <p14:tracePt t="45873" x="1990725" y="2179638"/>
          <p14:tracePt t="45890" x="2036763" y="2187575"/>
          <p14:tracePt t="45907" x="2081213" y="2187575"/>
          <p14:tracePt t="45923" x="2089150" y="2187575"/>
          <p14:tracePt t="45956" x="2098675" y="2187575"/>
          <p14:tracePt t="46061" x="2089150" y="2187575"/>
          <p14:tracePt t="46073" x="2054225" y="2187575"/>
          <p14:tracePt t="46085" x="2009775" y="2187575"/>
          <p14:tracePt t="46097" x="1955800" y="2170113"/>
          <p14:tracePt t="46109" x="1938338" y="2170113"/>
          <p14:tracePt t="46122" x="1911350" y="2170113"/>
          <p14:tracePt t="46139" x="1901825" y="2170113"/>
          <p14:tracePt t="46156" x="1866900" y="2170113"/>
          <p14:tracePt t="46172" x="1847850" y="2170113"/>
          <p14:tracePt t="46189" x="1839913" y="2170113"/>
          <p14:tracePt t="46206" x="1830388" y="2170113"/>
          <p14:tracePt t="46296" x="1839913" y="2170113"/>
          <p14:tracePt t="46309" x="1857375" y="2170113"/>
          <p14:tracePt t="46321" x="1884363" y="2170113"/>
          <p14:tracePt t="46333" x="1919288" y="2170113"/>
          <p14:tracePt t="46345" x="1973263" y="2170113"/>
          <p14:tracePt t="46357" x="2009775" y="2170113"/>
          <p14:tracePt t="46372" x="2036763" y="2170113"/>
          <p14:tracePt t="46389" x="2062163" y="2170113"/>
          <p14:tracePt t="46406" x="2071688" y="2170113"/>
          <p14:tracePt t="46422" x="2081213" y="2170113"/>
          <p14:tracePt t="46440" x="2089150" y="2170113"/>
          <p14:tracePt t="47820" x="2089150" y="2160588"/>
          <p14:tracePt t="48193" x="2089150" y="2152650"/>
          <p14:tracePt t="49116" x="2089150" y="2160588"/>
          <p14:tracePt t="49164" x="2089150" y="2170113"/>
          <p14:tracePt t="49241" x="2089150" y="2179638"/>
          <p14:tracePt t="49315" x="2089150" y="2187575"/>
          <p14:tracePt t="49400" x="2089150" y="2206625"/>
          <p14:tracePt t="49412" x="2089150" y="2214563"/>
          <p14:tracePt t="49427" x="2089150" y="2224088"/>
          <p14:tracePt t="49442" x="2089150" y="2232025"/>
          <p14:tracePt t="49457" x="2089150" y="2241550"/>
          <p14:tracePt t="49476" x="2089150" y="2278063"/>
          <p14:tracePt t="49491" x="2089150" y="2286000"/>
          <p14:tracePt t="49507" x="2089150" y="2295525"/>
          <p14:tracePt t="49524" x="2089150" y="2303463"/>
          <p14:tracePt t="49541" x="2089150" y="2312988"/>
          <p14:tracePt t="49558" x="2081213" y="2339975"/>
          <p14:tracePt t="50505" x="2036763" y="2349500"/>
          <p14:tracePt t="50518" x="2000250" y="2366963"/>
          <p14:tracePt t="50528" x="1955800" y="2374900"/>
          <p14:tracePt t="50541" x="1946275" y="2384425"/>
          <p14:tracePt t="50557" x="1938338" y="2384425"/>
          <p14:tracePt t="50576" x="1928813" y="2384425"/>
          <p14:tracePt t="50590" x="1911350" y="2384425"/>
          <p14:tracePt t="50607" x="1866900" y="2384425"/>
          <p14:tracePt t="50623" x="1847850" y="2384425"/>
          <p14:tracePt t="50640" x="1822450" y="2384425"/>
          <p14:tracePt t="50763" x="1830388" y="2384425"/>
          <p14:tracePt t="50799" x="1830388" y="2393950"/>
          <p14:tracePt t="50823" x="1839913" y="2420938"/>
          <p14:tracePt t="50835" x="1839913" y="2428875"/>
          <p14:tracePt t="50847" x="1847850" y="2438400"/>
          <p14:tracePt t="50861" x="1847850" y="2446338"/>
          <p14:tracePt t="50874" x="1857375" y="2446338"/>
          <p14:tracePt t="50892" x="1857375" y="2455863"/>
          <p14:tracePt t="50909" x="1866900" y="2473325"/>
          <p14:tracePt t="50923" x="1874838" y="2482850"/>
          <p14:tracePt t="50940" x="1874838" y="2492375"/>
          <p14:tracePt t="50956" x="1893888" y="2500313"/>
          <p14:tracePt t="50973" x="1893888" y="2509838"/>
          <p14:tracePt t="50992" x="1901825" y="2536825"/>
          <p14:tracePt t="51006" x="1928813" y="2544763"/>
          <p14:tracePt t="51023" x="1946275" y="2571750"/>
          <p14:tracePt t="51040" x="2017713" y="2625725"/>
          <p14:tracePt t="51056" x="2071688" y="2670175"/>
          <p14:tracePt t="51073" x="2152650" y="2697163"/>
          <p14:tracePt t="51090" x="2295525" y="2759075"/>
          <p14:tracePt t="51106" x="2357438" y="2786063"/>
          <p14:tracePt t="51123" x="2411413" y="2822575"/>
          <p14:tracePt t="51140" x="2536825" y="2911475"/>
          <p14:tracePt t="51159" x="2616200" y="2946400"/>
          <p14:tracePt t="51175" x="2732088" y="3000375"/>
          <p14:tracePt t="51190" x="2776538" y="3027363"/>
          <p14:tracePt t="51207" x="2813050" y="3044825"/>
          <p14:tracePt t="51223" x="2894013" y="3081338"/>
          <p14:tracePt t="51240" x="2919413" y="3098800"/>
          <p14:tracePt t="51256" x="2973388" y="3125788"/>
          <p14:tracePt t="51273" x="3036888" y="3152775"/>
          <p14:tracePt t="51290" x="3116263" y="3197225"/>
          <p14:tracePt t="51307" x="3170238" y="3224213"/>
          <p14:tracePt t="51324" x="3232150" y="3232150"/>
          <p14:tracePt t="51340" x="3241675" y="3232150"/>
          <p14:tracePt t="51373" x="3251200" y="3232150"/>
          <p14:tracePt t="51605" x="3241675" y="3232150"/>
          <p14:tracePt t="51617" x="3232150" y="3224213"/>
          <p14:tracePt t="51629" x="3179763" y="3197225"/>
          <p14:tracePt t="51642" x="3054350" y="3143250"/>
          <p14:tracePt t="51659" x="2884488" y="3063875"/>
          <p14:tracePt t="51673" x="2705100" y="3009900"/>
          <p14:tracePt t="51690" x="2527300" y="2938463"/>
          <p14:tracePt t="51707" x="2482850" y="2911475"/>
          <p14:tracePt t="51723" x="2465388" y="2901950"/>
          <p14:tracePt t="51740" x="2446338" y="2894013"/>
          <p14:tracePt t="51756" x="2428875" y="2857500"/>
          <p14:tracePt t="51773" x="2347913" y="2778125"/>
          <p14:tracePt t="51790" x="2286000" y="2732088"/>
          <p14:tracePt t="51791" x="2259013" y="2706688"/>
          <p14:tracePt t="51806" x="2224088" y="2660650"/>
          <p14:tracePt t="51823" x="2179638" y="2652713"/>
          <p14:tracePt t="51839" x="2160588" y="2643188"/>
          <p14:tracePt t="51856" x="2152650" y="2643188"/>
          <p14:tracePt t="51873" x="2152650" y="2635250"/>
          <p14:tracePt t="51947" x="2116138" y="2635250"/>
          <p14:tracePt t="51960" x="2089150" y="2635250"/>
          <p14:tracePt t="51971" x="2071688" y="2616200"/>
          <p14:tracePt t="51983" x="2062163" y="2616200"/>
          <p14:tracePt t="51996" x="2044700" y="2616200"/>
          <p14:tracePt t="52032" x="2036763" y="2616200"/>
          <p14:tracePt t="52189" x="2036763" y="2625725"/>
          <p14:tracePt t="52224" x="2036763" y="2643188"/>
          <p14:tracePt t="52243" x="2036763" y="2652713"/>
          <p14:tracePt t="52255" x="2036763" y="2670175"/>
          <p14:tracePt t="52267" x="2036763" y="2697163"/>
          <p14:tracePt t="52279" x="2036763" y="2714625"/>
          <p14:tracePt t="52291" x="2036763" y="2741613"/>
          <p14:tracePt t="52306" x="2036763" y="2759075"/>
          <p14:tracePt t="52323" x="2036763" y="2768600"/>
          <p14:tracePt t="52340" x="2036763" y="2786063"/>
          <p14:tracePt t="52357" x="2036763" y="2795588"/>
          <p14:tracePt t="52373" x="2036763" y="2803525"/>
          <p14:tracePt t="52390" x="2036763" y="2822575"/>
          <p14:tracePt t="52406" x="2036763" y="2830513"/>
          <p14:tracePt t="52423" x="2054225" y="2840038"/>
          <p14:tracePt t="52440" x="2089150" y="2894013"/>
          <p14:tracePt t="52456" x="2108200" y="2901950"/>
          <p14:tracePt t="52473" x="2133600" y="2928938"/>
          <p14:tracePt t="52490" x="2187575" y="2982913"/>
          <p14:tracePt t="52506" x="2197100" y="2992438"/>
          <p14:tracePt t="52523" x="2224088" y="3009900"/>
          <p14:tracePt t="52540" x="2232025" y="3009900"/>
          <p14:tracePt t="52556" x="2241550" y="3017838"/>
          <p14:tracePt t="52590" x="2241550" y="3036888"/>
          <p14:tracePt t="52607" x="2251075" y="3044825"/>
          <p14:tracePt t="52624" x="2259013" y="3054350"/>
          <p14:tracePt t="52641" x="2259013" y="3063875"/>
          <p14:tracePt t="52658" x="2268538" y="3081338"/>
          <p14:tracePt t="52674" x="2276475" y="3089275"/>
          <p14:tracePt t="52691" x="2276475" y="3098800"/>
          <p14:tracePt t="52708" x="2295525" y="3125788"/>
          <p14:tracePt t="52724" x="2303463" y="3135313"/>
          <p14:tracePt t="52741" x="2303463" y="3143250"/>
          <p14:tracePt t="52759" x="2303463" y="3152775"/>
          <p14:tracePt t="52774" x="2312988" y="3214688"/>
          <p14:tracePt t="52790" x="2312988" y="3241675"/>
          <p14:tracePt t="52807" x="2312988" y="3295650"/>
          <p14:tracePt t="52823" x="2312988" y="3367088"/>
          <p14:tracePt t="52840" x="2312988" y="3394075"/>
          <p14:tracePt t="52857" x="2312988" y="3411538"/>
          <p14:tracePt t="52873" x="2312988" y="3421063"/>
          <p14:tracePt t="52907" x="2312988" y="3429000"/>
          <p14:tracePt t="52924" x="2312988" y="3446463"/>
          <p14:tracePt t="52940" x="2322513" y="3446463"/>
          <p14:tracePt t="52957" x="2322513" y="3455988"/>
          <p14:tracePt t="53124" x="2330450" y="3438525"/>
          <p14:tracePt t="53136" x="2347913" y="3421063"/>
          <p14:tracePt t="53148" x="2366963" y="3411538"/>
          <p14:tracePt t="53160" x="2393950" y="3367088"/>
          <p14:tracePt t="53175" x="2419350" y="3340100"/>
          <p14:tracePt t="53192" x="2482850" y="3295650"/>
          <p14:tracePt t="53208" x="2616200" y="3232150"/>
          <p14:tracePt t="53223" x="2679700" y="3206750"/>
          <p14:tracePt t="53240" x="2759075" y="3187700"/>
          <p14:tracePt t="53257" x="2795588" y="3179763"/>
          <p14:tracePt t="53273" x="2830513" y="3179763"/>
          <p14:tracePt t="53290" x="2840038" y="3179763"/>
          <p14:tracePt t="53310" x="2847975" y="3179763"/>
          <p14:tracePt t="53323" x="2847975" y="3170238"/>
          <p14:tracePt t="53557" x="2847975" y="3160713"/>
          <p14:tracePt t="53570" x="2840038" y="3152775"/>
          <p14:tracePt t="53581" x="2840038" y="3135313"/>
          <p14:tracePt t="53593" x="2830513" y="3125788"/>
          <p14:tracePt t="53607" x="2822575" y="3116263"/>
          <p14:tracePt t="53623" x="2803525" y="3081338"/>
          <p14:tracePt t="53640" x="2795588" y="3027363"/>
          <p14:tracePt t="53657" x="2741613" y="2867025"/>
          <p14:tracePt t="53674" x="2732088" y="2795588"/>
          <p14:tracePt t="53691" x="2714625" y="2697163"/>
          <p14:tracePt t="53707" x="2714625" y="2679700"/>
          <p14:tracePt t="53723" x="2714625" y="2670175"/>
          <p14:tracePt t="53740" x="2714625" y="2652713"/>
          <p14:tracePt t="53757" x="2714625" y="2643188"/>
          <p14:tracePt t="53774" x="2714625" y="2635250"/>
          <p14:tracePt t="53790" x="2714625" y="2625725"/>
          <p14:tracePt t="53808" x="2724150" y="2625725"/>
          <p14:tracePt t="53824" x="2741613" y="2616200"/>
          <p14:tracePt t="53841" x="2751138" y="2608263"/>
          <p14:tracePt t="53863" x="2759075" y="2608263"/>
          <p14:tracePt t="59913" x="2813050" y="2536825"/>
          <p14:tracePt t="59925" x="2901950" y="2446338"/>
          <p14:tracePt t="59937" x="2990850" y="2357438"/>
          <p14:tracePt t="59948" x="3054350" y="2295525"/>
          <p14:tracePt t="59960" x="3116263" y="2232025"/>
          <p14:tracePt t="59974" x="3179763" y="2170113"/>
          <p14:tracePt t="59991" x="3241675" y="2125663"/>
          <p14:tracePt t="60009" x="3394075" y="2009775"/>
          <p14:tracePt t="60024" x="3455988" y="1955800"/>
          <p14:tracePt t="60041" x="3517900" y="1893888"/>
          <p14:tracePt t="60057" x="3581400" y="1839913"/>
          <p14:tracePt t="60075" x="3608388" y="1822450"/>
          <p14:tracePt t="60093" x="3633788" y="1795463"/>
          <p14:tracePt t="60108" x="3687763" y="1741488"/>
          <p14:tracePt t="60125" x="3714750" y="1697038"/>
          <p14:tracePt t="60142" x="3795713" y="1616075"/>
          <p14:tracePt t="60158" x="3822700" y="1589088"/>
          <p14:tracePt t="60175" x="3857625" y="1562100"/>
          <p14:tracePt t="60193" x="3911600" y="1544638"/>
          <p14:tracePt t="60209" x="3919538" y="1544638"/>
          <p14:tracePt t="60226" x="3990975" y="1527175"/>
          <p14:tracePt t="60241" x="4044950" y="1527175"/>
          <p14:tracePt t="60258" x="4116388" y="1527175"/>
          <p14:tracePt t="60274" x="4197350" y="1536700"/>
          <p14:tracePt t="60291" x="4295775" y="1554163"/>
          <p14:tracePt t="60293" x="4394200" y="1554163"/>
          <p14:tracePt t="60308" x="4491038" y="1571625"/>
          <p14:tracePt t="60324" x="4616450" y="1589088"/>
          <p14:tracePt t="60341" x="5116513" y="1625600"/>
          <p14:tracePt t="60358" x="5330825" y="1643063"/>
          <p14:tracePt t="60374" x="5492750" y="1643063"/>
          <p14:tracePt t="60391" x="5786438" y="1660525"/>
          <p14:tracePt t="60409" x="5911850" y="1697038"/>
          <p14:tracePt t="60720" x="5946775" y="1697038"/>
          <p14:tracePt t="60733" x="6000750" y="1697038"/>
          <p14:tracePt t="60745" x="6027738" y="1679575"/>
          <p14:tracePt t="60758" x="6037263" y="1679575"/>
          <p14:tracePt t="60775" x="6045200" y="1679575"/>
          <p14:tracePt t="60791" x="6045200" y="1670050"/>
          <p14:tracePt t="60807" x="6054725" y="1670050"/>
          <p14:tracePt t="60870" x="6054725" y="1660525"/>
          <p14:tracePt t="60894" x="6045200" y="1660525"/>
          <p14:tracePt t="60906" x="6037263" y="1652588"/>
          <p14:tracePt t="60918" x="5992813" y="1643063"/>
          <p14:tracePt t="60931" x="5946775" y="1643063"/>
          <p14:tracePt t="60942" x="5894388" y="1616075"/>
          <p14:tracePt t="60958" x="5857875" y="1616075"/>
          <p14:tracePt t="60974" x="5830888" y="1598613"/>
          <p14:tracePt t="60991" x="5813425" y="1598613"/>
          <p14:tracePt t="61008" x="5803900" y="1598613"/>
          <p14:tracePt t="61063" x="5786438" y="1598613"/>
          <p14:tracePt t="61076" x="5768975" y="1589088"/>
          <p14:tracePt t="61089" x="5741988" y="1589088"/>
          <p14:tracePt t="61101" x="5732463" y="1581150"/>
          <p14:tracePt t="61113" x="5724525" y="1581150"/>
          <p14:tracePt t="61258" x="5751513" y="1581150"/>
          <p14:tracePt t="61276" x="5768975" y="1581150"/>
          <p14:tracePt t="61290" x="5822950" y="1581150"/>
          <p14:tracePt t="61300" x="5902325" y="1581150"/>
          <p14:tracePt t="61311" x="5973763" y="1581150"/>
          <p14:tracePt t="61325" x="6072188" y="1581150"/>
          <p14:tracePt t="61341" x="6161088" y="1581150"/>
          <p14:tracePt t="61358" x="6259513" y="1581150"/>
          <p14:tracePt t="61375" x="6438900" y="1571625"/>
          <p14:tracePt t="61391" x="6537325" y="1562100"/>
          <p14:tracePt t="61408" x="6688138" y="1562100"/>
          <p14:tracePt t="61424" x="6742113" y="1544638"/>
          <p14:tracePt t="61441" x="6813550" y="1544638"/>
          <p14:tracePt t="61458" x="6956425" y="1544638"/>
          <p14:tracePt t="61474" x="7018338" y="1554163"/>
          <p14:tracePt t="61491" x="7054850" y="1562100"/>
          <p14:tracePt t="61508" x="7143750" y="1562100"/>
          <p14:tracePt t="61524" x="7170738" y="1571625"/>
          <p14:tracePt t="61541" x="7207250" y="1571625"/>
          <p14:tracePt t="61558" x="7259638" y="1589088"/>
          <p14:tracePt t="61574" x="7296150" y="1589088"/>
          <p14:tracePt t="61591" x="7323138" y="1598613"/>
          <p14:tracePt t="61607" x="7350125" y="1598613"/>
          <p14:tracePt t="61624" x="7375525" y="1598613"/>
          <p14:tracePt t="61641" x="7412038" y="1598613"/>
          <p14:tracePt t="61658" x="7439025" y="1598613"/>
          <p14:tracePt t="61674" x="7473950" y="1598613"/>
          <p14:tracePt t="61691" x="7554913" y="1598613"/>
          <p14:tracePt t="61708" x="7564438" y="1598613"/>
          <p14:tracePt t="61725" x="7572375" y="1598613"/>
          <p14:tracePt t="61741" x="7581900" y="1598613"/>
          <p14:tracePt t="61758" x="7589838" y="1598613"/>
          <p14:tracePt t="61791" x="7608888" y="1598613"/>
          <p14:tracePt t="61803" x="7616825" y="1598613"/>
          <p14:tracePt t="75614" x="7554913" y="1670050"/>
          <p14:tracePt t="75626" x="7421563" y="1776413"/>
          <p14:tracePt t="75638" x="7242175" y="1901825"/>
          <p14:tracePt t="75651" x="7089775" y="2017713"/>
          <p14:tracePt t="75663" x="6911975" y="2116138"/>
          <p14:tracePt t="75687" x="6375400" y="2330450"/>
          <p14:tracePt t="75699" x="6126163" y="2411413"/>
          <p14:tracePt t="75713" x="5849938" y="2455863"/>
          <p14:tracePt t="75727" x="5483225" y="2500313"/>
          <p14:tracePt t="75743" x="5143500" y="2500313"/>
          <p14:tracePt t="75759" x="4491038" y="2393950"/>
          <p14:tracePt t="75776" x="4251325" y="2339975"/>
          <p14:tracePt t="75793" x="4071938" y="2278063"/>
          <p14:tracePt t="76052" x="3973513" y="2224088"/>
          <p14:tracePt t="76064" x="3840163" y="2135188"/>
          <p14:tracePt t="76076" x="3643313" y="2036763"/>
          <p14:tracePt t="76088" x="3419475" y="1928813"/>
          <p14:tracePt t="76101" x="3125788" y="1795463"/>
          <p14:tracePt t="76113" x="2822575" y="1679575"/>
          <p14:tracePt t="76127" x="2562225" y="1598613"/>
          <p14:tracePt t="76144" x="2374900" y="1554163"/>
          <p14:tracePt t="76161" x="2125663" y="1517650"/>
          <p14:tracePt t="76177" x="2071688" y="1509713"/>
          <p14:tracePt t="76194" x="2036763" y="1509713"/>
          <p14:tracePt t="76210" x="1990725" y="1509713"/>
          <p14:tracePt t="76245" x="1982788" y="1509713"/>
          <p14:tracePt t="76269" x="1965325" y="1509713"/>
          <p14:tracePt t="76281" x="1955800" y="1509713"/>
          <p14:tracePt t="76295" x="1938338" y="1509713"/>
          <p14:tracePt t="76312" x="1928813" y="1500188"/>
          <p14:tracePt t="76327" x="1893888" y="1500188"/>
          <p14:tracePt t="76344" x="1866900" y="1500188"/>
          <p14:tracePt t="76361" x="1803400" y="1482725"/>
          <p14:tracePt t="76377" x="1768475" y="1482725"/>
          <p14:tracePt t="76394" x="1741488" y="1490663"/>
          <p14:tracePt t="76411" x="1724025" y="1500188"/>
          <p14:tracePt t="76443" x="1724025" y="1527175"/>
          <p14:tracePt t="76460" x="1724025" y="1554163"/>
          <p14:tracePt t="76476" x="1731963" y="1608138"/>
          <p14:tracePt t="76493" x="1768475" y="1670050"/>
          <p14:tracePt t="76509" x="1795463" y="1697038"/>
          <p14:tracePt t="76526" x="1822450" y="1724025"/>
          <p14:tracePt t="76543" x="1866900" y="1751013"/>
          <p14:tracePt t="76559" x="1874838" y="1758950"/>
          <p14:tracePt t="76577" x="1911350" y="1768475"/>
          <p14:tracePt t="76593" x="1973263" y="1795463"/>
          <p14:tracePt t="76611" x="1990725" y="1822450"/>
          <p14:tracePt t="76629" x="2017713" y="1830388"/>
          <p14:tracePt t="76661" x="2027238" y="1830388"/>
          <p14:tracePt t="76726" x="1990725" y="1830388"/>
          <p14:tracePt t="76738" x="1955800" y="1830388"/>
          <p14:tracePt t="76751" x="1901825" y="1795463"/>
          <p14:tracePt t="76763" x="1857375" y="1785938"/>
          <p14:tracePt t="76777" x="1822450" y="1768475"/>
          <p14:tracePt t="76795" x="1785938" y="1758950"/>
          <p14:tracePt t="76811" x="1758950" y="1758950"/>
          <p14:tracePt t="76828" x="1741488" y="1758950"/>
          <p14:tracePt t="76911" x="1751013" y="1758950"/>
          <p14:tracePt t="76923" x="1776413" y="1785938"/>
          <p14:tracePt t="76935" x="1812925" y="1812925"/>
          <p14:tracePt t="76948" x="1847850" y="1822450"/>
          <p14:tracePt t="76961" x="1928813" y="1857375"/>
          <p14:tracePt t="76976" x="2009775" y="1884363"/>
          <p14:tracePt t="76994" x="2071688" y="1911350"/>
          <p14:tracePt t="77011" x="2205038" y="1992313"/>
          <p14:tracePt t="77027" x="2251075" y="2009775"/>
          <p14:tracePt t="77045" x="2303463" y="2036763"/>
          <p14:tracePt t="77060" x="2384425" y="2063750"/>
          <p14:tracePt t="77077" x="2419350" y="2071688"/>
          <p14:tracePt t="77094" x="2473325" y="2089150"/>
          <p14:tracePt t="77110" x="2490788" y="2089150"/>
          <p14:tracePt t="77128" x="2500313" y="2098675"/>
          <p14:tracePt t="77145" x="2536825" y="2098675"/>
          <p14:tracePt t="77178" x="2544763" y="2098675"/>
          <p14:tracePt t="77203" x="2554288" y="2098675"/>
          <p14:tracePt t="77215" x="2581275" y="2098675"/>
          <p14:tracePt t="77228" x="2589213" y="2098675"/>
          <p14:tracePt t="77244" x="2608263" y="2098675"/>
          <p14:tracePt t="77261" x="2616200" y="2098675"/>
          <p14:tracePt t="77278" x="2643188" y="2098675"/>
          <p14:tracePt t="77317" x="2652713" y="2098675"/>
          <p14:tracePt t="77869" x="2633663" y="2098675"/>
          <p14:tracePt t="77893" x="2625725" y="2098675"/>
          <p14:tracePt t="77905" x="2608263" y="2089150"/>
          <p14:tracePt t="77917" x="2598738" y="2089150"/>
          <p14:tracePt t="77930" x="2598738" y="2071688"/>
          <p14:tracePt t="79600" x="2670175" y="2063750"/>
          <p14:tracePt t="79611" x="2786063" y="2063750"/>
          <p14:tracePt t="79623" x="2928938" y="2063750"/>
          <p14:tracePt t="79635" x="3071813" y="2063750"/>
          <p14:tracePt t="79648" x="3214688" y="2063750"/>
          <p14:tracePt t="79671" x="3544888" y="2071688"/>
          <p14:tracePt t="79683" x="3670300" y="2108200"/>
          <p14:tracePt t="79695" x="3822700" y="2152650"/>
          <p14:tracePt t="79710" x="3973513" y="2187575"/>
          <p14:tracePt t="79727" x="4143375" y="2224088"/>
          <p14:tracePt t="80151" x="4286250" y="2259013"/>
          <p14:tracePt t="80163" x="4465638" y="2322513"/>
          <p14:tracePt t="80174" x="4633913" y="2357438"/>
          <p14:tracePt t="80186" x="4803775" y="2393950"/>
          <p14:tracePt t="80199" x="4946650" y="2428875"/>
          <p14:tracePt t="80212" x="5054600" y="2446338"/>
          <p14:tracePt t="80228" x="5108575" y="2446338"/>
          <p14:tracePt t="80246" x="5126038" y="2455863"/>
          <p14:tracePt t="80261" x="5143500" y="2473325"/>
          <p14:tracePt t="80297" x="5143500" y="2482850"/>
          <p14:tracePt t="80482" x="5160963" y="2492375"/>
          <p14:tracePt t="80495" x="5187950" y="2500313"/>
          <p14:tracePt t="80505" x="5207000" y="2517775"/>
          <p14:tracePt t="80517" x="5251450" y="2527300"/>
          <p14:tracePt t="80529" x="5303838" y="2527300"/>
          <p14:tracePt t="80543" x="5357813" y="2527300"/>
          <p14:tracePt t="80560" x="5411788" y="2544763"/>
          <p14:tracePt t="80576" x="5465763" y="2544763"/>
          <p14:tracePt t="82000" x="5545138" y="2500313"/>
          <p14:tracePt t="82012" x="5626100" y="2438400"/>
          <p14:tracePt t="82024" x="5751513" y="2384425"/>
          <p14:tracePt t="82036" x="5857875" y="2349500"/>
          <p14:tracePt t="82048" x="5965825" y="2312988"/>
          <p14:tracePt t="82061" x="6045200" y="2278063"/>
          <p14:tracePt t="82077" x="6143625" y="2268538"/>
          <p14:tracePt t="82095" x="6269038" y="2206625"/>
          <p14:tracePt t="82110" x="6303963" y="2206625"/>
          <p14:tracePt t="82127" x="6330950" y="2197100"/>
          <p14:tracePt t="82144" x="6375400" y="2197100"/>
          <p14:tracePt t="82160" x="6402388" y="2187575"/>
          <p14:tracePt t="82177" x="6438900" y="2187575"/>
          <p14:tracePt t="82193" x="6537325" y="2170113"/>
          <p14:tracePt t="82210" x="6589713" y="2160588"/>
          <p14:tracePt t="82227" x="6643688" y="2143125"/>
          <p14:tracePt t="82244" x="6751638" y="2116138"/>
          <p14:tracePt t="82260" x="6796088" y="2098675"/>
          <p14:tracePt t="82277" x="6823075" y="2098675"/>
          <p14:tracePt t="82311" x="6840538" y="2089150"/>
          <p14:tracePt t="82382" x="6831013" y="2089150"/>
          <p14:tracePt t="82406" x="6823075" y="2089150"/>
          <p14:tracePt t="82419" x="6786563" y="2089150"/>
          <p14:tracePt t="82430" x="6715125" y="2089150"/>
          <p14:tracePt t="82445" x="6680200" y="2089150"/>
          <p14:tracePt t="82461" x="6572250" y="2116138"/>
          <p14:tracePt t="82478" x="6367463" y="2187575"/>
          <p14:tracePt t="82494" x="6303963" y="2214563"/>
          <p14:tracePt t="82510" x="6259513" y="2241550"/>
          <p14:tracePt t="82527" x="6232525" y="2251075"/>
          <p14:tracePt t="82544" x="6215063" y="2259013"/>
          <p14:tracePt t="82586" x="6207125" y="2278063"/>
          <p14:tracePt t="82598" x="6170613" y="2295525"/>
          <p14:tracePt t="82610" x="6135688" y="2339975"/>
          <p14:tracePt t="82628" x="6045200" y="2384425"/>
          <p14:tracePt t="82645" x="5983288" y="2438400"/>
          <p14:tracePt t="82661" x="5822950" y="2517775"/>
          <p14:tracePt t="82678" x="5768975" y="2527300"/>
          <p14:tracePt t="82696" x="5653088" y="2571750"/>
          <p14:tracePt t="82711" x="5599113" y="2589213"/>
          <p14:tracePt t="82728" x="5545138" y="2589213"/>
          <p14:tracePt t="82745" x="5421313" y="2589213"/>
          <p14:tracePt t="82762" x="5322888" y="2589213"/>
          <p14:tracePt t="82780" x="5108575" y="2589213"/>
          <p14:tracePt t="82795" x="4956175" y="2608263"/>
          <p14:tracePt t="82811" x="4867275" y="2608263"/>
          <p14:tracePt t="83129" x="4813300" y="2608263"/>
          <p14:tracePt t="83141" x="4724400" y="2608263"/>
          <p14:tracePt t="83153" x="4625975" y="2608263"/>
          <p14:tracePt t="83165" x="4500563" y="2608263"/>
          <p14:tracePt t="83178" x="4384675" y="2608263"/>
          <p14:tracePt t="83195" x="4241800" y="2608263"/>
          <p14:tracePt t="83213" x="3946525" y="2598738"/>
          <p14:tracePt t="83228" x="3776663" y="2581275"/>
          <p14:tracePt t="83245" x="3616325" y="2563813"/>
          <p14:tracePt t="83262" x="3276600" y="2517775"/>
          <p14:tracePt t="83278" x="3125788" y="2500313"/>
          <p14:tracePt t="83295" x="2982913" y="2482850"/>
          <p14:tracePt t="83311" x="2759075" y="2428875"/>
          <p14:tracePt t="83327" x="2679700" y="2420938"/>
          <p14:tracePt t="83344" x="2625725" y="2420938"/>
          <p14:tracePt t="83361" x="2571750" y="2401888"/>
          <p14:tracePt t="83377" x="2500313" y="2401888"/>
          <p14:tracePt t="83394" x="2455863" y="2401888"/>
          <p14:tracePt t="83411" x="2438400" y="2401888"/>
          <p14:tracePt t="83427" x="2374900" y="2401888"/>
          <p14:tracePt t="83444" x="2339975" y="2401888"/>
          <p14:tracePt t="83461" x="2276475" y="2401888"/>
          <p14:tracePt t="83477" x="2232025" y="2401888"/>
          <p14:tracePt t="83494" x="2197100" y="2401888"/>
          <p14:tracePt t="83511" x="2133600" y="2401888"/>
          <p14:tracePt t="83528" x="2116138" y="2401888"/>
          <p14:tracePt t="83545" x="2108200" y="2401888"/>
          <p14:tracePt t="83562" x="2098675" y="2401888"/>
          <p14:tracePt t="83636" x="2098675" y="2411413"/>
          <p14:tracePt t="83648" x="2108200" y="2438400"/>
          <p14:tracePt t="83660" x="2133600" y="2473325"/>
          <p14:tracePt t="83672" x="2160588" y="2517775"/>
          <p14:tracePt t="83684" x="2170113" y="2554288"/>
          <p14:tracePt t="83697" x="2187575" y="2581275"/>
          <p14:tracePt t="83711" x="2197100" y="2589213"/>
          <p14:tracePt t="83732" x="2205038" y="2598738"/>
          <p14:tracePt t="83829" x="2214563" y="2598738"/>
          <p14:tracePt t="83868" x="2224088" y="2598738"/>
          <p14:tracePt t="83941" x="2224088" y="2589213"/>
          <p14:tracePt t="83978" x="2205038" y="2581275"/>
          <p14:tracePt t="83989" x="2179638" y="2581275"/>
          <p14:tracePt t="84002" x="2143125" y="2563813"/>
          <p14:tracePt t="84015" x="2089150" y="2554288"/>
          <p14:tracePt t="84028" x="2009775" y="2554288"/>
          <p14:tracePt t="84045" x="1973263" y="2554288"/>
          <p14:tracePt t="84062" x="1893888" y="2536825"/>
          <p14:tracePt t="84078" x="1884363" y="2536825"/>
          <p14:tracePt t="84095" x="1874838" y="2536825"/>
          <p14:tracePt t="84111" x="1866900" y="2536825"/>
          <p14:tracePt t="84128" x="1857375" y="2536825"/>
          <p14:tracePt t="84290" x="1866900" y="2536825"/>
          <p14:tracePt t="84302" x="1893888" y="2527300"/>
          <p14:tracePt t="84315" x="1901825" y="2527300"/>
          <p14:tracePt t="84327" x="1911350" y="2527300"/>
          <p14:tracePt t="84345" x="1928813" y="2527300"/>
          <p14:tracePt t="84360" x="1938338" y="2527300"/>
          <p14:tracePt t="84378" x="1955800" y="2527300"/>
          <p14:tracePt t="84397" x="1973263" y="2527300"/>
          <p14:tracePt t="84411" x="1990725" y="2527300"/>
          <p14:tracePt t="84428" x="2036763" y="2527300"/>
          <p14:tracePt t="84445" x="2054225" y="2527300"/>
          <p14:tracePt t="84462" x="2062163" y="2527300"/>
          <p14:tracePt t="84479" x="2071688" y="2527300"/>
          <p14:tracePt t="84494" x="2081213" y="2536825"/>
          <p14:tracePt t="84511" x="2089150" y="2536825"/>
          <p14:tracePt t="84528" x="2108200" y="2536825"/>
          <p14:tracePt t="84545" x="2116138" y="2536825"/>
          <p14:tracePt t="84735" x="2125663" y="2536825"/>
          <p14:tracePt t="85778" x="2133600" y="2536825"/>
          <p14:tracePt t="85803" x="2152650" y="2536825"/>
          <p14:tracePt t="85815" x="2179638" y="2536825"/>
          <p14:tracePt t="85828" x="2205038" y="2536825"/>
          <p14:tracePt t="85840" x="2241550" y="2536825"/>
          <p14:tracePt t="85856" x="2259013" y="2536825"/>
          <p14:tracePt t="85868" x="2303463" y="2536825"/>
          <p14:tracePt t="85880" x="2322513" y="2536825"/>
          <p14:tracePt t="85895" x="2347913" y="2536825"/>
          <p14:tracePt t="85911" x="2366963" y="2536825"/>
          <p14:tracePt t="85928" x="2384425" y="2536825"/>
          <p14:tracePt t="85945" x="2393950" y="2536825"/>
          <p14:tracePt t="85976" x="2401888" y="2536825"/>
          <p14:tracePt t="86109" x="2419350" y="2536825"/>
          <p14:tracePt t="86121" x="2428875" y="2536825"/>
          <p14:tracePt t="86134" x="2465388" y="2536825"/>
          <p14:tracePt t="86147" x="2509838" y="2554288"/>
          <p14:tracePt t="86162" x="2527300" y="2563813"/>
          <p14:tracePt t="86178" x="2554288" y="2563813"/>
          <p14:tracePt t="86196" x="2589213" y="2563813"/>
          <p14:tracePt t="86212" x="2598738" y="2563813"/>
          <p14:tracePt t="86230" x="2616200" y="2563813"/>
          <p14:tracePt t="86246" x="2625725" y="2563813"/>
          <p14:tracePt t="86262" x="2633663" y="2563813"/>
          <p14:tracePt t="86279" x="2679700" y="2563813"/>
          <p14:tracePt t="86296" x="2705100" y="2563813"/>
          <p14:tracePt t="86312" x="2724150" y="2563813"/>
          <p14:tracePt t="86328" x="2786063" y="2563813"/>
          <p14:tracePt t="86345" x="2822575" y="2563813"/>
          <p14:tracePt t="86362" x="2840038" y="2563813"/>
          <p14:tracePt t="86379" x="2857500" y="2563813"/>
          <p14:tracePt t="86396" x="2874963" y="2563813"/>
          <p14:tracePt t="86412" x="2884488" y="2563813"/>
          <p14:tracePt t="86651" x="2901950" y="2563813"/>
          <p14:tracePt t="86663" x="2911475" y="2563813"/>
          <p14:tracePt t="86675" x="2919413" y="2571750"/>
          <p14:tracePt t="86687" x="2955925" y="2571750"/>
          <p14:tracePt t="86699" x="2990850" y="2571750"/>
          <p14:tracePt t="86712" x="3027363" y="2589213"/>
          <p14:tracePt t="86727" x="3081338" y="2589213"/>
          <p14:tracePt t="86745" x="3133725" y="2589213"/>
          <p14:tracePt t="86762" x="3232150" y="2598738"/>
          <p14:tracePt t="86778" x="3268663" y="2598738"/>
          <p14:tracePt t="86797" x="3330575" y="2598738"/>
          <p14:tracePt t="86812" x="3367088" y="2608263"/>
          <p14:tracePt t="86829" x="3394075" y="2608263"/>
          <p14:tracePt t="86845" x="3465513" y="2625725"/>
          <p14:tracePt t="86862" x="3509963" y="2625725"/>
          <p14:tracePt t="86878" x="3527425" y="2635250"/>
          <p14:tracePt t="86896" x="3571875" y="2635250"/>
          <p14:tracePt t="86912" x="3589338" y="2635250"/>
          <p14:tracePt t="86930" x="3598863" y="2635250"/>
          <p14:tracePt t="86946" x="3608388" y="2635250"/>
          <p14:tracePt t="86969" x="3616325" y="2635250"/>
          <p14:tracePt t="87422" x="3608388" y="2635250"/>
          <p14:tracePt t="87448" x="3608388" y="2625725"/>
          <p14:tracePt t="87460" x="3598863" y="2625725"/>
          <p14:tracePt t="87497" x="3589338" y="2625725"/>
          <p14:tracePt t="87509" x="3581400" y="2625725"/>
          <p14:tracePt t="87521" x="3571875" y="2625725"/>
          <p14:tracePt t="87533" x="3544888" y="2616200"/>
          <p14:tracePt t="87546" x="3536950" y="2616200"/>
          <p14:tracePt t="87562" x="3527425" y="2616200"/>
          <p14:tracePt t="87579" x="3500438" y="2608263"/>
          <p14:tracePt t="87597" x="3455988" y="2589213"/>
          <p14:tracePt t="87612" x="3429000" y="2589213"/>
          <p14:tracePt t="87629" x="3419475" y="2589213"/>
          <p14:tracePt t="87645" x="3402013" y="2581275"/>
          <p14:tracePt t="87679" x="3394075" y="2581275"/>
          <p14:tracePt t="87707" x="3384550" y="2581275"/>
          <p14:tracePt t="92668" x="3348038" y="2581275"/>
          <p14:tracePt t="92682" x="3295650" y="2581275"/>
          <p14:tracePt t="92693" x="3214688" y="2589213"/>
          <p14:tracePt t="92706" x="3160713" y="2598738"/>
          <p14:tracePt t="92718" x="3108325" y="2616200"/>
          <p14:tracePt t="92731" x="3054350" y="2625725"/>
          <p14:tracePt t="92746" x="3009900" y="2643188"/>
          <p14:tracePt t="92763" x="2973388" y="2652713"/>
          <p14:tracePt t="92779" x="2894013" y="2679700"/>
          <p14:tracePt t="92796" x="2874963" y="2679700"/>
          <p14:tracePt t="92812" x="2847975" y="2697163"/>
          <p14:tracePt t="92829" x="2795588" y="2732088"/>
          <p14:tracePt t="92846" x="2786063" y="2751138"/>
          <p14:tracePt t="92864" x="2751138" y="2795588"/>
          <p14:tracePt t="92880" x="2705100" y="2830513"/>
          <p14:tracePt t="92896" x="2687638" y="2857500"/>
          <p14:tracePt t="92913" x="2670175" y="2884488"/>
          <p14:tracePt t="92930" x="2660650" y="2894013"/>
          <p14:tracePt t="92946" x="2652713" y="2894013"/>
          <p14:tracePt t="92976" x="2643188" y="2894013"/>
          <p14:tracePt t="93000" x="2608263" y="2901950"/>
          <p14:tracePt t="93013" x="2581275" y="2901950"/>
          <p14:tracePt t="93025" x="2544763" y="2901950"/>
          <p14:tracePt t="93036" x="2536825" y="2901950"/>
          <p14:tracePt t="93049" x="2527300" y="2901950"/>
          <p14:tracePt t="93062" x="2517775" y="2901950"/>
          <p14:tracePt t="93134" x="2527300" y="2901950"/>
          <p14:tracePt t="93147" x="2562225" y="2911475"/>
          <p14:tracePt t="93158" x="2633663" y="2911475"/>
          <p14:tracePt t="93170" x="2732088" y="2911475"/>
          <p14:tracePt t="93183" x="2822575" y="2911475"/>
          <p14:tracePt t="93196" x="2901950" y="2911475"/>
          <p14:tracePt t="93213" x="2938463" y="2911475"/>
          <p14:tracePt t="93231" x="3000375" y="2911475"/>
          <p14:tracePt t="93246" x="3009900" y="2911475"/>
          <p14:tracePt t="93263" x="3017838" y="2911475"/>
          <p14:tracePt t="93327" x="3009900" y="2911475"/>
          <p14:tracePt t="93340" x="3000375" y="2911475"/>
          <p14:tracePt t="93364" x="2965450" y="2911475"/>
          <p14:tracePt t="93381" x="2919413" y="2911475"/>
          <p14:tracePt t="93394" x="2884488" y="2928938"/>
          <p14:tracePt t="93406" x="2830513" y="2928938"/>
          <p14:tracePt t="93418" x="2795588" y="2938463"/>
          <p14:tracePt t="93431" x="2768600" y="2955925"/>
          <p14:tracePt t="93447" x="2759075" y="2955925"/>
          <p14:tracePt t="93464" x="2759075" y="2965450"/>
          <p14:tracePt t="93503" x="2776538" y="2973388"/>
          <p14:tracePt t="93515" x="2847975" y="2973388"/>
          <p14:tracePt t="93527" x="2928938" y="2973388"/>
          <p14:tracePt t="93538" x="3044825" y="2973388"/>
          <p14:tracePt t="93550" x="3143250" y="2973388"/>
          <p14:tracePt t="93563" x="3241675" y="2965450"/>
          <p14:tracePt t="93578" x="3340100" y="2946400"/>
          <p14:tracePt t="93595" x="3419475" y="2921000"/>
          <p14:tracePt t="93612" x="3500438" y="2901950"/>
          <p14:tracePt t="93628" x="3616325" y="2857500"/>
          <p14:tracePt t="93645" x="3652838" y="2849563"/>
          <p14:tracePt t="93662" x="3679825" y="2830513"/>
          <p14:tracePt t="93678" x="3697288" y="2822575"/>
          <p14:tracePt t="93725" x="3697288" y="2813050"/>
          <p14:tracePt t="94078" x="3687763" y="2813050"/>
          <p14:tracePt t="94641" x="3687763" y="2803525"/>
          <p14:tracePt t="94653" x="3705225" y="2778125"/>
          <p14:tracePt t="94666" x="3776663" y="2714625"/>
          <p14:tracePt t="94679" x="3894138" y="2625725"/>
          <p14:tracePt t="94696" x="4089400" y="2509838"/>
          <p14:tracePt t="94714" x="4340225" y="2401888"/>
          <p14:tracePt t="94730" x="5045075" y="2152650"/>
          <p14:tracePt t="94746" x="5429250" y="2044700"/>
          <p14:tracePt t="94764" x="5884863" y="1982788"/>
          <p14:tracePt t="94779" x="6054725" y="1982788"/>
          <p14:tracePt t="94797" x="6197600" y="1982788"/>
          <p14:tracePt t="94800" x="6269038" y="1982788"/>
          <p14:tracePt t="95024" x="6421438" y="1928813"/>
          <p14:tracePt t="95036" x="6616700" y="1893888"/>
          <p14:tracePt t="95048" x="6742113" y="1857375"/>
          <p14:tracePt t="95062" x="6840538" y="1822450"/>
          <p14:tracePt t="95079" x="6894513" y="1803400"/>
          <p14:tracePt t="95096" x="6956425" y="1795463"/>
          <p14:tracePt t="95113" x="6983413" y="1795463"/>
          <p14:tracePt t="95130" x="6992938" y="1795463"/>
          <p14:tracePt t="95146" x="7054850" y="1785938"/>
          <p14:tracePt t="95163" x="7089775" y="1785938"/>
          <p14:tracePt t="95180" x="7126288" y="1785938"/>
          <p14:tracePt t="95196" x="7207250" y="1785938"/>
          <p14:tracePt t="95213" x="7242175" y="1785938"/>
          <p14:tracePt t="95230" x="7340600" y="1785938"/>
          <p14:tracePt t="95246" x="7394575" y="1803400"/>
          <p14:tracePt t="95263" x="7446963" y="1830388"/>
          <p14:tracePt t="95280" x="7500938" y="1884363"/>
          <p14:tracePt t="95297" x="7527925" y="1911350"/>
          <p14:tracePt t="95315" x="7537450" y="1982788"/>
          <p14:tracePt t="95330" x="7554913" y="2009775"/>
          <p14:tracePt t="95346" x="7554913" y="2036763"/>
          <p14:tracePt t="95363" x="7554913" y="2044700"/>
          <p14:tracePt t="95418" x="7564438" y="2044700"/>
          <p14:tracePt t="95430" x="7572375" y="2017713"/>
          <p14:tracePt t="95442" x="7608888" y="1938338"/>
          <p14:tracePt t="95455" x="7707313" y="1768475"/>
          <p14:tracePt t="95467" x="7823200" y="1589088"/>
          <p14:tracePt t="95479" x="7939088" y="1411288"/>
          <p14:tracePt t="95495" x="8054975" y="1258888"/>
          <p14:tracePt t="95512" x="8126413" y="1152525"/>
          <p14:tracePt t="95529" x="8197850" y="990600"/>
          <p14:tracePt t="95545" x="8224838" y="928688"/>
          <p14:tracePt t="95563" x="8251825" y="866775"/>
          <p14:tracePt t="95579" x="8251825" y="839788"/>
          <p14:tracePt t="95595" x="8259763" y="822325"/>
          <p14:tracePt t="95612" x="8269288" y="812800"/>
          <p14:tracePt t="95629" x="8269288" y="785813"/>
          <p14:tracePt t="95663" x="8278813" y="776288"/>
          <p14:tracePt t="95679" x="8296275" y="758825"/>
          <p14:tracePt t="95695" x="8304213" y="750888"/>
          <p14:tracePt t="95713" x="8323263" y="714375"/>
          <p14:tracePt t="95729" x="8323263" y="704850"/>
          <p14:tracePt t="95820" x="8304213" y="750888"/>
          <p14:tracePt t="95832" x="8259763" y="812800"/>
          <p14:tracePt t="95844" x="8188325" y="919163"/>
          <p14:tracePt t="95856" x="8116888" y="1054100"/>
          <p14:tracePt t="95868" x="8018463" y="1187450"/>
          <p14:tracePt t="95881" x="7912100" y="1295400"/>
          <p14:tracePt t="95897" x="7813675" y="1428750"/>
          <p14:tracePt t="95912" x="7724775" y="1517650"/>
          <p14:tracePt t="95928" x="7680325" y="1581150"/>
          <p14:tracePt t="95945" x="7626350" y="1660525"/>
          <p14:tracePt t="95962" x="7599363" y="1679575"/>
          <p14:tracePt t="95978" x="7589838" y="1724025"/>
          <p14:tracePt t="95995" x="7581900" y="1741488"/>
          <p14:tracePt t="96012" x="7581900" y="1751013"/>
          <p14:tracePt t="96046" x="7581900" y="1758950"/>
          <p14:tracePt t="96079" x="7572375" y="1758950"/>
          <p14:tracePt t="96117" x="7564438" y="1751013"/>
          <p14:tracePt t="96127" x="7545388" y="1741488"/>
          <p14:tracePt t="96140" x="7537450" y="1714500"/>
          <p14:tracePt t="96153" x="7527925" y="1679575"/>
          <p14:tracePt t="96165" x="7446963" y="1581150"/>
          <p14:tracePt t="96179" x="7350125" y="1401763"/>
          <p14:tracePt t="96195" x="7188200" y="1143000"/>
          <p14:tracePt t="96212" x="7072313" y="938213"/>
          <p14:tracePt t="96229" x="6946900" y="731838"/>
          <p14:tracePt t="96245" x="6921500" y="704850"/>
          <p14:tracePt t="96262" x="6921500" y="696913"/>
          <p14:tracePt t="96279" x="6911975" y="696913"/>
          <p14:tracePt t="96369" x="6911975" y="704850"/>
          <p14:tracePt t="96381" x="6911975" y="714375"/>
          <p14:tracePt t="96411" x="6911975" y="723900"/>
          <p14:tracePt t="96423" x="6911975" y="731838"/>
          <p14:tracePt t="96436" x="6911975" y="741363"/>
          <p14:tracePt t="96449" x="6911975" y="776288"/>
          <p14:tracePt t="96463" x="6929438" y="857250"/>
          <p14:tracePt t="96479" x="6938963" y="928688"/>
          <p14:tracePt t="96497" x="7027863" y="1160463"/>
          <p14:tracePt t="96513" x="7045325" y="1241425"/>
          <p14:tracePt t="96530" x="7064375" y="1312863"/>
          <p14:tracePt t="96546" x="7089775" y="1428750"/>
          <p14:tracePt t="96563" x="7108825" y="1490663"/>
          <p14:tracePt t="96580" x="7116763" y="1581150"/>
          <p14:tracePt t="96597" x="7116763" y="1633538"/>
          <p14:tracePt t="96613" x="7135813" y="1670050"/>
          <p14:tracePt t="96631" x="7135813" y="1731963"/>
          <p14:tracePt t="96646" x="7135813" y="1758950"/>
          <p14:tracePt t="96663" x="7126288" y="1785938"/>
          <p14:tracePt t="96681" x="7116763" y="1812925"/>
          <p14:tracePt t="96697" x="7089775" y="1857375"/>
          <p14:tracePt t="96712" x="7064375" y="1884363"/>
          <p14:tracePt t="96729" x="7045325" y="1901825"/>
          <p14:tracePt t="96746" x="7037388" y="1901825"/>
          <p14:tracePt t="96762" x="7037388" y="1911350"/>
          <p14:tracePt t="96903" x="7027863" y="1911350"/>
          <p14:tracePt t="96914" x="7027863" y="1901825"/>
          <p14:tracePt t="96926" x="7027863" y="1893888"/>
          <p14:tracePt t="96938" x="7010400" y="1857375"/>
          <p14:tracePt t="96950" x="6983413" y="1741488"/>
          <p14:tracePt t="96962" x="6921500" y="1544638"/>
          <p14:tracePt t="96979" x="6840538" y="1295400"/>
          <p14:tracePt t="96996" x="6804025" y="1152525"/>
          <p14:tracePt t="97012" x="6769100" y="990600"/>
          <p14:tracePt t="97029" x="6769100" y="982663"/>
          <p14:tracePt t="97046" x="6769100" y="965200"/>
          <p14:tracePt t="97079" x="6759575" y="965200"/>
          <p14:tracePt t="97155" x="6759575" y="973138"/>
          <p14:tracePt t="97191" x="6759575" y="982663"/>
          <p14:tracePt t="97216" x="6759575" y="990600"/>
          <p14:tracePt t="97239" x="6759575" y="1009650"/>
          <p14:tracePt t="97252" x="6759575" y="1027113"/>
          <p14:tracePt t="97265" x="6769100" y="1054100"/>
          <p14:tracePt t="97280" x="6796088" y="1089025"/>
          <p14:tracePt t="97296" x="6823075" y="1116013"/>
          <p14:tracePt t="97313" x="6921500" y="1187450"/>
          <p14:tracePt t="97330" x="6983413" y="1214438"/>
          <p14:tracePt t="97346" x="7018338" y="1231900"/>
          <p14:tracePt t="97363" x="7099300" y="1258888"/>
          <p14:tracePt t="97380" x="7135813" y="1258888"/>
          <p14:tracePt t="97396" x="7197725" y="1268413"/>
          <p14:tracePt t="97414" x="7251700" y="1268413"/>
          <p14:tracePt t="97430" x="7375525" y="1303338"/>
          <p14:tracePt t="97446" x="7456488" y="1312863"/>
          <p14:tracePt t="97464" x="7564438" y="1330325"/>
          <p14:tracePt t="97480" x="7616825" y="1339850"/>
          <p14:tracePt t="97496" x="7643813" y="1339850"/>
          <p14:tracePt t="97513" x="7661275" y="1357313"/>
          <p14:tracePt t="97530" x="7670800" y="1357313"/>
          <p14:tracePt t="97563" x="7670800" y="1366838"/>
          <p14:tracePt t="97612" x="7670800" y="1374775"/>
          <p14:tracePt t="97674" x="7661275" y="1374775"/>
          <p14:tracePt t="97746" x="7653338" y="1374775"/>
          <p14:tracePt t="97770" x="7643813" y="1374775"/>
          <p14:tracePt t="97793" x="7635875" y="1374775"/>
          <p14:tracePt t="97806" x="7608888" y="1374775"/>
          <p14:tracePt t="97817" x="7572375" y="1357313"/>
          <p14:tracePt t="97830" x="7518400" y="1347788"/>
          <p14:tracePt t="97845" x="7473950" y="1330325"/>
          <p14:tracePt t="97862" x="7402513" y="1303338"/>
          <p14:tracePt t="97879" x="7286625" y="1268413"/>
          <p14:tracePt t="97895" x="7232650" y="1258888"/>
          <p14:tracePt t="97913" x="7170738" y="1241425"/>
          <p14:tracePt t="97931" x="7116763" y="1231900"/>
          <p14:tracePt t="97946" x="7072313" y="1214438"/>
          <p14:tracePt t="97963" x="7045325" y="1204913"/>
          <p14:tracePt t="97981" x="6956425" y="1179513"/>
          <p14:tracePt t="97997" x="6911975" y="1152525"/>
          <p14:tracePt t="98014" x="6823075" y="1125538"/>
          <p14:tracePt t="98029" x="6537325" y="990600"/>
          <p14:tracePt t="98046" x="6394450" y="938213"/>
          <p14:tracePt t="98062" x="6286500" y="919163"/>
          <p14:tracePt t="98079" x="6108700" y="884238"/>
          <p14:tracePt t="98096" x="6054725" y="884238"/>
          <p14:tracePt t="98113" x="5965825" y="893763"/>
          <p14:tracePt t="98130" x="5867400" y="928688"/>
          <p14:tracePt t="98147" x="5786438" y="955675"/>
          <p14:tracePt t="98163" x="5572125" y="1027113"/>
          <p14:tracePt t="98180" x="5492750" y="1062038"/>
          <p14:tracePt t="98198" x="5313363" y="1143000"/>
          <p14:tracePt t="98213" x="5207000" y="1179513"/>
          <p14:tracePt t="98231" x="5126038" y="1231900"/>
          <p14:tracePt t="98247" x="4983163" y="1330325"/>
          <p14:tracePt t="98263" x="4921250" y="1374775"/>
          <p14:tracePt t="98281" x="4857750" y="1419225"/>
          <p14:tracePt t="98297" x="4786313" y="1500188"/>
          <p14:tracePt t="98313" x="4768850" y="1554163"/>
          <p14:tracePt t="98331" x="4741863" y="1670050"/>
          <p14:tracePt t="98346" x="4732338" y="1741488"/>
          <p14:tracePt t="98363" x="4714875" y="1822450"/>
          <p14:tracePt t="98380" x="4697413" y="1973263"/>
          <p14:tracePt t="98396" x="4697413" y="2044700"/>
          <p14:tracePt t="98413" x="4697413" y="2143125"/>
          <p14:tracePt t="98430" x="4697413" y="2241550"/>
          <p14:tracePt t="98447" x="4697413" y="2411413"/>
          <p14:tracePt t="98464" x="4705350" y="2465388"/>
          <p14:tracePt t="98480" x="4741863" y="2571750"/>
          <p14:tracePt t="98496" x="4786313" y="2768600"/>
          <p14:tracePt t="98513" x="4840288" y="2874963"/>
          <p14:tracePt t="98530" x="4956175" y="3044825"/>
          <p14:tracePt t="98546" x="5010150" y="3108325"/>
          <p14:tracePt t="98562" x="5054600" y="3170238"/>
          <p14:tracePt t="98579" x="5135563" y="3241675"/>
          <p14:tracePt t="98596" x="5160963" y="3259138"/>
          <p14:tracePt t="98613" x="5197475" y="3278188"/>
          <p14:tracePt t="98629" x="5278438" y="3313113"/>
          <p14:tracePt t="98646" x="5340350" y="3349625"/>
          <p14:tracePt t="98663" x="5394325" y="3375025"/>
          <p14:tracePt t="98679" x="5581650" y="3421063"/>
          <p14:tracePt t="98696" x="5697538" y="3421063"/>
          <p14:tracePt t="98714" x="6054725" y="3411538"/>
          <p14:tracePt t="98729" x="6251575" y="3394075"/>
          <p14:tracePt t="98746" x="6438900" y="3357563"/>
          <p14:tracePt t="98763" x="6786563" y="3259138"/>
          <p14:tracePt t="98780" x="6929438" y="3241675"/>
          <p14:tracePt t="98798" x="7251700" y="3125788"/>
          <p14:tracePt t="98813" x="7402513" y="3054350"/>
          <p14:tracePt t="98830" x="7554913" y="2973388"/>
          <p14:tracePt t="98846" x="7661275" y="2901950"/>
          <p14:tracePt t="98864" x="7831138" y="2786063"/>
          <p14:tracePt t="98880" x="7921625" y="2714625"/>
          <p14:tracePt t="98896" x="8027988" y="2625725"/>
          <p14:tracePt t="98913" x="8089900" y="2563813"/>
          <p14:tracePt t="98929" x="8116888" y="2527300"/>
          <p14:tracePt t="98946" x="8143875" y="2500313"/>
          <p14:tracePt t="98962" x="8180388" y="2465388"/>
          <p14:tracePt t="98979" x="8188325" y="2455863"/>
          <p14:tracePt t="102909" x="8001000" y="2455863"/>
          <p14:tracePt t="102925" x="7759700" y="2455863"/>
          <p14:tracePt t="102937" x="7500938" y="2455863"/>
          <p14:tracePt t="102948" x="7242175" y="2455863"/>
          <p14:tracePt t="102963" x="7000875" y="2411413"/>
          <p14:tracePt t="102979" x="6732588" y="2349500"/>
          <p14:tracePt t="102996" x="5875338" y="2160588"/>
          <p14:tracePt t="103012" x="5680075" y="2143125"/>
          <p14:tracePt t="103029" x="5564188" y="2143125"/>
          <p14:tracePt t="103046" x="5456238" y="2152650"/>
          <p14:tracePt t="103063" x="5411788" y="2187575"/>
          <p14:tracePt t="103079" x="5349875" y="2251075"/>
          <p14:tracePt t="103096" x="5170488" y="2411413"/>
          <p14:tracePt t="103112" x="5089525" y="2465388"/>
          <p14:tracePt t="103130" x="4929188" y="2544763"/>
          <p14:tracePt t="103146" x="4875213" y="2554288"/>
          <p14:tracePt t="103162" x="4795838" y="2589213"/>
          <p14:tracePt t="103428" x="4598988" y="2625725"/>
          <p14:tracePt t="103439" x="4357688" y="2687638"/>
          <p14:tracePt t="103451" x="4000500" y="2803525"/>
          <p14:tracePt t="103463" x="3527425" y="2921000"/>
          <p14:tracePt t="103480" x="3009900" y="3000375"/>
          <p14:tracePt t="103496" x="2536825" y="3089275"/>
          <p14:tracePt t="103513" x="1982788" y="3152775"/>
          <p14:tracePt t="103530" x="1785938" y="3187700"/>
          <p14:tracePt t="103548" x="1562100" y="3259138"/>
          <p14:tracePt t="103563" x="1517650" y="3278188"/>
          <p14:tracePt t="103580" x="1490663" y="3286125"/>
          <p14:tracePt t="103596" x="1473200" y="3295650"/>
          <p14:tracePt t="103647" x="1473200" y="3303588"/>
          <p14:tracePt t="103694" x="1473200" y="3313113"/>
          <p14:tracePt t="103718" x="1473200" y="3349625"/>
          <p14:tracePt t="103730" x="1446213" y="3375025"/>
          <p14:tracePt t="103742" x="1419225" y="3402013"/>
          <p14:tracePt t="103755" x="1384300" y="3429000"/>
          <p14:tracePt t="103767" x="1347788" y="3429000"/>
          <p14:tracePt t="103779" x="1303338" y="3429000"/>
          <p14:tracePt t="103796" x="1295400" y="3429000"/>
          <p14:tracePt t="103813" x="1285875" y="3429000"/>
          <p14:tracePt t="103902" x="1295400" y="3429000"/>
          <p14:tracePt t="103915" x="1330325" y="3421063"/>
          <p14:tracePt t="103929" x="1384300" y="3421063"/>
          <p14:tracePt t="103940" x="1446213" y="3384550"/>
          <p14:tracePt t="103953" x="1482725" y="3384550"/>
          <p14:tracePt t="103967" x="1554163" y="3357563"/>
          <p14:tracePt t="103981" x="1616075" y="3340100"/>
          <p14:tracePt t="103997" x="1670050" y="3330575"/>
          <p14:tracePt t="104014" x="1714500" y="3330575"/>
          <p14:tracePt t="104030" x="1724025" y="3330575"/>
          <p14:tracePt t="104087" x="1724025" y="3322638"/>
          <p14:tracePt t="104147" x="1714500" y="3322638"/>
          <p14:tracePt t="104159" x="1687513" y="3295650"/>
          <p14:tracePt t="104171" x="1660525" y="3286125"/>
          <p14:tracePt t="104182" x="1625600" y="3268663"/>
          <p14:tracePt t="104197" x="1598613" y="3259138"/>
          <p14:tracePt t="104213" x="1589088" y="3259138"/>
          <p14:tracePt t="104230" x="1581150" y="3251200"/>
          <p14:tracePt t="104316" x="1608138" y="3251200"/>
          <p14:tracePt t="104328" x="1643063" y="3259138"/>
          <p14:tracePt t="104341" x="1679575" y="3278188"/>
          <p14:tracePt t="104352" x="1741488" y="3286125"/>
          <p14:tracePt t="104365" x="1776413" y="3303588"/>
          <p14:tracePt t="104380" x="1812925" y="3313113"/>
          <p14:tracePt t="104397" x="1822450" y="3313113"/>
          <p14:tracePt t="104413" x="1839913" y="3313113"/>
          <p14:tracePt t="104431" x="1847850" y="3313113"/>
          <p14:tracePt t="104504" x="1839913" y="3295650"/>
          <p14:tracePt t="104517" x="1830388" y="3268663"/>
          <p14:tracePt t="104529" x="1830388" y="3259138"/>
          <p14:tracePt t="104541" x="1822450" y="3251200"/>
          <p14:tracePt t="104553" x="1822450" y="3241675"/>
          <p14:tracePt t="104640" x="1822450" y="3251200"/>
          <p14:tracePt t="104653" x="1822450" y="3259138"/>
          <p14:tracePt t="104666" x="1822450" y="3268663"/>
          <p14:tracePt t="104680" x="1822450" y="3278188"/>
          <p14:tracePt t="104696" x="1830388" y="3286125"/>
          <p14:tracePt t="104714" x="1839913" y="3303588"/>
          <p14:tracePt t="104730" x="1857375" y="3303588"/>
          <p14:tracePt t="104749" x="1866900" y="3313113"/>
          <p14:tracePt t="104785" x="1874838" y="3313113"/>
          <p14:tracePt t="104799" x="1884363" y="3313113"/>
          <p14:tracePt t="104815" x="1893888" y="3295650"/>
          <p14:tracePt t="104831" x="1901825" y="3278188"/>
          <p14:tracePt t="104847" x="1946275" y="3224213"/>
          <p14:tracePt t="104863" x="1955800" y="3206750"/>
          <p14:tracePt t="104881" x="1965325" y="3179763"/>
          <p14:tracePt t="104984" x="1955800" y="3179763"/>
          <p14:tracePt t="105020" x="1946275" y="3179763"/>
          <p14:tracePt t="105032" x="1938338" y="3179763"/>
          <p14:tracePt t="105044" x="1911350" y="3206750"/>
          <p14:tracePt t="105056" x="1884363" y="3232150"/>
          <p14:tracePt t="105068" x="1857375" y="3259138"/>
          <p14:tracePt t="105081" x="1847850" y="3268663"/>
          <p14:tracePt t="105097" x="1839913" y="3278188"/>
          <p14:tracePt t="105114" x="1830388" y="3278188"/>
          <p14:tracePt t="105131" x="1822450" y="3286125"/>
          <p14:tracePt t="106158" x="1830388" y="3286125"/>
          <p14:tracePt t="106352" x="1839913" y="3286125"/>
          <p14:tracePt t="106364" x="1847850" y="3286125"/>
          <p14:tracePt t="106376" x="1857375" y="3286125"/>
          <p14:tracePt t="106388" x="1893888" y="3278188"/>
          <p14:tracePt t="106400" x="1938338" y="3278188"/>
          <p14:tracePt t="106414" x="2009775" y="3259138"/>
          <p14:tracePt t="106431" x="2108200" y="3259138"/>
          <p14:tracePt t="106447" x="2205038" y="3241675"/>
          <p14:tracePt t="106465" x="2347913" y="3241675"/>
          <p14:tracePt t="106481" x="2633663" y="3241675"/>
          <p14:tracePt t="106498" x="2803525" y="3241675"/>
          <p14:tracePt t="106515" x="3062288" y="3241675"/>
          <p14:tracePt t="106532" x="3160713" y="3241675"/>
          <p14:tracePt t="106547" x="3214688" y="3241675"/>
          <p14:tracePt t="106564" x="3303588" y="3232150"/>
          <p14:tracePt t="106580" x="3330575" y="3232150"/>
          <p14:tracePt t="106597" x="3340100" y="3232150"/>
          <p14:tracePt t="106614" x="3375025" y="3232150"/>
          <p14:tracePt t="106631" x="3394075" y="3232150"/>
          <p14:tracePt t="106647" x="3402013" y="3232150"/>
          <p14:tracePt t="106664" x="3411538" y="3232150"/>
          <p14:tracePt t="106701" x="3411538" y="3241675"/>
          <p14:tracePt t="106713" x="3419475" y="3241675"/>
          <p14:tracePt t="106736" x="3438525" y="3241675"/>
          <p14:tracePt t="106760" x="3446463" y="3241675"/>
          <p14:tracePt t="106772" x="3455988" y="3241675"/>
          <p14:tracePt t="106784" x="3473450" y="3251200"/>
          <p14:tracePt t="106798" x="3490913" y="3251200"/>
          <p14:tracePt t="106813" x="3509963" y="3251200"/>
          <p14:tracePt t="106832" x="3517900" y="3251200"/>
          <p14:tracePt t="106870" x="3527425" y="3251200"/>
          <p14:tracePt t="107249" x="3527425" y="3259138"/>
          <p14:tracePt t="107321" x="3517900" y="3259138"/>
          <p14:tracePt t="107345" x="3509963" y="3259138"/>
          <p14:tracePt t="107358" x="3500438" y="3251200"/>
          <p14:tracePt t="107370" x="3465513" y="3224213"/>
          <p14:tracePt t="107383" x="3402013" y="3179763"/>
          <p14:tracePt t="107398" x="3340100" y="3135313"/>
          <p14:tracePt t="107413" x="3259138" y="3071813"/>
          <p14:tracePt t="107431" x="3062288" y="2928938"/>
          <p14:tracePt t="107463" x="2874963" y="2822575"/>
          <p14:tracePt t="107480" x="2795588" y="2778125"/>
          <p14:tracePt t="107497" x="2554288" y="2625725"/>
          <p14:tracePt t="107514" x="2401888" y="2554288"/>
          <p14:tracePt t="107531" x="2276475" y="2500313"/>
          <p14:tracePt t="107548" x="2197100" y="2473325"/>
          <p14:tracePt t="107564" x="2187575" y="2465388"/>
          <p14:tracePt t="107581" x="2179638" y="2465388"/>
          <p14:tracePt t="107606" x="2160588" y="2465388"/>
          <p14:tracePt t="107656" x="2143125" y="2465388"/>
          <p14:tracePt t="107668" x="2116138" y="2446338"/>
          <p14:tracePt t="107681" x="2062163" y="2438400"/>
          <p14:tracePt t="107693" x="2009775" y="2420938"/>
          <p14:tracePt t="107706" x="1928813" y="2401888"/>
          <p14:tracePt t="107717" x="1874838" y="2401888"/>
          <p14:tracePt t="107730" x="1857375" y="2401888"/>
          <p14:tracePt t="107747" x="1830388" y="2401888"/>
          <p14:tracePt t="107764" x="1822450" y="2401888"/>
          <p14:tracePt t="107780" x="1812925" y="2401888"/>
          <p14:tracePt t="107813" x="1812925" y="2411413"/>
          <p14:tracePt t="107838" x="1812925" y="2420938"/>
          <p14:tracePt t="107862" x="1822450" y="2428875"/>
          <p14:tracePt t="107886" x="1830388" y="2438400"/>
          <p14:tracePt t="107898" x="1839913" y="2438400"/>
          <p14:tracePt t="107923" x="1857375" y="2446338"/>
          <p14:tracePt t="107951" x="1866900" y="2446338"/>
          <p14:tracePt t="107964" x="1874838" y="2455863"/>
          <p14:tracePt t="107975" x="1884363" y="2482850"/>
          <p14:tracePt t="107988" x="1893888" y="2500313"/>
          <p14:tracePt t="108000" x="1919288" y="2527300"/>
          <p14:tracePt t="108013" x="1938338" y="2554288"/>
          <p14:tracePt t="108030" x="1946275" y="2563813"/>
          <p14:tracePt t="108050" x="1965325" y="2571750"/>
          <p14:tracePt t="108064" x="1965325" y="2581275"/>
          <p14:tracePt t="108081" x="1973263" y="2581275"/>
          <p14:tracePt t="108122" x="1982788" y="2581275"/>
          <p14:tracePt t="108170" x="1982788" y="2571750"/>
          <p14:tracePt t="108206" x="1973263" y="2563813"/>
          <p14:tracePt t="108218" x="1955800" y="2554288"/>
          <p14:tracePt t="108231" x="1911350" y="2536825"/>
          <p14:tracePt t="108248" x="1857375" y="2536825"/>
          <p14:tracePt t="108264" x="1822450" y="2527300"/>
          <p14:tracePt t="108281" x="1731963" y="2527300"/>
          <p14:tracePt t="108298" x="1704975" y="2527300"/>
          <p14:tracePt t="108314" x="1697038" y="2527300"/>
          <p14:tracePt t="108338" x="1697038" y="2536825"/>
          <p14:tracePt t="108387" x="1714500" y="2544763"/>
          <p14:tracePt t="108399" x="1741488" y="2563813"/>
          <p14:tracePt t="108411" x="1768475" y="2571750"/>
          <p14:tracePt t="108423" x="1785938" y="2571750"/>
          <p14:tracePt t="108435" x="1812925" y="2589213"/>
          <p14:tracePt t="108453" x="1839913" y="2589213"/>
          <p14:tracePt t="108466" x="1857375" y="2589213"/>
          <p14:tracePt t="108480" x="1884363" y="2598738"/>
          <p14:tracePt t="108497" x="1893888" y="2598738"/>
          <p14:tracePt t="108513" x="1911350" y="2598738"/>
          <p14:tracePt t="108530" x="1928813" y="2598738"/>
          <p14:tracePt t="108564" x="1938338" y="2598738"/>
          <p14:tracePt t="108581" x="1938338" y="2589213"/>
          <p14:tracePt t="108598" x="1938338" y="2571750"/>
          <p14:tracePt t="108614" x="1938338" y="2563813"/>
          <p14:tracePt t="108631" x="1938338" y="2554288"/>
          <p14:tracePt t="108648" x="1919288" y="2544763"/>
          <p14:tracePt t="108664" x="1893888" y="2509838"/>
          <p14:tracePt t="108681" x="1857375" y="2509838"/>
          <p14:tracePt t="108698" x="1795463" y="2500313"/>
          <p14:tracePt t="108715" x="1776413" y="2500313"/>
          <p14:tracePt t="108731" x="1758950" y="2500313"/>
          <p14:tracePt t="108747" x="1751013" y="2500313"/>
          <p14:tracePt t="108793" x="1751013" y="2509838"/>
          <p14:tracePt t="108806" x="1758950" y="2517775"/>
          <p14:tracePt t="108818" x="1785938" y="2536825"/>
          <p14:tracePt t="108830" x="1822450" y="2563813"/>
          <p14:tracePt t="108847" x="1847850" y="2571750"/>
          <p14:tracePt t="108863" x="1874838" y="2581275"/>
          <p14:tracePt t="108880" x="1901825" y="2598738"/>
          <p14:tracePt t="108897" x="1919288" y="2598738"/>
          <p14:tracePt t="108930" x="1928813" y="2598738"/>
          <p14:tracePt t="108994" x="1928813" y="2581275"/>
          <p14:tracePt t="109018" x="1911350" y="2571750"/>
          <p14:tracePt t="109030" x="1884363" y="2563813"/>
          <p14:tracePt t="109043" x="1847850" y="2544763"/>
          <p14:tracePt t="109054" x="1822450" y="2536825"/>
          <p14:tracePt t="109068" x="1803400" y="2527300"/>
          <p14:tracePt t="109081" x="1785938" y="2527300"/>
          <p14:tracePt t="109098" x="1776413" y="2527300"/>
          <p14:tracePt t="109117" x="1768475" y="2527300"/>
          <p14:tracePt t="109188" x="1776413" y="2527300"/>
          <p14:tracePt t="109200" x="1830388" y="2536825"/>
          <p14:tracePt t="109212" x="1884363" y="2554288"/>
          <p14:tracePt t="109225" x="1990725" y="2589213"/>
          <p14:tracePt t="109236" x="2133600" y="2643188"/>
          <p14:tracePt t="109248" x="2286000" y="2679700"/>
          <p14:tracePt t="109263" x="2455863" y="2714625"/>
          <p14:tracePt t="109280" x="2608263" y="2751138"/>
          <p14:tracePt t="109297" x="2830513" y="2822575"/>
          <p14:tracePt t="109314" x="2884488" y="2840038"/>
          <p14:tracePt t="109331" x="2928938" y="2867025"/>
          <p14:tracePt t="109348" x="3009900" y="2901950"/>
          <p14:tracePt t="109364" x="3027363" y="2921000"/>
          <p14:tracePt t="109382" x="3081338" y="2955925"/>
          <p14:tracePt t="109398" x="3089275" y="2965450"/>
          <p14:tracePt t="109414" x="3116263" y="2973388"/>
          <p14:tracePt t="109431" x="3125788" y="2992438"/>
          <p14:tracePt t="109448" x="3133725" y="2992438"/>
          <p14:tracePt t="109464" x="3133725" y="3009900"/>
          <p14:tracePt t="109481" x="3143250" y="3009900"/>
          <p14:tracePt t="109498" x="3143250" y="3017838"/>
          <p14:tracePt t="109515" x="3152775" y="3027363"/>
          <p14:tracePt t="109532" x="3160713" y="3036888"/>
          <p14:tracePt t="109548" x="3160713" y="3044825"/>
          <p14:tracePt t="109581" x="3187700" y="3063875"/>
          <p14:tracePt t="109598" x="3197225" y="3081338"/>
          <p14:tracePt t="109615" x="3205163" y="3089275"/>
          <p14:tracePt t="109631" x="3224213" y="3108325"/>
          <p14:tracePt t="109648" x="3232150" y="3116263"/>
          <p14:tracePt t="109664" x="3241675" y="3125788"/>
          <p14:tracePt t="109680" x="3259138" y="3125788"/>
          <p14:tracePt t="109697" x="3259138" y="3135313"/>
          <p14:tracePt t="109714" x="3268663" y="3135313"/>
          <p14:tracePt t="109737" x="3276600" y="3152775"/>
          <p14:tracePt t="109750" x="3286125" y="3152775"/>
          <p14:tracePt t="109763" x="3295650" y="3160713"/>
          <p14:tracePt t="109785" x="3303588" y="3160713"/>
          <p14:tracePt t="109932" x="3313113" y="3160713"/>
          <p14:tracePt t="109944" x="3313113" y="3170238"/>
          <p14:tracePt t="109962" x="3340100" y="3187700"/>
          <p14:tracePt t="109974" x="3348038" y="3197225"/>
          <p14:tracePt t="109987" x="3375025" y="3214688"/>
          <p14:tracePt t="110000" x="3384550" y="3232150"/>
          <p14:tracePt t="110023" x="3394075" y="3251200"/>
          <p14:tracePt t="110060" x="3402013" y="3251200"/>
          <p14:tracePt t="110120" x="3402013" y="3241675"/>
          <p14:tracePt t="110133" x="3384550" y="3232150"/>
          <p14:tracePt t="110145" x="3367088" y="3206750"/>
          <p14:tracePt t="110157" x="3313113" y="3170238"/>
          <p14:tracePt t="110169" x="3251200" y="3135313"/>
          <p14:tracePt t="110181" x="3205163" y="3098800"/>
          <p14:tracePt t="110198" x="3152775" y="3063875"/>
          <p14:tracePt t="110215" x="3098800" y="3054350"/>
          <p14:tracePt t="110231" x="3044825" y="3027363"/>
          <p14:tracePt t="110248" x="3036888" y="3027363"/>
          <p14:tracePt t="110266" x="3017838" y="3009900"/>
          <p14:tracePt t="110282" x="2982913" y="2973388"/>
          <p14:tracePt t="110297" x="2894013" y="2921000"/>
          <p14:tracePt t="110314" x="2687638" y="2830513"/>
          <p14:tracePt t="110330" x="2633663" y="2803525"/>
          <p14:tracePt t="110347" x="2571750" y="2778125"/>
          <p14:tracePt t="110363" x="2536825" y="2751138"/>
          <p14:tracePt t="110380" x="2500313" y="2732088"/>
          <p14:tracePt t="110399" x="2339975" y="2635250"/>
          <p14:tracePt t="110414" x="2251075" y="2563813"/>
          <p14:tracePt t="110431" x="2152650" y="2527300"/>
          <p14:tracePt t="110448" x="2054225" y="2473325"/>
          <p14:tracePt t="110466" x="2027238" y="2465388"/>
          <p14:tracePt t="110481" x="2000250" y="2465388"/>
          <p14:tracePt t="110498" x="1990725" y="2465388"/>
          <p14:tracePt t="110515" x="1982788" y="2465388"/>
          <p14:tracePt t="110547" x="1973263" y="2465388"/>
          <p14:tracePt t="110563" x="1955800" y="2465388"/>
          <p14:tracePt t="110580" x="1946275" y="2465388"/>
          <p14:tracePt t="110597" x="1928813" y="2465388"/>
          <p14:tracePt t="110614" x="1919288" y="2465388"/>
          <p14:tracePt t="110647" x="1919288" y="2473325"/>
          <p14:tracePt t="110698" x="1919288" y="2482850"/>
          <p14:tracePt t="110710" x="1911350" y="2482850"/>
          <p14:tracePt t="114711" x="1911350" y="2517775"/>
          <p14:tracePt t="114723" x="1911350" y="2554288"/>
          <p14:tracePt t="114735" x="1893888" y="2581275"/>
          <p14:tracePt t="114750" x="1893888" y="2589213"/>
          <p14:tracePt t="114772" x="1884363" y="2598738"/>
          <p14:tracePt t="114797" x="1884363" y="2616200"/>
          <p14:tracePt t="114808" x="1874838" y="2635250"/>
          <p14:tracePt t="114820" x="1866900" y="2660650"/>
          <p14:tracePt t="114833" x="1847850" y="2687638"/>
          <p14:tracePt t="114849" x="1847850" y="2697163"/>
          <p14:tracePt t="114865" x="1847850" y="2706688"/>
          <p14:tracePt t="114891" x="1847850" y="2714625"/>
          <p14:tracePt t="115042" x="1847850" y="2724150"/>
          <p14:tracePt t="115055" x="1847850" y="2732088"/>
          <p14:tracePt t="115067" x="1847850" y="2741613"/>
          <p14:tracePt t="115080" x="1847850" y="2751138"/>
          <p14:tracePt t="115104" x="1847850" y="2768600"/>
          <p14:tracePt t="115188" x="1847850" y="2778125"/>
          <p14:tracePt t="115299" x="1847850" y="2786063"/>
          <p14:tracePt t="116841" x="1893888" y="2822575"/>
          <p14:tracePt t="116853" x="1955800" y="2884488"/>
          <p14:tracePt t="116865" x="2071688" y="3000375"/>
          <p14:tracePt t="116877" x="2179638" y="3071813"/>
          <p14:tracePt t="116889" x="2286000" y="3143250"/>
          <p14:tracePt t="116903" x="2366963" y="3214688"/>
          <p14:tracePt t="116916" x="2428875" y="3259138"/>
          <p14:tracePt t="116933" x="2473325" y="3295650"/>
          <p14:tracePt t="116949" x="2500313" y="3322638"/>
          <p14:tracePt t="116964" x="2527300" y="3367088"/>
          <p14:tracePt t="116981" x="2554288" y="3402013"/>
          <p14:tracePt t="117004" x="2562225" y="3411538"/>
          <p14:tracePt t="117041" x="2571750" y="3411538"/>
          <p14:tracePt t="117053" x="2598738" y="3411538"/>
          <p14:tracePt t="117067" x="2633663" y="3411538"/>
          <p14:tracePt t="117082" x="2670175" y="3411538"/>
          <p14:tracePt t="117099" x="2705100" y="3411538"/>
          <p14:tracePt t="117116" x="2759075" y="3411538"/>
          <p14:tracePt t="117132" x="2768600" y="3411538"/>
          <p14:tracePt t="117150" x="2795588" y="3411538"/>
          <p14:tracePt t="117165" x="2813050" y="3402013"/>
          <p14:tracePt t="117182" x="2847975" y="3384550"/>
          <p14:tracePt t="117199" x="2965450" y="3330575"/>
          <p14:tracePt t="117216" x="3044825" y="3295650"/>
          <p14:tracePt t="117231" x="3108325" y="3268663"/>
          <p14:tracePt t="117248" x="3268663" y="3206750"/>
          <p14:tracePt t="117264" x="3348038" y="3170238"/>
          <p14:tracePt t="117281" x="3429000" y="3135313"/>
          <p14:tracePt t="117298" x="3581400" y="3125788"/>
          <p14:tracePt t="117315" x="3633788" y="3108325"/>
          <p14:tracePt t="117332" x="3714750" y="3108325"/>
          <p14:tracePt t="117349" x="3751263" y="3116263"/>
          <p14:tracePt t="117366" x="3776663" y="3116263"/>
          <p14:tracePt t="117382" x="3786188" y="3125788"/>
          <p14:tracePt t="117399" x="3795713" y="3135313"/>
          <p14:tracePt t="117467" x="3795713" y="3143250"/>
          <p14:tracePt t="117496" x="3795713" y="3152775"/>
          <p14:tracePt t="117509" x="3795713" y="3160713"/>
          <p14:tracePt t="117521" x="3795713" y="3170238"/>
          <p14:tracePt t="117534" x="3786188" y="3170238"/>
          <p14:tracePt t="117557" x="3768725" y="3170238"/>
          <p14:tracePt t="117569" x="3759200" y="3170238"/>
          <p14:tracePt t="117593" x="3751263" y="3170238"/>
          <p14:tracePt t="117606" x="3714750" y="3170238"/>
          <p14:tracePt t="117618" x="3697288" y="3170238"/>
          <p14:tracePt t="117632" x="3643313" y="3170238"/>
          <p14:tracePt t="117649" x="3589338" y="3170238"/>
          <p14:tracePt t="117666" x="3482975" y="3170238"/>
          <p14:tracePt t="117682" x="3429000" y="3170238"/>
          <p14:tracePt t="117699" x="3402013" y="3170238"/>
          <p14:tracePt t="117714" x="3384550" y="3170238"/>
          <p14:tracePt t="117731" x="3375025" y="3170238"/>
          <p14:tracePt t="117849" x="3384550" y="3170238"/>
          <p14:tracePt t="117862" x="3394075" y="3170238"/>
          <p14:tracePt t="117874" x="3411538" y="3170238"/>
          <p14:tracePt t="117885" x="3438525" y="3170238"/>
          <p14:tracePt t="117899" x="3509963" y="3170238"/>
          <p14:tracePt t="117915" x="3589338" y="3152775"/>
          <p14:tracePt t="117933" x="3660775" y="3152775"/>
          <p14:tracePt t="117949" x="3813175" y="3152775"/>
          <p14:tracePt t="117966" x="3884613" y="3152775"/>
          <p14:tracePt t="117984" x="4027488" y="3152775"/>
          <p14:tracePt t="117999" x="4071938" y="3160713"/>
          <p14:tracePt t="118015" x="4108450" y="3160713"/>
          <p14:tracePt t="118032" x="4133850" y="3170238"/>
          <p14:tracePt t="118049" x="4197350" y="3179763"/>
          <p14:tracePt t="118065" x="4251325" y="3179763"/>
          <p14:tracePt t="118084" x="4330700" y="3206750"/>
          <p14:tracePt t="118099" x="4367213" y="3224213"/>
          <p14:tracePt t="118116" x="4375150" y="3224213"/>
          <p14:tracePt t="118132" x="4384675" y="3232150"/>
          <p14:tracePt t="118148" x="4394200" y="3232150"/>
          <p14:tracePt t="118230" x="4384675" y="3232150"/>
          <p14:tracePt t="118242" x="4348163" y="3232150"/>
          <p14:tracePt t="118254" x="4295775" y="3232150"/>
          <p14:tracePt t="118266" x="4259263" y="3232150"/>
          <p14:tracePt t="118282" x="4187825" y="3232150"/>
          <p14:tracePt t="118299" x="4108450" y="3251200"/>
          <p14:tracePt t="118315" x="3956050" y="3278188"/>
          <p14:tracePt t="118332" x="3875088" y="3295650"/>
          <p14:tracePt t="118350" x="3786188" y="3322638"/>
          <p14:tracePt t="118365" x="3732213" y="3322638"/>
          <p14:tracePt t="118382" x="3660775" y="3322638"/>
          <p14:tracePt t="118399" x="3554413" y="3322638"/>
          <p14:tracePt t="118415" x="3500438" y="3322638"/>
          <p14:tracePt t="118432" x="3473450" y="3322638"/>
          <p14:tracePt t="118449" x="3446463" y="3322638"/>
          <p14:tracePt t="118561" x="3455988" y="3322638"/>
          <p14:tracePt t="118572" x="3473450" y="3322638"/>
          <p14:tracePt t="118584" x="3527425" y="3322638"/>
          <p14:tracePt t="118598" x="3581400" y="3322638"/>
          <p14:tracePt t="118615" x="3660775" y="3322638"/>
          <p14:tracePt t="118631" x="3714750" y="3322638"/>
          <p14:tracePt t="118648" x="3822700" y="3340100"/>
          <p14:tracePt t="118665" x="3857625" y="3349625"/>
          <p14:tracePt t="118681" x="3911600" y="3349625"/>
          <p14:tracePt t="118699" x="4010025" y="3367088"/>
          <p14:tracePt t="118716" x="4044950" y="3375025"/>
          <p14:tracePt t="118734" x="4062413" y="3384550"/>
          <p14:tracePt t="118749" x="4071938" y="3384550"/>
          <p14:tracePt t="118868" x="4062413" y="3384550"/>
          <p14:tracePt t="118879" x="4054475" y="3384550"/>
          <p14:tracePt t="118892" x="4044950" y="3384550"/>
          <p14:tracePt t="118903" x="3990975" y="3375025"/>
          <p14:tracePt t="118916" x="3919538" y="3357563"/>
          <p14:tracePt t="118933" x="3795713" y="3340100"/>
          <p14:tracePt t="118948" x="3670300" y="3303588"/>
          <p14:tracePt t="118965" x="3419475" y="3268663"/>
          <p14:tracePt t="118981" x="3303588" y="3268663"/>
          <p14:tracePt t="118998" x="3205163" y="3268663"/>
          <p14:tracePt t="119015" x="3125788" y="3259138"/>
          <p14:tracePt t="119031" x="3098800" y="3259138"/>
          <p14:tracePt t="119048" x="3089275" y="3259138"/>
          <p14:tracePt t="119125" x="3098800" y="3259138"/>
          <p14:tracePt t="119137" x="3116263" y="3259138"/>
          <p14:tracePt t="119150" x="3197225" y="3268663"/>
          <p14:tracePt t="119162" x="3268663" y="3268663"/>
          <p14:tracePt t="119174" x="3348038" y="3286125"/>
          <p14:tracePt t="119186" x="3384550" y="3286125"/>
          <p14:tracePt t="119199" x="3419475" y="3286125"/>
          <p14:tracePt t="119215" x="3446463" y="3286125"/>
          <p14:tracePt t="119233" x="3455988" y="3286125"/>
          <p14:tracePt t="119249" x="3465513" y="3286125"/>
          <p14:tracePt t="120998" x="3375025" y="3313113"/>
          <p14:tracePt t="121012" x="3251200" y="3367088"/>
          <p14:tracePt t="121025" x="3125788" y="3402013"/>
          <p14:tracePt t="121035" x="3017838" y="3421063"/>
          <p14:tracePt t="121048" x="2946400" y="3421063"/>
          <p14:tracePt t="121065" x="2847975" y="3438525"/>
          <p14:tracePt t="121084" x="2660650" y="3438525"/>
          <p14:tracePt t="121098" x="2608263" y="3438525"/>
          <p14:tracePt t="121115" x="2536825" y="3438525"/>
          <p14:tracePt t="121132" x="2482850" y="3438525"/>
          <p14:tracePt t="121148" x="2366963" y="3438525"/>
          <p14:tracePt t="121165" x="2330450" y="3438525"/>
          <p14:tracePt t="121182" x="2303463" y="3438525"/>
          <p14:tracePt t="121514" x="2286000" y="3438525"/>
          <p14:tracePt t="121526" x="2205038" y="3482975"/>
          <p14:tracePt t="121538" x="2170113" y="3509963"/>
          <p14:tracePt t="121551" x="2125663" y="3536950"/>
          <p14:tracePt t="121565" x="2044700" y="3581400"/>
          <p14:tracePt t="121582" x="1990725" y="3616325"/>
          <p14:tracePt t="121599" x="1874838" y="3652838"/>
          <p14:tracePt t="121615" x="1839913" y="3670300"/>
          <p14:tracePt t="121632" x="1795463" y="3670300"/>
          <p14:tracePt t="121649" x="1687513" y="3679825"/>
          <p14:tracePt t="121665" x="1670050" y="3679825"/>
          <p14:tracePt t="121683" x="1643063" y="3679825"/>
          <p14:tracePt t="121721" x="1633538" y="3679825"/>
          <p14:tracePt t="121853" x="1643063" y="3679825"/>
          <p14:tracePt t="121866" x="1660525" y="3679825"/>
          <p14:tracePt t="121890" x="1670050" y="3679825"/>
          <p14:tracePt t="121902" x="1704975" y="3679825"/>
          <p14:tracePt t="121914" x="1741488" y="3679825"/>
          <p14:tracePt t="121926" x="1795463" y="3679825"/>
          <p14:tracePt t="121938" x="1847850" y="3679825"/>
          <p14:tracePt t="121952" x="1919288" y="3679825"/>
          <p14:tracePt t="121965" x="1973263" y="3679825"/>
          <p14:tracePt t="121981" x="2009775" y="3679825"/>
          <p14:tracePt t="121998" x="2036763" y="3679825"/>
          <p14:tracePt t="122015" x="2054225" y="3679825"/>
          <p14:tracePt t="122031" x="2062163" y="3679825"/>
          <p14:tracePt t="123666" x="2062163" y="3616325"/>
          <p14:tracePt t="123679" x="2054225" y="3509963"/>
          <p14:tracePt t="123691" x="2027238" y="3411538"/>
          <p14:tracePt t="123703" x="2009775" y="3313113"/>
          <p14:tracePt t="123720" x="1990725" y="3232150"/>
          <p14:tracePt t="123733" x="1990725" y="3197225"/>
          <p14:tracePt t="123749" x="1990725" y="3170238"/>
          <p14:tracePt t="123768" x="1982788" y="3125788"/>
          <p14:tracePt t="123783" x="1982788" y="3054350"/>
          <p14:tracePt t="123816" x="1946275" y="2759075"/>
          <p14:tracePt t="123832" x="1928813" y="2687638"/>
          <p14:tracePt t="123849" x="1911350" y="2643188"/>
          <p14:tracePt t="123866" x="1866900" y="2509838"/>
          <p14:tracePt t="123882" x="1839913" y="2411413"/>
          <p14:tracePt t="123900" x="1768475" y="2206625"/>
          <p14:tracePt t="123916" x="1741488" y="2179638"/>
          <p14:tracePt t="123932" x="1741488" y="2152650"/>
          <p14:tracePt t="123949" x="1731963" y="2143125"/>
          <p14:tracePt t="123966" x="1731963" y="2135188"/>
          <p14:tracePt t="123982" x="1724025" y="2135188"/>
          <p14:tracePt t="124234" x="1724025" y="2143125"/>
          <p14:tracePt t="124270" x="1731963" y="2152650"/>
          <p14:tracePt t="124501" x="1731963" y="2160588"/>
          <p14:tracePt t="124530" x="1741488" y="2187575"/>
          <p14:tracePt t="124542" x="1768475" y="2224088"/>
          <p14:tracePt t="124555" x="1803400" y="2303463"/>
          <p14:tracePt t="124568" x="1874838" y="2411413"/>
          <p14:tracePt t="124584" x="1946275" y="2536825"/>
          <p14:tracePt t="124600" x="2036763" y="2652713"/>
          <p14:tracePt t="124616" x="2205038" y="2884488"/>
          <p14:tracePt t="124632" x="2276475" y="2992438"/>
          <p14:tracePt t="124649" x="2339975" y="3081338"/>
          <p14:tracePt t="124666" x="2455863" y="3232150"/>
          <p14:tracePt t="124682" x="2500313" y="3295650"/>
          <p14:tracePt t="124699" x="2554288" y="3357563"/>
          <p14:tracePt t="124716" x="2571750" y="3394075"/>
          <p14:tracePt t="124732" x="2581275" y="3438525"/>
          <p14:tracePt t="124749" x="2608263" y="3509963"/>
          <p14:tracePt t="124765" x="2625725" y="3536950"/>
          <p14:tracePt t="124782" x="2625725" y="3563938"/>
          <p14:tracePt t="124799" x="2633663" y="3581400"/>
          <p14:tracePt t="124821" x="2633663" y="3589338"/>
          <p14:tracePt t="124833" x="2633663" y="3598863"/>
          <p14:tracePt t="124848" x="2633663" y="3608388"/>
          <p14:tracePt t="124865" x="2633663" y="3625850"/>
          <p14:tracePt t="124882" x="2633663" y="3635375"/>
          <p14:tracePt t="125119" x="2633663" y="3616325"/>
          <p14:tracePt t="125142" x="2633663" y="3608388"/>
          <p14:tracePt t="125154" x="2633663" y="3598863"/>
          <p14:tracePt t="125168" x="2616200" y="3581400"/>
          <p14:tracePt t="125182" x="2608263" y="3527425"/>
          <p14:tracePt t="125199" x="2571750" y="3465513"/>
          <p14:tracePt t="125216" x="2473325" y="3295650"/>
          <p14:tracePt t="125232" x="2446338" y="3259138"/>
          <p14:tracePt t="125249" x="2419350" y="3197225"/>
          <p14:tracePt t="125266" x="2366963" y="3116263"/>
          <p14:tracePt t="125282" x="2347913" y="3098800"/>
          <p14:tracePt t="125299" x="2330450" y="3036888"/>
          <p14:tracePt t="125315" x="2312988" y="2992438"/>
          <p14:tracePt t="125332" x="2303463" y="2955925"/>
          <p14:tracePt t="125348" x="2286000" y="2901950"/>
          <p14:tracePt t="125365" x="2276475" y="2867025"/>
          <p14:tracePt t="125383" x="2251075" y="2778125"/>
          <p14:tracePt t="125399" x="2232025" y="2732088"/>
          <p14:tracePt t="125415" x="2187575" y="2652713"/>
          <p14:tracePt t="125432" x="2133600" y="2554288"/>
          <p14:tracePt t="125449" x="2125663" y="2536825"/>
          <p14:tracePt t="125465" x="2108200" y="2527300"/>
          <p14:tracePt t="125482" x="2098675" y="2509838"/>
          <p14:tracePt t="125516" x="2098675" y="2500313"/>
          <p14:tracePt t="125534" x="2089150" y="2500313"/>
          <p14:tracePt t="125572" x="2089150" y="2492375"/>
          <p14:tracePt t="125585" x="2071688" y="2455863"/>
          <p14:tracePt t="125597" x="1990725" y="2374900"/>
          <p14:tracePt t="125609" x="1938338" y="2312988"/>
          <p14:tracePt t="125621" x="1901825" y="2286000"/>
          <p14:tracePt t="125633" x="1893888" y="2268538"/>
          <p14:tracePt t="125649" x="1874838" y="2251075"/>
          <p14:tracePt t="125665" x="1866900" y="2251075"/>
          <p14:tracePt t="125682" x="1857375" y="2241550"/>
          <p14:tracePt t="125853" x="1866900" y="2259013"/>
          <p14:tracePt t="125865" x="1866900" y="2268538"/>
          <p14:tracePt t="125877" x="1884363" y="2278063"/>
          <p14:tracePt t="125889" x="1893888" y="2312988"/>
          <p14:tracePt t="125902" x="1938338" y="2366963"/>
          <p14:tracePt t="125916" x="1990725" y="2473325"/>
          <p14:tracePt t="125933" x="2044700" y="2625725"/>
          <p14:tracePt t="125949" x="2214563" y="2955925"/>
          <p14:tracePt t="125966" x="2312988" y="3125788"/>
          <p14:tracePt t="125982" x="2393950" y="3278188"/>
          <p14:tracePt t="125999" x="2517775" y="3563938"/>
          <p14:tracePt t="126016" x="2554288" y="3643313"/>
          <p14:tracePt t="126033" x="2589213" y="3741738"/>
          <p14:tracePt t="126050" x="2643188" y="3830638"/>
          <p14:tracePt t="126066" x="2643188" y="3867150"/>
          <p14:tracePt t="126082" x="2652713" y="3876675"/>
          <p14:tracePt t="126099" x="2660650" y="3902075"/>
          <p14:tracePt t="126132" x="2660650" y="3911600"/>
          <p14:tracePt t="126184" x="2679700" y="3911600"/>
          <p14:tracePt t="126222" x="2679700" y="3929063"/>
          <p14:tracePt t="126234" x="2687638" y="3956050"/>
          <p14:tracePt t="126246" x="2697163" y="3965575"/>
          <p14:tracePt t="126270" x="2697163" y="3973513"/>
          <p14:tracePt t="126283" x="2705100" y="3973513"/>
          <p14:tracePt t="126354" x="2705100" y="3965575"/>
          <p14:tracePt t="126366" x="2705100" y="3956050"/>
          <p14:tracePt t="126378" x="2705100" y="3929063"/>
          <p14:tracePt t="126391" x="2705100" y="3911600"/>
          <p14:tracePt t="126402" x="2687638" y="3867150"/>
          <p14:tracePt t="126416" x="2679700" y="3840163"/>
          <p14:tracePt t="126433" x="2670175" y="3786188"/>
          <p14:tracePt t="126451" x="2643188" y="3714750"/>
          <p14:tracePt t="126466" x="2643188" y="3687763"/>
          <p14:tracePt t="126483" x="2625725" y="3679825"/>
          <p14:tracePt t="126500" x="2625725" y="3670300"/>
          <p14:tracePt t="126523" x="2616200" y="3670300"/>
          <p14:tracePt t="126908" x="2608263" y="3670300"/>
          <p14:tracePt t="127239" x="2598738" y="3670300"/>
          <p14:tracePt t="127301" x="2589213" y="3670300"/>
          <p14:tracePt t="127372" x="2581275" y="3670300"/>
          <p14:tracePt t="127790" x="2581275" y="3662363"/>
          <p14:tracePt t="128148" x="2571750" y="3662363"/>
          <p14:tracePt t="128221" x="2562225" y="3662363"/>
          <p14:tracePt t="128232" x="2562225" y="3643313"/>
          <p14:tracePt t="128552" x="2562225" y="3635375"/>
          <p14:tracePt t="128627" x="2562225" y="3625850"/>
          <p14:tracePt t="128785" x="2571750" y="3625850"/>
          <p14:tracePt t="128809" x="2581275" y="3625850"/>
          <p14:tracePt t="128821" x="2589213" y="3625850"/>
          <p14:tracePt t="128834" x="2598738" y="3625850"/>
          <p14:tracePt t="128846" x="2633663" y="3625850"/>
          <p14:tracePt t="128858" x="2687638" y="3625850"/>
          <p14:tracePt t="128869" x="2741613" y="3635375"/>
          <p14:tracePt t="128883" x="2813050" y="3635375"/>
          <p14:tracePt t="128899" x="2857500" y="3635375"/>
          <p14:tracePt t="128916" x="2894013" y="3635375"/>
          <p14:tracePt t="128933" x="2955925" y="3635375"/>
          <p14:tracePt t="128950" x="2973388" y="3635375"/>
          <p14:tracePt t="128966" x="3009900" y="3643313"/>
          <p14:tracePt t="128983" x="3036888" y="3652838"/>
          <p14:tracePt t="129000" x="3044825" y="3662363"/>
          <p14:tracePt t="129016" x="3071813" y="3679825"/>
          <p14:tracePt t="129033" x="3098800" y="3679825"/>
          <p14:tracePt t="129050" x="3108325" y="3687763"/>
          <p14:tracePt t="129083" x="3116263" y="3687763"/>
          <p14:tracePt t="131319" x="3170238" y="3670300"/>
          <p14:tracePt t="131331" x="3268663" y="3635375"/>
          <p14:tracePt t="131343" x="3375025" y="3598863"/>
          <p14:tracePt t="131354" x="3500438" y="3563938"/>
          <p14:tracePt t="131368" x="3625850" y="3527425"/>
          <p14:tracePt t="131384" x="3751263" y="3492500"/>
          <p14:tracePt t="131403" x="4044950" y="3473450"/>
          <p14:tracePt t="131417" x="4170363" y="3482975"/>
          <p14:tracePt t="131433" x="4295775" y="3517900"/>
          <p14:tracePt t="131450" x="4545013" y="3589338"/>
          <p14:tracePt t="131466" x="4643438" y="3625850"/>
          <p14:tracePt t="131483" x="4724400" y="3625850"/>
          <p14:tracePt t="131499" x="4875213" y="3635375"/>
          <p14:tracePt t="131516" x="4946650" y="3635375"/>
          <p14:tracePt t="131532" x="5064125" y="3635375"/>
          <p14:tracePt t="131549" x="5349875" y="3635375"/>
          <p14:tracePt t="131567" x="5492750" y="3635375"/>
          <p14:tracePt t="131584" x="5589588" y="3635375"/>
          <p14:tracePt t="131601" x="5688013" y="3635375"/>
          <p14:tracePt t="131617" x="5697538" y="3635375"/>
          <p14:tracePt t="131633" x="5741988" y="3608388"/>
          <p14:tracePt t="131650" x="5973763" y="3500438"/>
          <p14:tracePt t="131667" x="6108700" y="3429000"/>
          <p14:tracePt t="131684" x="6259513" y="3375025"/>
          <p14:tracePt t="131701" x="6554788" y="3259138"/>
          <p14:tracePt t="131717" x="6707188" y="3241675"/>
          <p14:tracePt t="131735" x="6965950" y="3224213"/>
          <p14:tracePt t="131751" x="7089775" y="3206750"/>
          <p14:tracePt t="131767" x="7188200" y="3206750"/>
          <p14:tracePt t="131785" x="7286625" y="3206750"/>
          <p14:tracePt t="131801" x="7456488" y="3214688"/>
          <p14:tracePt t="131819" x="7500938" y="3214688"/>
          <p14:tracePt t="131835" x="7537450" y="3241675"/>
          <p14:tracePt t="131850" x="7537450" y="3286125"/>
          <p14:tracePt t="131866" x="7537450" y="3357563"/>
          <p14:tracePt t="131883" x="7527925" y="3509963"/>
          <p14:tracePt t="131900" x="7518400" y="3536950"/>
          <p14:tracePt t="131917" x="7500938" y="3554413"/>
          <p14:tracePt t="131933" x="7421563" y="3598863"/>
          <p14:tracePt t="131949" x="7323138" y="3635375"/>
          <p14:tracePt t="131966" x="7197725" y="3652838"/>
          <p14:tracePt t="131983" x="6884988" y="3670300"/>
          <p14:tracePt t="131999" x="6786563" y="3670300"/>
          <p14:tracePt t="132018" x="6670675" y="3635375"/>
          <p14:tracePt t="132035" x="6661150" y="3625850"/>
          <p14:tracePt t="132051" x="6643688" y="3598863"/>
          <p14:tracePt t="132067" x="6581775" y="3465513"/>
          <p14:tracePt t="132084" x="6483350" y="3286125"/>
          <p14:tracePt t="132100" x="6367463" y="3081338"/>
          <p14:tracePt t="132117" x="6215063" y="2759075"/>
          <p14:tracePt t="132134" x="6180138" y="2635250"/>
          <p14:tracePt t="132152" x="6143625" y="2517775"/>
          <p14:tracePt t="132167" x="6143625" y="2492375"/>
          <p14:tracePt t="132184" x="6161088" y="2438400"/>
          <p14:tracePt t="132200" x="6384925" y="2278063"/>
          <p14:tracePt t="132217" x="6554788" y="2197100"/>
          <p14:tracePt t="132234" x="6732588" y="2098675"/>
          <p14:tracePt t="132250" x="7010400" y="2009775"/>
          <p14:tracePt t="132267" x="7081838" y="1992313"/>
          <p14:tracePt t="132286" x="7197725" y="1973263"/>
          <p14:tracePt t="132301" x="7269163" y="1973263"/>
          <p14:tracePt t="132317" x="7340600" y="1973263"/>
          <p14:tracePt t="132334" x="7510463" y="1973263"/>
          <p14:tracePt t="132350" x="7635875" y="1982788"/>
          <p14:tracePt t="132367" x="7707313" y="2000250"/>
          <p14:tracePt t="132383" x="7867650" y="2044700"/>
          <p14:tracePt t="132400" x="7929563" y="2081213"/>
          <p14:tracePt t="132417" x="8010525" y="2143125"/>
          <p14:tracePt t="132433" x="8045450" y="2187575"/>
          <p14:tracePt t="132449" x="8081963" y="2241550"/>
          <p14:tracePt t="132466" x="8089900" y="2374900"/>
          <p14:tracePt t="132483" x="8089900" y="2473325"/>
          <p14:tracePt t="132499" x="8064500" y="2616200"/>
          <p14:tracePt t="132516" x="7850188" y="2973388"/>
          <p14:tracePt t="132533" x="7707313" y="3152775"/>
          <p14:tracePt t="132550" x="7394575" y="3465513"/>
          <p14:tracePt t="132583" x="7108825" y="3652838"/>
          <p14:tracePt t="132600" x="6983413" y="3706813"/>
          <p14:tracePt t="132618" x="6759575" y="3741738"/>
          <p14:tracePt t="132634" x="6572250" y="3741738"/>
          <p14:tracePt t="132650" x="6402388" y="3741738"/>
          <p14:tracePt t="132667" x="6064250" y="3733800"/>
          <p14:tracePt t="132684" x="5875338" y="3679825"/>
          <p14:tracePt t="132702" x="5616575" y="3544888"/>
          <p14:tracePt t="132717" x="5510213" y="3492500"/>
          <p14:tracePt t="132734" x="5483225" y="3455988"/>
          <p14:tracePt t="132751" x="5456238" y="3421063"/>
          <p14:tracePt t="132767" x="5429250" y="3349625"/>
          <p14:tracePt t="132785" x="5429250" y="3295650"/>
          <p14:tracePt t="132802" x="5411788" y="3143250"/>
          <p14:tracePt t="132817" x="5446713" y="2992438"/>
          <p14:tracePt t="132834" x="5518150" y="2822575"/>
          <p14:tracePt t="132851" x="5670550" y="2517775"/>
          <p14:tracePt t="132867" x="5768975" y="2384425"/>
          <p14:tracePt t="132884" x="5840413" y="2259013"/>
          <p14:tracePt t="132902" x="6000750" y="2081213"/>
          <p14:tracePt t="132917" x="6064250" y="2017713"/>
          <p14:tracePt t="132934" x="6170613" y="1893888"/>
          <p14:tracePt t="132949" x="6232525" y="1830388"/>
          <p14:tracePt t="132966" x="6296025" y="1776413"/>
          <p14:tracePt t="132983" x="6394450" y="1724025"/>
          <p14:tracePt t="133000" x="6438900" y="1697038"/>
          <p14:tracePt t="133017" x="6473825" y="1687513"/>
          <p14:tracePt t="133034" x="6537325" y="1660525"/>
          <p14:tracePt t="133049" x="6599238" y="1643063"/>
          <p14:tracePt t="133066" x="6635750" y="1633538"/>
          <p14:tracePt t="133083" x="6670675" y="1633538"/>
          <p14:tracePt t="133099" x="6751638" y="1616075"/>
          <p14:tracePt t="133116" x="6786563" y="1608138"/>
          <p14:tracePt t="133134" x="6867525" y="1608138"/>
          <p14:tracePt t="133149" x="6902450" y="1608138"/>
          <p14:tracePt t="133166" x="6956425" y="1608138"/>
          <p14:tracePt t="133183" x="7064375" y="1625600"/>
          <p14:tracePt t="133199" x="7143750" y="1660525"/>
          <p14:tracePt t="133219" x="7242175" y="1714500"/>
          <p14:tracePt t="133234" x="7304088" y="1758950"/>
          <p14:tracePt t="133251" x="7350125" y="1803400"/>
          <p14:tracePt t="133267" x="7456488" y="1901825"/>
          <p14:tracePt t="133285" x="7518400" y="1973263"/>
          <p14:tracePt t="133301" x="7564438" y="2036763"/>
          <p14:tracePt t="133305" x="7599363" y="2089150"/>
          <p14:tracePt t="133317" x="7626350" y="2135188"/>
          <p14:tracePt t="133334" x="7653338" y="2187575"/>
          <p14:tracePt t="133350" x="7680325" y="2251075"/>
          <p14:tracePt t="133366" x="7724775" y="2339975"/>
          <p14:tracePt t="133383" x="7732713" y="2384425"/>
          <p14:tracePt t="133399" x="7759700" y="2465388"/>
          <p14:tracePt t="133416" x="7759700" y="2517775"/>
          <p14:tracePt t="133433" x="7778750" y="2571750"/>
          <p14:tracePt t="133449" x="7778750" y="2679700"/>
          <p14:tracePt t="133466" x="7769225" y="2714625"/>
          <p14:tracePt t="133483" x="7759700" y="2741613"/>
          <p14:tracePt t="133499" x="7751763" y="2759075"/>
          <p14:tracePt t="133516" x="7742238" y="2759075"/>
          <p14:tracePt t="133533" x="7697788" y="2822575"/>
          <p14:tracePt t="133550" x="7608888" y="2911475"/>
          <p14:tracePt t="133566" x="7473950" y="3027363"/>
          <p14:tracePt t="133584" x="7367588" y="3116263"/>
          <p14:tracePt t="133601" x="7197725" y="3251200"/>
          <p14:tracePt t="133617" x="7135813" y="3278188"/>
          <p14:tracePt t="133636" x="7037388" y="3322638"/>
          <p14:tracePt t="133651" x="6983413" y="3340100"/>
          <p14:tracePt t="133667" x="6911975" y="3349625"/>
          <p14:tracePt t="133685" x="6751638" y="3411538"/>
          <p14:tracePt t="133701" x="6643688" y="3465513"/>
          <p14:tracePt t="133717" x="6537325" y="3500438"/>
          <p14:tracePt t="133734" x="6357938" y="3554413"/>
          <p14:tracePt t="133751" x="6303963" y="3563938"/>
          <p14:tracePt t="133767" x="6259513" y="3563938"/>
          <p14:tracePt t="133786" x="6215063" y="3563938"/>
          <p14:tracePt t="133801" x="6180138" y="3563938"/>
          <p14:tracePt t="133817" x="6108700" y="3563938"/>
          <p14:tracePt t="133834" x="5973763" y="3509963"/>
          <p14:tracePt t="133850" x="5867400" y="3465513"/>
          <p14:tracePt t="133867" x="5830888" y="3446463"/>
          <p14:tracePt t="133884" x="5795963" y="3429000"/>
          <p14:tracePt t="133900" x="5786438" y="3429000"/>
          <p14:tracePt t="133917" x="5768975" y="3411538"/>
          <p14:tracePt t="133934" x="5608638" y="3232150"/>
          <p14:tracePt t="133950" x="5500688" y="3125788"/>
          <p14:tracePt t="133968" x="5429250" y="3027363"/>
          <p14:tracePt t="133983" x="5402263" y="3009900"/>
          <p14:tracePt t="134000" x="5402263" y="3000375"/>
          <p14:tracePt t="134017" x="5394325" y="2946400"/>
          <p14:tracePt t="134034" x="5375275" y="2840038"/>
          <p14:tracePt t="134052" x="5357813" y="2670175"/>
          <p14:tracePt t="134067" x="5322888" y="2401888"/>
          <p14:tracePt t="134084" x="5303838" y="2286000"/>
          <p14:tracePt t="134101" x="5303838" y="2187575"/>
          <p14:tracePt t="134117" x="5303838" y="2063750"/>
          <p14:tracePt t="134134" x="5303838" y="1982788"/>
          <p14:tracePt t="134151" x="5349875" y="1874838"/>
          <p14:tracePt t="134167" x="5402263" y="1785938"/>
          <p14:tracePt t="134184" x="5429250" y="1751013"/>
          <p14:tracePt t="134201" x="5527675" y="1660525"/>
          <p14:tracePt t="134217" x="5589588" y="1633538"/>
          <p14:tracePt t="134236" x="5732463" y="1571625"/>
          <p14:tracePt t="134250" x="5803900" y="1554163"/>
          <p14:tracePt t="134267" x="5911850" y="1517650"/>
          <p14:tracePt t="134284" x="6081713" y="1500188"/>
          <p14:tracePt t="134300" x="6180138" y="1500188"/>
          <p14:tracePt t="134317" x="6251575" y="1500188"/>
          <p14:tracePt t="134333" x="6429375" y="1500188"/>
          <p14:tracePt t="134350" x="6500813" y="1509713"/>
          <p14:tracePt t="134369" x="6680200" y="1544638"/>
          <p14:tracePt t="134384" x="6732588" y="1554163"/>
          <p14:tracePt t="134401" x="6813550" y="1571625"/>
          <p14:tracePt t="134418" x="6956425" y="1633538"/>
          <p14:tracePt t="134434" x="7037388" y="1679575"/>
          <p14:tracePt t="134451" x="7099300" y="1731963"/>
          <p14:tracePt t="134467" x="7224713" y="1822450"/>
          <p14:tracePt t="134484" x="7286625" y="1866900"/>
          <p14:tracePt t="134501" x="7394575" y="1973263"/>
          <p14:tracePt t="134518" x="7439025" y="2036763"/>
          <p14:tracePt t="134535" x="7466013" y="2071688"/>
          <p14:tracePt t="134551" x="7500938" y="2143125"/>
          <p14:tracePt t="134567" x="7500938" y="2179638"/>
          <p14:tracePt t="134584" x="7500938" y="2268538"/>
          <p14:tracePt t="134601" x="7500938" y="2384425"/>
          <p14:tracePt t="134618" x="7439025" y="2660650"/>
          <p14:tracePt t="134634" x="7367588" y="2786063"/>
          <p14:tracePt t="134653" x="7232650" y="3044825"/>
          <p14:tracePt t="134667" x="7170738" y="3135313"/>
          <p14:tracePt t="134683" x="7116763" y="3214688"/>
          <p14:tracePt t="134700" x="6938963" y="3394075"/>
          <p14:tracePt t="134718" x="6858000" y="3465513"/>
          <p14:tracePt t="134735" x="6796088" y="3509963"/>
          <p14:tracePt t="134751" x="6697663" y="3563938"/>
          <p14:tracePt t="134768" x="6670675" y="3571875"/>
          <p14:tracePt t="134784" x="6661150" y="3571875"/>
          <p14:tracePt t="134801" x="6643688" y="3571875"/>
          <p14:tracePt t="134817" x="6635750" y="3571875"/>
          <p14:tracePt t="134834" x="6581775" y="3571875"/>
          <p14:tracePt t="134850" x="6518275" y="3571875"/>
          <p14:tracePt t="134867" x="6500813" y="3571875"/>
          <p14:tracePt t="134900" x="6492875" y="3563938"/>
          <p14:tracePt t="134956" x="6492875" y="3554413"/>
          <p14:tracePt t="135016" x="6492875" y="3544888"/>
          <p14:tracePt t="150926" x="6402388" y="3608388"/>
          <p14:tracePt t="150939" x="6251575" y="3724275"/>
          <p14:tracePt t="150950" x="6072188" y="3840163"/>
          <p14:tracePt t="150963" x="5849938" y="3938588"/>
          <p14:tracePt t="150975" x="5626100" y="4037013"/>
          <p14:tracePt t="150989" x="5375275" y="4143375"/>
          <p14:tracePt t="151002" x="5126038" y="4233863"/>
          <p14:tracePt t="151019" x="4840288" y="4295775"/>
          <p14:tracePt t="151035" x="4197350" y="4322763"/>
          <p14:tracePt t="151052" x="3571875" y="4322763"/>
          <p14:tracePt t="151069" x="3384550" y="4322763"/>
          <p14:tracePt t="151086" x="3160713" y="4322763"/>
          <p14:tracePt t="151102" x="3108325" y="4322763"/>
          <p14:tracePt t="151119" x="3089275" y="4322763"/>
          <p14:tracePt t="151137" x="3054350" y="4322763"/>
          <p14:tracePt t="151169" x="3044825" y="4322763"/>
          <p14:tracePt t="151186" x="2990850" y="4295775"/>
          <p14:tracePt t="151202" x="2911475" y="4259263"/>
          <p14:tracePt t="151219" x="2840038" y="4251325"/>
          <p14:tracePt t="151235" x="2616200" y="4251325"/>
          <p14:tracePt t="151252" x="2473325" y="4251325"/>
          <p14:tracePt t="151269" x="2160588" y="4259263"/>
          <p14:tracePt t="151285" x="2036763" y="4278313"/>
          <p14:tracePt t="151302" x="1919288" y="4295775"/>
          <p14:tracePt t="151305" x="1812925" y="4305300"/>
          <p14:tracePt t="151572" x="1812925" y="4108450"/>
          <p14:tracePt t="151585" x="1812925" y="3867150"/>
          <p14:tracePt t="151597" x="1830388" y="3608388"/>
          <p14:tracePt t="151609" x="1847850" y="3349625"/>
          <p14:tracePt t="151627" x="1866900" y="3108325"/>
          <p14:tracePt t="151639" x="1911350" y="2911475"/>
          <p14:tracePt t="151653" x="1946275" y="2724150"/>
          <p14:tracePt t="151670" x="2000250" y="2571750"/>
          <p14:tracePt t="151688" x="2054225" y="2465388"/>
          <p14:tracePt t="151703" x="2152650" y="2295525"/>
          <p14:tracePt t="151719" x="2197100" y="2259013"/>
          <p14:tracePt t="151736" x="2205038" y="2251075"/>
          <p14:tracePt t="151753" x="2224088" y="2241550"/>
          <p14:tracePt t="151790" x="2232025" y="2241550"/>
          <p14:tracePt t="151910" x="2214563" y="2241550"/>
          <p14:tracePt t="151922" x="2187575" y="2241550"/>
          <p14:tracePt t="151933" x="2116138" y="2224088"/>
          <p14:tracePt t="151945" x="2017713" y="2187575"/>
          <p14:tracePt t="151957" x="1911350" y="2152650"/>
          <p14:tracePt t="151970" x="1776413" y="2063750"/>
          <p14:tracePt t="151985" x="1697038" y="2009775"/>
          <p14:tracePt t="152002" x="1633538" y="1946275"/>
          <p14:tracePt t="152018" x="1581150" y="1874838"/>
          <p14:tracePt t="152035" x="1571625" y="1866900"/>
          <p14:tracePt t="152091" x="1608138" y="1874838"/>
          <p14:tracePt t="152102" x="1697038" y="1884363"/>
          <p14:tracePt t="152114" x="1839913" y="1901825"/>
          <p14:tracePt t="152130" x="2009775" y="1901825"/>
          <p14:tracePt t="152142" x="2179638" y="1901825"/>
          <p14:tracePt t="152154" x="2366963" y="1901825"/>
          <p14:tracePt t="152168" x="2509838" y="1920875"/>
          <p14:tracePt t="152186" x="2652713" y="1920875"/>
          <p14:tracePt t="152203" x="2857500" y="1955800"/>
          <p14:tracePt t="152219" x="2928938" y="1973263"/>
          <p14:tracePt t="152236" x="2982913" y="1973263"/>
          <p14:tracePt t="152252" x="3036888" y="1973263"/>
          <p14:tracePt t="152285" x="3044825" y="1973263"/>
          <p14:tracePt t="152337" x="3017838" y="1973263"/>
          <p14:tracePt t="152349" x="2982913" y="1973263"/>
          <p14:tracePt t="152360" x="2874963" y="1973263"/>
          <p14:tracePt t="152372" x="2724150" y="1965325"/>
          <p14:tracePt t="152386" x="2581275" y="1911350"/>
          <p14:tracePt t="152402" x="2428875" y="1866900"/>
          <p14:tracePt t="152419" x="2303463" y="1849438"/>
          <p14:tracePt t="152435" x="2232025" y="1839913"/>
          <p14:tracePt t="152452" x="2214563" y="1830388"/>
          <p14:tracePt t="152469" x="2205038" y="1830388"/>
          <p14:tracePt t="152505" x="2224088" y="1830388"/>
          <p14:tracePt t="152518" x="2241550" y="1830388"/>
          <p14:tracePt t="152535" x="2312988" y="1830388"/>
          <p14:tracePt t="152553" x="2608263" y="1866900"/>
          <p14:tracePt t="152570" x="2751138" y="1866900"/>
          <p14:tracePt t="152586" x="2867025" y="1866900"/>
          <p14:tracePt t="152603" x="3044825" y="1866900"/>
          <p14:tracePt t="152619" x="3081338" y="1866900"/>
          <p14:tracePt t="152636" x="3108325" y="1866900"/>
          <p14:tracePt t="152653" x="3116263" y="1866900"/>
          <p14:tracePt t="152669" x="3125788" y="1866900"/>
          <p14:tracePt t="152704" x="3098800" y="1866900"/>
          <p14:tracePt t="152719" x="3081338" y="1866900"/>
          <p14:tracePt t="152735" x="3027363" y="1866900"/>
          <p14:tracePt t="152752" x="2901950" y="1866900"/>
          <p14:tracePt t="152769" x="2822575" y="1874838"/>
          <p14:tracePt t="152786" x="2751138" y="1874838"/>
          <p14:tracePt t="152803" x="2670175" y="1884363"/>
          <p14:tracePt t="152819" x="2660650" y="1893888"/>
          <p14:tracePt t="152835" x="2652713" y="1893888"/>
          <p14:tracePt t="152852" x="2652713" y="1920875"/>
          <p14:tracePt t="152868" x="2652713" y="1928813"/>
          <p14:tracePt t="152885" x="2652713" y="1938338"/>
          <p14:tracePt t="152925" x="2660650" y="1938338"/>
          <p14:tracePt t="152936" x="2687638" y="1938338"/>
          <p14:tracePt t="152952" x="2705100" y="1938338"/>
          <p14:tracePt t="152969" x="2776538" y="1946275"/>
          <p14:tracePt t="152985" x="2911475" y="1946275"/>
          <p14:tracePt t="153002" x="2982913" y="1946275"/>
          <p14:tracePt t="153019" x="3054350" y="1928813"/>
          <p14:tracePt t="153035" x="3125788" y="1893888"/>
          <p14:tracePt t="153052" x="3133725" y="1893888"/>
          <p14:tracePt t="153069" x="3143250" y="1884363"/>
          <p14:tracePt t="153085" x="3143250" y="1866900"/>
          <p14:tracePt t="153102" x="3143250" y="1857375"/>
          <p14:tracePt t="153119" x="3125788" y="1849438"/>
          <p14:tracePt t="153135" x="3108325" y="1830388"/>
          <p14:tracePt t="153152" x="3071813" y="1803400"/>
          <p14:tracePt t="153169" x="3009900" y="1768475"/>
          <p14:tracePt t="153185" x="2919413" y="1731963"/>
          <p14:tracePt t="153202" x="2867025" y="1731963"/>
          <p14:tracePt t="153218" x="2840038" y="1731963"/>
          <p14:tracePt t="153235" x="2803525" y="1785938"/>
          <p14:tracePt t="153252" x="2759075" y="1866900"/>
          <p14:tracePt t="153269" x="2705100" y="1973263"/>
          <p14:tracePt t="153285" x="2589213" y="2251075"/>
          <p14:tracePt t="153302" x="2536825" y="2374900"/>
          <p14:tracePt t="153319" x="2357438" y="2768600"/>
          <p14:tracePt t="153335" x="2286000" y="2965450"/>
          <p14:tracePt t="153352" x="2179638" y="3187700"/>
          <p14:tracePt t="153369" x="2000250" y="3608388"/>
          <p14:tracePt t="153385" x="1919288" y="3830638"/>
          <p14:tracePt t="153402" x="1847850" y="4027488"/>
          <p14:tracePt t="153418" x="1731963" y="4322763"/>
          <p14:tracePt t="153435" x="1714500" y="4421188"/>
          <p14:tracePt t="153452" x="1679575" y="4545013"/>
          <p14:tracePt t="153469" x="1670050" y="4581525"/>
          <p14:tracePt t="153485" x="1670050" y="4608513"/>
          <p14:tracePt t="153502" x="1643063" y="4652963"/>
          <p14:tracePt t="153519" x="1643063" y="4662488"/>
          <p14:tracePt t="153537" x="1625600" y="4670425"/>
          <p14:tracePt t="153573" x="1616075" y="4670425"/>
          <p14:tracePt t="153622" x="1608138" y="4687888"/>
          <p14:tracePt t="153640" x="1581150" y="4697413"/>
          <p14:tracePt t="153652" x="1554163" y="4706938"/>
          <p14:tracePt t="153664" x="1536700" y="4733925"/>
          <p14:tracePt t="153676" x="1509713" y="4733925"/>
          <p14:tracePt t="153689" x="1500188" y="4741863"/>
          <p14:tracePt t="153703" x="1473200" y="4768850"/>
          <p14:tracePt t="153720" x="1419225" y="4795838"/>
          <p14:tracePt t="153737" x="1250950" y="4894263"/>
          <p14:tracePt t="153753" x="1179513" y="4911725"/>
          <p14:tracePt t="153771" x="1133475" y="4921250"/>
          <p14:tracePt t="153788" x="1098550" y="4938713"/>
          <p14:tracePt t="153803" x="1089025" y="4948238"/>
          <p14:tracePt t="153873" x="1089025" y="4956175"/>
          <p14:tracePt t="153897" x="1108075" y="4956175"/>
          <p14:tracePt t="153909" x="1125538" y="4956175"/>
          <p14:tracePt t="153921" x="1160463" y="4965700"/>
          <p14:tracePt t="153933" x="1214438" y="4965700"/>
          <p14:tracePt t="153945" x="1330325" y="4965700"/>
          <p14:tracePt t="153958" x="1455738" y="4938713"/>
          <p14:tracePt t="153970" x="1608138" y="4867275"/>
          <p14:tracePt t="153985" x="1758950" y="4768850"/>
          <p14:tracePt t="154002" x="1911350" y="4616450"/>
          <p14:tracePt t="154019" x="2187575" y="4152900"/>
          <p14:tracePt t="154035" x="2339975" y="3830638"/>
          <p14:tracePt t="154052" x="2482850" y="3509963"/>
          <p14:tracePt t="154069" x="2687638" y="2955925"/>
          <p14:tracePt t="154086" x="2724150" y="2732088"/>
          <p14:tracePt t="154102" x="2759075" y="2563813"/>
          <p14:tracePt t="154119" x="2759075" y="2232025"/>
          <p14:tracePt t="154135" x="2759075" y="2089150"/>
          <p14:tracePt t="154152" x="2759075" y="1973263"/>
          <p14:tracePt t="154170" x="2759075" y="1857375"/>
          <p14:tracePt t="154187" x="2759075" y="1830388"/>
          <p14:tracePt t="154202" x="2751138" y="1822450"/>
          <p14:tracePt t="154275" x="2751138" y="1830388"/>
          <p14:tracePt t="154288" x="2751138" y="1857375"/>
          <p14:tracePt t="154300" x="2751138" y="1911350"/>
          <p14:tracePt t="154311" x="2724150" y="1965325"/>
          <p14:tracePt t="154323" x="2687638" y="2027238"/>
          <p14:tracePt t="154336" x="2660650" y="2081213"/>
          <p14:tracePt t="154352" x="2652713" y="2108200"/>
          <p14:tracePt t="154369" x="2633663" y="2135188"/>
          <p14:tracePt t="154385" x="2633663" y="2143125"/>
          <p14:tracePt t="154431" x="2633663" y="2135188"/>
          <p14:tracePt t="154443" x="2652713" y="2108200"/>
          <p14:tracePt t="154456" x="2687638" y="2071688"/>
          <p14:tracePt t="154468" x="2724150" y="1992313"/>
          <p14:tracePt t="154479" x="2768600" y="1928813"/>
          <p14:tracePt t="154493" x="2822575" y="1839913"/>
          <p14:tracePt t="154506" x="2867025" y="1758950"/>
          <p14:tracePt t="154520" x="2911475" y="1714500"/>
          <p14:tracePt t="154538" x="2919413" y="1697038"/>
          <p14:tracePt t="154553" x="2928938" y="1679575"/>
          <p14:tracePt t="154588" x="2928938" y="1687513"/>
          <p14:tracePt t="154601" x="2928938" y="1697038"/>
          <p14:tracePt t="154614" x="2928938" y="1704975"/>
          <p14:tracePt t="154626" x="2919413" y="1741488"/>
          <p14:tracePt t="154644" x="2857500" y="1803400"/>
          <p14:tracePt t="154656" x="2813050" y="1866900"/>
          <p14:tracePt t="154670" x="2768600" y="1920875"/>
          <p14:tracePt t="154686" x="2741613" y="1946275"/>
          <p14:tracePt t="154703" x="2724150" y="1955800"/>
          <p14:tracePt t="154787" x="2732088" y="1938338"/>
          <p14:tracePt t="154799" x="2759075" y="1874838"/>
          <p14:tracePt t="154811" x="2803525" y="1812925"/>
          <p14:tracePt t="154824" x="2857500" y="1758950"/>
          <p14:tracePt t="154838" x="2894013" y="1731963"/>
          <p14:tracePt t="154853" x="2919413" y="1704975"/>
          <p14:tracePt t="154870" x="2928938" y="1697038"/>
          <p14:tracePt t="154887" x="2928938" y="1679575"/>
          <p14:tracePt t="154912" x="2928938" y="1687513"/>
          <p14:tracePt t="154923" x="2928938" y="1704975"/>
          <p14:tracePt t="154937" x="2928938" y="1741488"/>
          <p14:tracePt t="154952" x="2911475" y="1785938"/>
          <p14:tracePt t="154969" x="2884488" y="1839913"/>
          <p14:tracePt t="154985" x="2857500" y="1893888"/>
          <p14:tracePt t="155002" x="2847975" y="1901825"/>
          <p14:tracePt t="155019" x="2847975" y="1911350"/>
          <p14:tracePt t="155068" x="2847975" y="1901825"/>
          <p14:tracePt t="155080" x="2847975" y="1884363"/>
          <p14:tracePt t="155092" x="2847975" y="1857375"/>
          <p14:tracePt t="155104" x="2867025" y="1830388"/>
          <p14:tracePt t="155119" x="2894013" y="1803400"/>
          <p14:tracePt t="155135" x="2894013" y="1795463"/>
          <p14:tracePt t="155152" x="2901950" y="1785938"/>
          <p14:tracePt t="155219" x="2901950" y="1822450"/>
          <p14:tracePt t="155231" x="2901950" y="1874838"/>
          <p14:tracePt t="155243" x="2901950" y="1928813"/>
          <p14:tracePt t="155256" x="2894013" y="1965325"/>
          <p14:tracePt t="155269" x="2884488" y="1992313"/>
          <p14:tracePt t="155286" x="2884488" y="2000250"/>
          <p14:tracePt t="155303" x="2874963" y="2009775"/>
          <p14:tracePt t="155352" x="2874963" y="2000250"/>
          <p14:tracePt t="155363" x="2874963" y="1992313"/>
          <p14:tracePt t="155376" x="2874963" y="1982788"/>
          <p14:tracePt t="156590" x="2847975" y="1992313"/>
          <p14:tracePt t="156601" x="2795588" y="2009775"/>
          <p14:tracePt t="156613" x="2751138" y="2036763"/>
          <p14:tracePt t="156625" x="2697163" y="2044700"/>
          <p14:tracePt t="156638" x="2643188" y="2081213"/>
          <p14:tracePt t="156654" x="2581275" y="2089150"/>
          <p14:tracePt t="156669" x="2500313" y="2125663"/>
          <p14:tracePt t="156687" x="2419350" y="2152650"/>
          <p14:tracePt t="156704" x="2286000" y="2214563"/>
          <p14:tracePt t="156736" x="2133600" y="2295525"/>
          <p14:tracePt t="156752" x="2062163" y="2330450"/>
          <p14:tracePt t="156769" x="2027238" y="2357438"/>
          <p14:tracePt t="156786" x="1965325" y="2411413"/>
          <p14:tracePt t="156803" x="1938338" y="2446338"/>
          <p14:tracePt t="156820" x="1911350" y="2473325"/>
          <p14:tracePt t="156837" x="1884363" y="2500313"/>
          <p14:tracePt t="156853" x="1874838" y="2509838"/>
          <p14:tracePt t="156870" x="1866900" y="2527300"/>
          <p14:tracePt t="156887" x="1812925" y="2554288"/>
          <p14:tracePt t="156903" x="1785938" y="2563813"/>
          <p14:tracePt t="156920" x="1751013" y="2589213"/>
          <p14:tracePt t="156937" x="1704975" y="2608263"/>
          <p14:tracePt t="156953" x="1687513" y="2616200"/>
          <p14:tracePt t="156971" x="1679575" y="2616200"/>
          <p14:tracePt t="156987" x="1670050" y="2616200"/>
          <p14:tracePt t="157003" x="1660525" y="2616200"/>
          <p14:tracePt t="157020" x="1643063" y="2589213"/>
          <p14:tracePt t="157038" x="1643063" y="2581275"/>
          <p14:tracePt t="157053" x="1625600" y="2571750"/>
          <p14:tracePt t="157070" x="1625600" y="2563813"/>
          <p14:tracePt t="157087" x="1625600" y="2554288"/>
          <p14:tracePt t="157129" x="1625600" y="2544763"/>
          <p14:tracePt t="157141" x="1625600" y="2536825"/>
          <p14:tracePt t="157157" x="1625600" y="2517775"/>
          <p14:tracePt t="157169" x="1625600" y="2500313"/>
          <p14:tracePt t="157186" x="1625600" y="2482850"/>
          <p14:tracePt t="157202" x="1625600" y="2455863"/>
          <p14:tracePt t="157219" x="1633538" y="2420938"/>
          <p14:tracePt t="157236" x="1633538" y="2411413"/>
          <p14:tracePt t="157253" x="1633538" y="2393950"/>
          <p14:tracePt t="157270" x="1633538" y="2384425"/>
          <p14:tracePt t="157286" x="1633538" y="2357438"/>
          <p14:tracePt t="157303" x="1633538" y="2339975"/>
          <p14:tracePt t="157326" x="1633538" y="2330450"/>
          <p14:tracePt t="157386" x="1633538" y="2322513"/>
          <p14:tracePt t="157483" x="1652588" y="2322513"/>
          <p14:tracePt t="157496" x="1679575" y="2303463"/>
          <p14:tracePt t="157508" x="1731963" y="2278063"/>
          <p14:tracePt t="157521" x="1812925" y="2259013"/>
          <p14:tracePt t="157537" x="1911350" y="2241550"/>
          <p14:tracePt t="157554" x="1990725" y="2232025"/>
          <p14:tracePt t="157570" x="2062163" y="2232025"/>
          <p14:tracePt t="157587" x="2089150" y="2232025"/>
          <p14:tracePt t="157605" x="2108200" y="2232025"/>
          <p14:tracePt t="157637" x="2116138" y="2232025"/>
          <p14:tracePt t="157768" x="2098675" y="2232025"/>
          <p14:tracePt t="157779" x="2062163" y="2232025"/>
          <p14:tracePt t="157791" x="1965325" y="2214563"/>
          <p14:tracePt t="157806" x="1866900" y="2214563"/>
          <p14:tracePt t="157820" x="1776413" y="2214563"/>
          <p14:tracePt t="157836" x="1679575" y="2214563"/>
          <p14:tracePt t="157854" x="1544638" y="2214563"/>
          <p14:tracePt t="157870" x="1509713" y="2214563"/>
          <p14:tracePt t="157887" x="1490663" y="2214563"/>
          <p14:tracePt t="157904" x="1482725" y="2214563"/>
          <p14:tracePt t="157920" x="1465263" y="2214563"/>
          <p14:tracePt t="157937" x="1455738" y="2214563"/>
          <p14:tracePt t="158029" x="1446213" y="2214563"/>
          <p14:tracePt t="158053" x="1428750" y="2214563"/>
          <p14:tracePt t="158077" x="1419225" y="2214563"/>
          <p14:tracePt t="158089" x="1401763" y="2214563"/>
          <p14:tracePt t="158124" x="1393825" y="2214563"/>
          <p14:tracePt t="158358" x="1384300" y="2224088"/>
          <p14:tracePt t="158370" x="1374775" y="2224088"/>
          <p14:tracePt t="158383" x="1357313" y="2224088"/>
          <p14:tracePt t="158394" x="1339850" y="2232025"/>
          <p14:tracePt t="158406" x="1322388" y="2232025"/>
          <p14:tracePt t="158420" x="1312863" y="2232025"/>
          <p14:tracePt t="158437" x="1285875" y="2232025"/>
          <p14:tracePt t="158455" x="1268413" y="2241550"/>
          <p14:tracePt t="158470" x="1258888" y="2241550"/>
          <p14:tracePt t="158504" x="1250950" y="2241550"/>
          <p14:tracePt t="158563" x="1250950" y="2259013"/>
          <p14:tracePt t="158713" x="1258888" y="2259013"/>
          <p14:tracePt t="158737" x="1285875" y="2259013"/>
          <p14:tracePt t="158749" x="1322388" y="2251075"/>
          <p14:tracePt t="158762" x="1357313" y="2251075"/>
          <p14:tracePt t="158774" x="1411288" y="2241550"/>
          <p14:tracePt t="158787" x="1490663" y="2241550"/>
          <p14:tracePt t="158804" x="1544638" y="2241550"/>
          <p14:tracePt t="158821" x="1598613" y="2241550"/>
          <p14:tracePt t="158837" x="1704975" y="2224088"/>
          <p14:tracePt t="158854" x="1741488" y="2224088"/>
          <p14:tracePt t="158871" x="1776413" y="2224088"/>
          <p14:tracePt t="158887" x="1857375" y="2224088"/>
          <p14:tracePt t="158904" x="1874838" y="2224088"/>
          <p14:tracePt t="158921" x="1919288" y="2224088"/>
          <p14:tracePt t="158937" x="1946275" y="2224088"/>
          <p14:tracePt t="158954" x="1955800" y="2224088"/>
          <p14:tracePt t="158970" x="1990725" y="2224088"/>
          <p14:tracePt t="158987" x="2009775" y="2214563"/>
          <p14:tracePt t="159005" x="2054225" y="2214563"/>
          <p14:tracePt t="159020" x="2098675" y="2214563"/>
          <p14:tracePt t="159037" x="2116138" y="2214563"/>
          <p14:tracePt t="159054" x="2170113" y="2214563"/>
          <p14:tracePt t="159071" x="2179638" y="2214563"/>
          <p14:tracePt t="159086" x="2197100" y="2214563"/>
          <p14:tracePt t="159103" x="2259013" y="2214563"/>
          <p14:tracePt t="159120" x="2276475" y="2214563"/>
          <p14:tracePt t="159137" x="2303463" y="2214563"/>
          <p14:tracePt t="159154" x="2322513" y="2214563"/>
          <p14:tracePt t="159170" x="2330450" y="2214563"/>
          <p14:tracePt t="159203" x="2347913" y="2214563"/>
          <p14:tracePt t="159219" x="2357438" y="2214563"/>
          <p14:tracePt t="159236" x="2366963" y="2214563"/>
          <p14:tracePt t="159276" x="2374900" y="2214563"/>
          <p14:tracePt t="159337" x="2384425" y="2214563"/>
          <p14:tracePt t="159361" x="2393950" y="2214563"/>
          <p14:tracePt t="159386" x="2401888" y="2214563"/>
          <p14:tracePt t="159397" x="2419350" y="2224088"/>
          <p14:tracePt t="159423" x="2428875" y="2224088"/>
          <p14:tracePt t="159448" x="2438400" y="2224088"/>
          <p14:tracePt t="159498" x="2446338" y="2224088"/>
          <p14:tracePt t="159582" x="2419350" y="2224088"/>
          <p14:tracePt t="159595" x="2384425" y="2224088"/>
          <p14:tracePt t="159607" x="2312988" y="2187575"/>
          <p14:tracePt t="159621" x="2187575" y="2170113"/>
          <p14:tracePt t="159637" x="2017713" y="2152650"/>
          <p14:tracePt t="159656" x="1679575" y="2116138"/>
          <p14:tracePt t="159672" x="1581150" y="2098675"/>
          <p14:tracePt t="159688" x="1527175" y="2098675"/>
          <p14:tracePt t="159705" x="1473200" y="2098675"/>
          <p14:tracePt t="159720" x="1411288" y="2098675"/>
          <p14:tracePt t="159736" x="1393825" y="2098675"/>
          <p14:tracePt t="159753" x="1366838" y="2098675"/>
          <p14:tracePt t="159769" x="1347788" y="2098675"/>
          <p14:tracePt t="159786" x="1339850" y="2098675"/>
          <p14:tracePt t="159828" x="1322388" y="2098675"/>
          <p14:tracePt t="159852" x="1312863" y="2098675"/>
          <p14:tracePt t="159881" x="1303338" y="2098675"/>
          <p14:tracePt t="159905" x="1303338" y="2116138"/>
          <p14:tracePt t="159917" x="1295400" y="2116138"/>
          <p14:tracePt t="160026" x="1295400" y="2125663"/>
          <p14:tracePt t="160037" x="1295400" y="2135188"/>
          <p14:tracePt t="160049" x="1322388" y="2152650"/>
          <p14:tracePt t="160062" x="1347788" y="2232025"/>
          <p14:tracePt t="160074" x="1419225" y="2339975"/>
          <p14:tracePt t="160088" x="1473200" y="2465388"/>
          <p14:tracePt t="160104" x="1554163" y="2616200"/>
          <p14:tracePt t="160122" x="1660525" y="2894013"/>
          <p14:tracePt t="160138" x="1697038" y="3000375"/>
          <p14:tracePt t="160154" x="1714500" y="3116263"/>
          <p14:tracePt t="160171" x="1751013" y="3224213"/>
          <p14:tracePt t="160188" x="1822450" y="3429000"/>
          <p14:tracePt t="160204" x="1866900" y="3536950"/>
          <p14:tracePt t="160221" x="1901825" y="3616325"/>
          <p14:tracePt t="160491" x="1901825" y="3849688"/>
          <p14:tracePt t="160503" x="1919288" y="4090988"/>
          <p14:tracePt t="160515" x="1965325" y="4305300"/>
          <p14:tracePt t="160526" x="2000250" y="4500563"/>
          <p14:tracePt t="160539" x="2036763" y="4598988"/>
          <p14:tracePt t="160553" x="2036763" y="4652963"/>
          <p14:tracePt t="160569" x="2044700" y="4679950"/>
          <p14:tracePt t="160587" x="2044700" y="4687888"/>
          <p14:tracePt t="160604" x="2054225" y="4697413"/>
          <p14:tracePt t="160636" x="2054225" y="4714875"/>
          <p14:tracePt t="160648" x="2071688" y="4733925"/>
          <p14:tracePt t="160661" x="2089150" y="4759325"/>
          <p14:tracePt t="160678" x="2116138" y="4768850"/>
          <p14:tracePt t="160690" x="2160588" y="4786313"/>
          <p14:tracePt t="160705" x="2197100" y="4795838"/>
          <p14:tracePt t="160720" x="2232025" y="4795838"/>
          <p14:tracePt t="160737" x="2276475" y="4813300"/>
          <p14:tracePt t="160753" x="2322513" y="4813300"/>
          <p14:tracePt t="160770" x="2330450" y="4813300"/>
          <p14:tracePt t="160786" x="2357438" y="4813300"/>
          <p14:tracePt t="160803" x="2428875" y="4805363"/>
          <p14:tracePt t="160820" x="2455863" y="4805363"/>
          <p14:tracePt t="160837" x="2517775" y="4813300"/>
          <p14:tracePt t="160854" x="2571750" y="4840288"/>
          <p14:tracePt t="160870" x="2616200" y="4867275"/>
          <p14:tracePt t="160887" x="2643188" y="4894263"/>
          <p14:tracePt t="160903" x="2679700" y="4938713"/>
          <p14:tracePt t="160920" x="2687638" y="4983163"/>
          <p14:tracePt t="160937" x="2705100" y="5091113"/>
          <p14:tracePt t="160953" x="2705100" y="5143500"/>
          <p14:tracePt t="160970" x="2697163" y="5214938"/>
          <p14:tracePt t="160987" x="2589213" y="5322888"/>
          <p14:tracePt t="161004" x="2527300" y="5349875"/>
          <p14:tracePt t="161021" x="2482850" y="5367338"/>
          <p14:tracePt t="161038" x="2473325" y="5367338"/>
          <p14:tracePt t="161054" x="2465388" y="5367338"/>
          <p14:tracePt t="161070" x="2347913" y="5286375"/>
          <p14:tracePt t="161087" x="2241550" y="5214938"/>
          <p14:tracePt t="161105" x="2108200" y="5081588"/>
          <p14:tracePt t="161121" x="2081213" y="5045075"/>
          <p14:tracePt t="161137" x="2081213" y="5019675"/>
          <p14:tracePt t="161153" x="2081213" y="4983163"/>
          <p14:tracePt t="161170" x="2081213" y="4973638"/>
          <p14:tracePt t="161186" x="2098675" y="4956175"/>
          <p14:tracePt t="161203" x="2133600" y="4929188"/>
          <p14:tracePt t="161220" x="2268538" y="4884738"/>
          <p14:tracePt t="161237" x="2366963" y="4867275"/>
          <p14:tracePt t="161254" x="2589213" y="4894263"/>
          <p14:tracePt t="161271" x="2697163" y="4948238"/>
          <p14:tracePt t="161287" x="2786063" y="5010150"/>
          <p14:tracePt t="161303" x="2874963" y="5099050"/>
          <p14:tracePt t="161320" x="2901950" y="5143500"/>
          <p14:tracePt t="161338" x="2901950" y="5214938"/>
          <p14:tracePt t="161353" x="2894013" y="5259388"/>
          <p14:tracePt t="161370" x="2847975" y="5313363"/>
          <p14:tracePt t="161387" x="2751138" y="5384800"/>
          <p14:tracePt t="161403" x="2714625" y="5402263"/>
          <p14:tracePt t="161420" x="2670175" y="5402263"/>
          <p14:tracePt t="161437" x="2571750" y="5402263"/>
          <p14:tracePt t="161453" x="2509838" y="5376863"/>
          <p14:tracePt t="161471" x="2446338" y="5322888"/>
          <p14:tracePt t="161487" x="2419350" y="5305425"/>
          <p14:tracePt t="161503" x="2393950" y="5241925"/>
          <p14:tracePt t="161520" x="2357438" y="5135563"/>
          <p14:tracePt t="161537" x="2357438" y="5064125"/>
          <p14:tracePt t="161554" x="2411413" y="4938713"/>
          <p14:tracePt t="161570" x="2446338" y="4902200"/>
          <p14:tracePt t="161587" x="2509838" y="4867275"/>
          <p14:tracePt t="161603" x="2589213" y="4867275"/>
          <p14:tracePt t="161620" x="2625725" y="4867275"/>
          <p14:tracePt t="161637" x="2633663" y="4884738"/>
          <p14:tracePt t="161653" x="2660650" y="4948238"/>
          <p14:tracePt t="161670" x="2660650" y="5000625"/>
          <p14:tracePt t="161687" x="2660650" y="5072063"/>
          <p14:tracePt t="161703" x="2660650" y="5126038"/>
          <p14:tracePt t="161720" x="2562225" y="5251450"/>
          <p14:tracePt t="161737" x="2527300" y="5278438"/>
          <p14:tracePt t="161755" x="2428875" y="5322888"/>
          <p14:tracePt t="161770" x="2393950" y="5322888"/>
          <p14:tracePt t="161787" x="2339975" y="5322888"/>
          <p14:tracePt t="161803" x="2259013" y="5305425"/>
          <p14:tracePt t="161820" x="2232025" y="5251450"/>
          <p14:tracePt t="161837" x="2205038" y="5207000"/>
          <p14:tracePt t="161854" x="2170113" y="5081588"/>
          <p14:tracePt t="161871" x="2170113" y="5027613"/>
          <p14:tracePt t="161888" x="2197100" y="4965700"/>
          <p14:tracePt t="161904" x="2312988" y="4876800"/>
          <p14:tracePt t="161921" x="2374900" y="4849813"/>
          <p14:tracePt t="161939" x="2527300" y="4830763"/>
          <p14:tracePt t="161955" x="2581275" y="4830763"/>
          <p14:tracePt t="161970" x="2625725" y="4849813"/>
          <p14:tracePt t="161986" x="2705100" y="4929188"/>
          <p14:tracePt t="162003" x="2751138" y="4992688"/>
          <p14:tracePt t="162020" x="2786063" y="5054600"/>
          <p14:tracePt t="162036" x="2795588" y="5162550"/>
          <p14:tracePt t="162053" x="2795588" y="5197475"/>
          <p14:tracePt t="162071" x="2732088" y="5322888"/>
          <p14:tracePt t="162086" x="2687638" y="5357813"/>
          <p14:tracePt t="162103" x="2660650" y="5384800"/>
          <p14:tracePt t="162120" x="2581275" y="5429250"/>
          <p14:tracePt t="162137" x="2544763" y="5429250"/>
          <p14:tracePt t="162153" x="2509838" y="5429250"/>
          <p14:tracePt t="162170" x="2411413" y="5402263"/>
          <p14:tracePt t="162187" x="2357438" y="5376863"/>
          <p14:tracePt t="162203" x="2286000" y="5313363"/>
          <p14:tracePt t="162220" x="2241550" y="5251450"/>
          <p14:tracePt t="162237" x="2197100" y="5116513"/>
          <p14:tracePt t="162253" x="2197100" y="5037138"/>
          <p14:tracePt t="162270" x="2214563" y="4983163"/>
          <p14:tracePt t="162286" x="2303463" y="4894263"/>
          <p14:tracePt t="162303" x="2357438" y="4867275"/>
          <p14:tracePt t="162320" x="2438400" y="4867275"/>
          <p14:tracePt t="162337" x="2616200" y="4884738"/>
          <p14:tracePt t="162354" x="2679700" y="4938713"/>
          <p14:tracePt t="162371" x="2741613" y="5000625"/>
          <p14:tracePt t="162387" x="2768600" y="5045075"/>
          <p14:tracePt t="162404" x="2776538" y="5064125"/>
          <p14:tracePt t="162421" x="2776538" y="5162550"/>
          <p14:tracePt t="162438" x="2751138" y="5214938"/>
          <p14:tracePt t="162454" x="2616200" y="5330825"/>
          <p14:tracePt t="162471" x="2536825" y="5376863"/>
          <p14:tracePt t="162487" x="2455863" y="5411788"/>
          <p14:tracePt t="162504" x="2303463" y="5411788"/>
          <p14:tracePt t="162521" x="2286000" y="5411788"/>
          <p14:tracePt t="162538" x="2251075" y="5411788"/>
          <p14:tracePt t="162554" x="2241550" y="5402263"/>
          <p14:tracePt t="162571" x="2241550" y="5394325"/>
          <p14:tracePt t="162587" x="2241550" y="5286375"/>
          <p14:tracePt t="162604" x="2268538" y="5180013"/>
          <p14:tracePt t="162621" x="2330450" y="5099050"/>
          <p14:tracePt t="162638" x="2527300" y="4938713"/>
          <p14:tracePt t="162653" x="2608263" y="4902200"/>
          <p14:tracePt t="162671" x="2732088" y="4902200"/>
          <p14:tracePt t="162703" x="2795588" y="4911725"/>
          <p14:tracePt t="162720" x="2822575" y="4921250"/>
          <p14:tracePt t="162738" x="2822575" y="4956175"/>
          <p14:tracePt t="162753" x="2822575" y="4992688"/>
          <p14:tracePt t="162770" x="2795588" y="5019675"/>
          <p14:tracePt t="162788" x="2652713" y="5091113"/>
          <p14:tracePt t="162805" x="2598738" y="5108575"/>
          <p14:tracePt t="162821" x="2517775" y="5135563"/>
          <p14:tracePt t="162838" x="2339975" y="5170488"/>
          <p14:tracePt t="162854" x="2224088" y="5170488"/>
          <p14:tracePt t="162872" x="2027238" y="5170488"/>
          <p14:tracePt t="162888" x="1973263" y="5170488"/>
          <p14:tracePt t="162904" x="1946275" y="5170488"/>
          <p14:tracePt t="162922" x="1938338" y="5170488"/>
          <p14:tracePt t="162954" x="1938338" y="5180013"/>
          <p14:tracePt t="162971" x="1946275" y="5180013"/>
          <p14:tracePt t="162988" x="1946275" y="5187950"/>
          <p14:tracePt t="163004" x="1982788" y="5187950"/>
          <p14:tracePt t="163021" x="2133600" y="5207000"/>
          <p14:tracePt t="163038" x="2241550" y="5224463"/>
          <p14:tracePt t="163054" x="2366963" y="5233988"/>
          <p14:tracePt t="163072" x="2393950" y="5233988"/>
          <p14:tracePt t="163088" x="2401888" y="5233988"/>
          <p14:tracePt t="163104" x="2411413" y="5233988"/>
          <p14:tracePt t="163153" x="2401888" y="5233988"/>
          <p14:tracePt t="163167" x="2384425" y="5233988"/>
          <p14:tracePt t="163179" x="2357438" y="5233988"/>
          <p14:tracePt t="163193" x="2241550" y="5233988"/>
          <p14:tracePt t="163206" x="2116138" y="5214938"/>
          <p14:tracePt t="163221" x="2062163" y="5197475"/>
          <p14:tracePt t="163237" x="2044700" y="5197475"/>
          <p14:tracePt t="163253" x="2027238" y="5197475"/>
          <p14:tracePt t="163314" x="2036763" y="5197475"/>
          <p14:tracePt t="163327" x="2062163" y="5197475"/>
          <p14:tracePt t="163339" x="2133600" y="5197475"/>
          <p14:tracePt t="163354" x="2232025" y="5197475"/>
          <p14:tracePt t="163371" x="2303463" y="5197475"/>
          <p14:tracePt t="163388" x="2401888" y="5197475"/>
          <p14:tracePt t="163404" x="2411413" y="5197475"/>
          <p14:tracePt t="163423" x="2428875" y="5197475"/>
          <p14:tracePt t="163482" x="2419350" y="5197475"/>
          <p14:tracePt t="163494" x="2393950" y="5197475"/>
          <p14:tracePt t="163507" x="2339975" y="5197475"/>
          <p14:tracePt t="163518" x="2303463" y="5197475"/>
          <p14:tracePt t="163530" x="2276475" y="5197475"/>
          <p14:tracePt t="163542" x="2268538" y="5197475"/>
          <p14:tracePt t="163555" x="2259013" y="5197475"/>
          <p14:tracePt t="163640" x="2268538" y="5197475"/>
          <p14:tracePt t="163652" x="2303463" y="5197475"/>
          <p14:tracePt t="163664" x="2357438" y="5197475"/>
          <p14:tracePt t="163676" x="2393950" y="5197475"/>
          <p14:tracePt t="163694" x="2438400" y="5197475"/>
          <p14:tracePt t="163706" x="2446338" y="5197475"/>
          <p14:tracePt t="163720" x="2455863" y="5197475"/>
          <p14:tracePt t="163736" x="2465388" y="5207000"/>
          <p14:tracePt t="163805" x="2401888" y="5207000"/>
          <p14:tracePt t="163816" x="2276475" y="5170488"/>
          <p14:tracePt t="163828" x="2125663" y="5135563"/>
          <p14:tracePt t="163841" x="1982788" y="5099050"/>
          <p14:tracePt t="163854" x="1857375" y="5064125"/>
          <p14:tracePt t="163870" x="1812925" y="5045075"/>
          <p14:tracePt t="163886" x="1785938" y="5037138"/>
          <p14:tracePt t="163903" x="1776413" y="5037138"/>
          <p14:tracePt t="163920" x="1768475" y="5037138"/>
          <p14:tracePt t="165168" x="1768475" y="5000625"/>
          <p14:tracePt t="165181" x="1768475" y="4948238"/>
          <p14:tracePt t="165199" x="1776413" y="4894263"/>
          <p14:tracePt t="165210" x="1803400" y="4830763"/>
          <p14:tracePt t="165222" x="1830388" y="4778375"/>
          <p14:tracePt t="165237" x="1857375" y="4733925"/>
          <p14:tracePt t="165254" x="1901825" y="4687888"/>
          <p14:tracePt t="165271" x="2027238" y="4598988"/>
          <p14:tracePt t="165287" x="2062163" y="4554538"/>
          <p14:tracePt t="165304" x="2108200" y="4527550"/>
          <p14:tracePt t="165306" x="2143125" y="4500563"/>
          <p14:tracePt t="165320" x="2187575" y="4473575"/>
          <p14:tracePt t="165337" x="2224088" y="4448175"/>
          <p14:tracePt t="165355" x="2303463" y="4349750"/>
          <p14:tracePt t="165370" x="2357438" y="4295775"/>
          <p14:tracePt t="165387" x="2393950" y="4251325"/>
          <p14:tracePt t="165404" x="2473325" y="4125913"/>
          <p14:tracePt t="165420" x="2500313" y="4071938"/>
          <p14:tracePt t="165437" x="2536825" y="3992563"/>
          <p14:tracePt t="165453" x="2544763" y="3768725"/>
          <p14:tracePt t="165470" x="2571750" y="3598863"/>
          <p14:tracePt t="165487" x="2571750" y="3429000"/>
          <p14:tracePt t="165503" x="2571750" y="3125788"/>
          <p14:tracePt t="165520" x="2562225" y="3027363"/>
          <p14:tracePt t="165537" x="2490788" y="2822575"/>
          <p14:tracePt t="165553" x="2419350" y="2706688"/>
          <p14:tracePt t="165570" x="2330450" y="2598738"/>
          <p14:tracePt t="165587" x="2108200" y="2420938"/>
          <p14:tracePt t="165603" x="2009775" y="2384425"/>
          <p14:tracePt t="165620" x="1901825" y="2366963"/>
          <p14:tracePt t="165637" x="1830388" y="2357438"/>
          <p14:tracePt t="165653" x="1822450" y="2339975"/>
          <p14:tracePt t="165670" x="1795463" y="2339975"/>
          <p14:tracePt t="165704" x="1785938" y="2339975"/>
          <p14:tracePt t="165720" x="1776413" y="2339975"/>
          <p14:tracePt t="165803" x="1768475" y="2349500"/>
          <p14:tracePt t="165815" x="1731963" y="2357438"/>
          <p14:tracePt t="165827" x="1679575" y="2384425"/>
          <p14:tracePt t="165839" x="1598613" y="2420938"/>
          <p14:tracePt t="165854" x="1536700" y="2465388"/>
          <p14:tracePt t="165871" x="1490663" y="2492375"/>
          <p14:tracePt t="165888" x="1428750" y="2527300"/>
          <p14:tracePt t="165905" x="1419225" y="2536825"/>
          <p14:tracePt t="165921" x="1411288" y="2536825"/>
          <p14:tracePt t="165938" x="1384300" y="2554288"/>
          <p14:tracePt t="165953" x="1366838" y="2571750"/>
          <p14:tracePt t="165970" x="1322388" y="2616200"/>
          <p14:tracePt t="165988" x="1258888" y="2652713"/>
          <p14:tracePt t="166005" x="1250950" y="2660650"/>
          <p14:tracePt t="166021" x="1241425" y="2670175"/>
          <p14:tracePt t="166037" x="1231900" y="2670175"/>
          <p14:tracePt t="166245" x="1241425" y="2670175"/>
          <p14:tracePt t="166377" x="1250950" y="2670175"/>
          <p14:tracePt t="166475" x="1250950" y="2660650"/>
          <p14:tracePt t="166596" x="1250950" y="2652713"/>
          <p14:tracePt t="166794" x="1250950" y="2643188"/>
          <p14:tracePt t="166870" x="1250950" y="2635250"/>
          <p14:tracePt t="166982" x="1258888" y="2635250"/>
          <p14:tracePt t="167128" x="1268413" y="2635250"/>
          <p14:tracePt t="167151" x="1276350" y="2625725"/>
          <p14:tracePt t="167199" x="1295400" y="2625725"/>
          <p14:tracePt t="167230" x="1295400" y="2608263"/>
          <p14:tracePt t="167398" x="1303338" y="2608263"/>
          <p14:tracePt t="167422" x="1312863" y="2598738"/>
          <p14:tracePt t="167458" x="1322388" y="2598738"/>
          <p14:tracePt t="167493" x="1330325" y="2598738"/>
          <p14:tracePt t="167529" x="1330325" y="2589213"/>
          <p14:tracePt t="167541" x="1339850" y="2589213"/>
          <p14:tracePt t="167613" x="1347788" y="2589213"/>
          <p14:tracePt t="167674" x="1366838" y="2589213"/>
          <p14:tracePt t="167791" x="1374775" y="2581275"/>
          <p14:tracePt t="167814" x="1384300" y="2581275"/>
          <p14:tracePt t="167827" x="1384300" y="2571750"/>
          <p14:tracePt t="167838" x="1393825" y="2571750"/>
          <p14:tracePt t="167876" x="1401763" y="2571750"/>
          <p14:tracePt t="168765" x="1411288" y="2571750"/>
          <p14:tracePt t="168777" x="1411288" y="2563813"/>
          <p14:tracePt t="168790" x="1419225" y="2563813"/>
          <p14:tracePt t="168805" x="1438275" y="2563813"/>
          <p14:tracePt t="168822" x="1455738" y="2563813"/>
          <p14:tracePt t="168838" x="1465263" y="2563813"/>
          <p14:tracePt t="168856" x="1473200" y="2563813"/>
          <p14:tracePt t="168874" x="1500188" y="2563813"/>
          <p14:tracePt t="168889" x="1509713" y="2563813"/>
          <p14:tracePt t="168904" x="1527175" y="2563813"/>
          <p14:tracePt t="168921" x="1562100" y="2563813"/>
          <p14:tracePt t="168938" x="1581150" y="2563813"/>
          <p14:tracePt t="168954" x="1608138" y="2563813"/>
          <p14:tracePt t="168971" x="1679575" y="2563813"/>
          <p14:tracePt t="168988" x="1704975" y="2563813"/>
          <p14:tracePt t="169005" x="1751013" y="2563813"/>
          <p14:tracePt t="169022" x="1776413" y="2563813"/>
          <p14:tracePt t="169039" x="1785938" y="2563813"/>
          <p14:tracePt t="169055" x="1803400" y="2563813"/>
          <p14:tracePt t="169072" x="1812925" y="2563813"/>
          <p14:tracePt t="169089" x="1822450" y="2563813"/>
          <p14:tracePt t="169105" x="1830388" y="2571750"/>
          <p14:tracePt t="169122" x="1847850" y="2571750"/>
          <p14:tracePt t="169139" x="1874838" y="2581275"/>
          <p14:tracePt t="169155" x="1884363" y="2589213"/>
          <p14:tracePt t="169172" x="1893888" y="2608263"/>
          <p14:tracePt t="169188" x="1919288" y="2616200"/>
          <p14:tracePt t="169222" x="1919288" y="2625725"/>
          <p14:tracePt t="169238" x="1938338" y="2643188"/>
          <p14:tracePt t="169255" x="1946275" y="2670175"/>
          <p14:tracePt t="169272" x="1955800" y="2679700"/>
          <p14:tracePt t="169288" x="1965325" y="2697163"/>
          <p14:tracePt t="169306" x="1965325" y="2706688"/>
          <p14:tracePt t="169347" x="1965325" y="2714625"/>
          <p14:tracePt t="169359" x="1982788" y="2714625"/>
          <p14:tracePt t="169382" x="1990725" y="2724150"/>
          <p14:tracePt t="169394" x="2000250" y="2724150"/>
          <p14:tracePt t="169406" x="2009775" y="2741613"/>
          <p14:tracePt t="169420" x="2017713" y="2741613"/>
          <p14:tracePt t="169442" x="2027238" y="2741613"/>
          <p14:tracePt t="169455" x="2036763" y="2751138"/>
          <p14:tracePt t="169471" x="2054225" y="2751138"/>
          <p14:tracePt t="169488" x="2062163" y="2759075"/>
          <p14:tracePt t="169504" x="2089150" y="2768600"/>
          <p14:tracePt t="169521" x="2108200" y="2778125"/>
          <p14:tracePt t="169540" x="2133600" y="2813050"/>
          <p14:tracePt t="169555" x="2160588" y="2840038"/>
          <p14:tracePt t="169572" x="2179638" y="2867025"/>
          <p14:tracePt t="169589" x="2179638" y="2992438"/>
          <p14:tracePt t="169606" x="2170113" y="3089275"/>
          <p14:tracePt t="169622" x="2133600" y="3241675"/>
          <p14:tracePt t="169639" x="2054225" y="3554413"/>
          <p14:tracePt t="169655" x="2036763" y="3751263"/>
          <p14:tracePt t="169674" x="2017713" y="4125913"/>
          <p14:tracePt t="169688" x="2017713" y="4295775"/>
          <p14:tracePt t="169705" x="2027238" y="4465638"/>
          <p14:tracePt t="169722" x="2062163" y="4635500"/>
          <p14:tracePt t="169738" x="2125663" y="4786313"/>
          <p14:tracePt t="169755" x="2160588" y="4929188"/>
          <p14:tracePt t="170083" x="2160588" y="5027613"/>
          <p14:tracePt t="170095" x="2160588" y="5153025"/>
          <p14:tracePt t="170109" x="2160588" y="5268913"/>
          <p14:tracePt t="170122" x="2160588" y="5411788"/>
          <p14:tracePt t="170138" x="2179638" y="5537200"/>
          <p14:tracePt t="170156" x="2205038" y="5734050"/>
          <p14:tracePt t="170172" x="2224088" y="5813425"/>
          <p14:tracePt t="170188" x="2241550" y="5857875"/>
          <p14:tracePt t="170206" x="2251075" y="5884863"/>
          <p14:tracePt t="170222" x="2251075" y="5894388"/>
          <p14:tracePt t="170256" x="2259013" y="5894388"/>
          <p14:tracePt t="170280" x="2259013" y="5876925"/>
          <p14:tracePt t="170292" x="2286000" y="5795963"/>
          <p14:tracePt t="170305" x="2322513" y="5670550"/>
          <p14:tracePt t="170321" x="2357438" y="5519738"/>
          <p14:tracePt t="170338" x="2401888" y="5330825"/>
          <p14:tracePt t="170355" x="2500313" y="4965700"/>
          <p14:tracePt t="170371" x="2536825" y="4840288"/>
          <p14:tracePt t="170388" x="2581275" y="4733925"/>
          <p14:tracePt t="170404" x="2581275" y="4724400"/>
          <p14:tracePt t="170421" x="2581275" y="4714875"/>
          <p14:tracePt t="170496" x="2581275" y="4724400"/>
          <p14:tracePt t="170508" x="2581275" y="4759325"/>
          <p14:tracePt t="170520" x="2581275" y="4830763"/>
          <p14:tracePt t="170532" x="2571750" y="4929188"/>
          <p14:tracePt t="170544" x="2554288" y="5054600"/>
          <p14:tracePt t="170556" x="2554288" y="5170488"/>
          <p14:tracePt t="170571" x="2554288" y="5295900"/>
          <p14:tracePt t="170588" x="2554288" y="5411788"/>
          <p14:tracePt t="170604" x="2554288" y="5510213"/>
          <p14:tracePt t="170621" x="2554288" y="5662613"/>
          <p14:tracePt t="170638" x="2554288" y="5715000"/>
          <p14:tracePt t="170654" x="2554288" y="5778500"/>
          <p14:tracePt t="170671" x="2554288" y="5795963"/>
          <p14:tracePt t="170687" x="2554288" y="5805488"/>
          <p14:tracePt t="170704" x="2554288" y="5822950"/>
          <p14:tracePt t="170771" x="2554288" y="5813425"/>
          <p14:tracePt t="170783" x="2554288" y="5805488"/>
          <p14:tracePt t="170795" x="2554288" y="5680075"/>
          <p14:tracePt t="170807" x="2554288" y="5465763"/>
          <p14:tracePt t="170821" x="2554288" y="5207000"/>
          <p14:tracePt t="170837" x="2554288" y="4965700"/>
          <p14:tracePt t="170854" x="2554288" y="4822825"/>
          <p14:tracePt t="170871" x="2554288" y="4714875"/>
          <p14:tracePt t="170887" x="2554288" y="4687888"/>
          <p14:tracePt t="170968" x="2554288" y="4714875"/>
          <p14:tracePt t="170980" x="2554288" y="4751388"/>
          <p14:tracePt t="170992" x="2536825" y="4830763"/>
          <p14:tracePt t="171005" x="2536825" y="4902200"/>
          <p14:tracePt t="171022" x="2517775" y="5027613"/>
          <p14:tracePt t="171038" x="2517775" y="5170488"/>
          <p14:tracePt t="171054" x="2527300" y="5384800"/>
          <p14:tracePt t="171071" x="2544763" y="5510213"/>
          <p14:tracePt t="171088" x="2581275" y="5707063"/>
          <p14:tracePt t="171105" x="2598738" y="5786438"/>
          <p14:tracePt t="171121" x="2598738" y="5813425"/>
          <p14:tracePt t="171138" x="2598738" y="5857875"/>
          <p14:tracePt t="171155" x="2608263" y="5867400"/>
          <p14:tracePt t="171172" x="2608263" y="5876925"/>
          <p14:tracePt t="171262" x="2608263" y="5867400"/>
          <p14:tracePt t="171275" x="2608263" y="5822950"/>
          <p14:tracePt t="171287" x="2608263" y="5715000"/>
          <p14:tracePt t="171299" x="2608263" y="5421313"/>
          <p14:tracePt t="171311" x="2608263" y="5081588"/>
          <p14:tracePt t="171324" x="2608263" y="4894263"/>
          <p14:tracePt t="171339" x="2608263" y="4795838"/>
          <p14:tracePt t="171356" x="2608263" y="4741863"/>
          <p14:tracePt t="171372" x="2608263" y="4714875"/>
          <p14:tracePt t="171389" x="2608263" y="4706938"/>
          <p14:tracePt t="171490" x="2608263" y="4714875"/>
          <p14:tracePt t="171502" x="2608263" y="4751388"/>
          <p14:tracePt t="171515" x="2608263" y="4840288"/>
          <p14:tracePt t="171528" x="2608263" y="4965700"/>
          <p14:tracePt t="171542" x="2608263" y="5081588"/>
          <p14:tracePt t="171555" x="2608263" y="5207000"/>
          <p14:tracePt t="171572" x="2608263" y="5349875"/>
          <p14:tracePt t="171589" x="2643188" y="5546725"/>
          <p14:tracePt t="171606" x="2643188" y="5599113"/>
          <p14:tracePt t="171624" x="2652713" y="5689600"/>
          <p14:tracePt t="171639" x="2652713" y="5715000"/>
          <p14:tracePt t="171655" x="2652713" y="5724525"/>
          <p14:tracePt t="171672" x="2652713" y="5734050"/>
          <p14:tracePt t="171751" x="2652713" y="5715000"/>
          <p14:tracePt t="171763" x="2652713" y="5643563"/>
          <p14:tracePt t="171775" x="2643188" y="5473700"/>
          <p14:tracePt t="171789" x="2625725" y="5259388"/>
          <p14:tracePt t="171805" x="2625725" y="5000625"/>
          <p14:tracePt t="171824" x="2608263" y="4545013"/>
          <p14:tracePt t="171838" x="2608263" y="4448175"/>
          <p14:tracePt t="171855" x="2608263" y="4429125"/>
          <p14:tracePt t="171872" x="2608263" y="4394200"/>
          <p14:tracePt t="171918" x="2608263" y="4429125"/>
          <p14:tracePt t="171933" x="2608263" y="4519613"/>
          <p14:tracePt t="171946" x="2608263" y="4616450"/>
          <p14:tracePt t="171958" x="2598738" y="4741863"/>
          <p14:tracePt t="171971" x="2598738" y="4857750"/>
          <p14:tracePt t="171989" x="2598738" y="4983163"/>
          <p14:tracePt t="172005" x="2598738" y="5126038"/>
          <p14:tracePt t="172022" x="2598738" y="5367338"/>
          <p14:tracePt t="172039" x="2598738" y="5465763"/>
          <p14:tracePt t="172055" x="2598738" y="5608638"/>
          <p14:tracePt t="172073" x="2598738" y="5741988"/>
          <p14:tracePt t="172088" x="2598738" y="5761038"/>
          <p14:tracePt t="172107" x="2598738" y="5778500"/>
          <p14:tracePt t="172144" x="2598738" y="5768975"/>
          <p14:tracePt t="172157" x="2598738" y="5761038"/>
          <p14:tracePt t="172172" x="2598738" y="5697538"/>
          <p14:tracePt t="172189" x="2598738" y="5581650"/>
          <p14:tracePt t="172205" x="2598738" y="5251450"/>
          <p14:tracePt t="172222" x="2598738" y="5054600"/>
          <p14:tracePt t="172239" x="2598738" y="4911725"/>
          <p14:tracePt t="172255" x="2598738" y="4741863"/>
          <p14:tracePt t="172271" x="2598738" y="4714875"/>
          <p14:tracePt t="172289" x="2598738" y="4706938"/>
          <p14:tracePt t="172352" x="2598738" y="4733925"/>
          <p14:tracePt t="172363" x="2598738" y="4768850"/>
          <p14:tracePt t="172375" x="2598738" y="4822825"/>
          <p14:tracePt t="172388" x="2598738" y="4894263"/>
          <p14:tracePt t="172405" x="2581275" y="5000625"/>
          <p14:tracePt t="172422" x="2581275" y="5116513"/>
          <p14:tracePt t="172438" x="2562225" y="5340350"/>
          <p14:tracePt t="172455" x="2562225" y="5411788"/>
          <p14:tracePt t="172474" x="2562225" y="5500688"/>
          <p14:tracePt t="172488" x="2562225" y="5546725"/>
          <p14:tracePt t="172505" x="2562225" y="5564188"/>
          <p14:tracePt t="172522" x="2562225" y="5581650"/>
          <p14:tracePt t="172605" x="2562225" y="5572125"/>
          <p14:tracePt t="172617" x="2562225" y="5554663"/>
          <p14:tracePt t="172630" x="2562225" y="5483225"/>
          <p14:tracePt t="172642" x="2562225" y="5357813"/>
          <p14:tracePt t="172655" x="2562225" y="5214938"/>
          <p14:tracePt t="172672" x="2562225" y="5054600"/>
          <p14:tracePt t="172690" x="2562225" y="4813300"/>
          <p14:tracePt t="172705" x="2571750" y="4733925"/>
          <p14:tracePt t="172722" x="2571750" y="4679950"/>
          <p14:tracePt t="172739" x="2571750" y="4652963"/>
          <p14:tracePt t="172756" x="2571750" y="4643438"/>
          <p14:tracePt t="172843" x="2571750" y="4662488"/>
          <p14:tracePt t="172856" x="2571750" y="4670425"/>
          <p14:tracePt t="172867" x="2571750" y="4679950"/>
          <p14:tracePt t="172879" x="2571750" y="4697413"/>
          <p14:tracePt t="172892" x="2571750" y="4751388"/>
          <p14:tracePt t="172905" x="2571750" y="4805363"/>
          <p14:tracePt t="172922" x="2571750" y="4840288"/>
          <p14:tracePt t="172939" x="2571750" y="4911725"/>
          <p14:tracePt t="172956" x="2571750" y="5019675"/>
          <p14:tracePt t="172972" x="2571750" y="5072063"/>
          <p14:tracePt t="172990" x="2571750" y="5170488"/>
          <p14:tracePt t="173005" x="2571750" y="5224463"/>
          <p14:tracePt t="173022" x="2571750" y="5259388"/>
          <p14:tracePt t="173039" x="2581275" y="5340350"/>
          <p14:tracePt t="173055" x="2581275" y="5376863"/>
          <p14:tracePt t="173073" x="2581275" y="5394325"/>
          <p14:tracePt t="173089" x="2581275" y="5429250"/>
          <p14:tracePt t="173122" x="2581275" y="5438775"/>
          <p14:tracePt t="173518" x="2581275" y="5429250"/>
          <p14:tracePt t="173688" x="2581275" y="5421313"/>
          <p14:tracePt t="173982" x="2581275" y="5411788"/>
          <p14:tracePt t="174544" x="2581275" y="5402263"/>
          <p14:tracePt t="174816" x="2581275" y="5384800"/>
          <p14:tracePt t="174889" x="2581275" y="5376863"/>
          <p14:tracePt t="174938" x="2581275" y="5367338"/>
          <p14:tracePt t="174964" x="2581275" y="5349875"/>
          <p14:tracePt t="174977" x="2581275" y="5305425"/>
          <p14:tracePt t="174990" x="2562225" y="5233988"/>
          <p14:tracePt t="175001" x="2527300" y="5091113"/>
          <p14:tracePt t="175013" x="2465388" y="4813300"/>
          <p14:tracePt t="175025" x="2393950" y="4438650"/>
          <p14:tracePt t="175038" x="2322513" y="4108450"/>
          <p14:tracePt t="175055" x="2241550" y="3724275"/>
          <p14:tracePt t="175071" x="2187575" y="3482975"/>
          <p14:tracePt t="175089" x="2044700" y="3116263"/>
          <p14:tracePt t="175106" x="2000250" y="3036888"/>
          <p14:tracePt t="175123" x="1911350" y="2955925"/>
          <p14:tracePt t="175139" x="1901825" y="2946400"/>
          <p14:tracePt t="175442" x="1866900" y="2921000"/>
          <p14:tracePt t="175454" x="1839913" y="2911475"/>
          <p14:tracePt t="175466" x="1812925" y="2884488"/>
          <p14:tracePt t="175479" x="1758950" y="2840038"/>
          <p14:tracePt t="175491" x="1714500" y="2813050"/>
          <p14:tracePt t="175505" x="1697038" y="2795588"/>
          <p14:tracePt t="175522" x="1670050" y="2778125"/>
          <p14:tracePt t="175538" x="1660525" y="2778125"/>
          <p14:tracePt t="175555" x="1660525" y="2768600"/>
          <p14:tracePt t="175572" x="1652588" y="2768600"/>
          <p14:tracePt t="175588" x="1625600" y="2741613"/>
          <p14:tracePt t="175606" x="1581150" y="2714625"/>
          <p14:tracePt t="175622" x="1536700" y="2697163"/>
          <p14:tracePt t="175638" x="1527175" y="2679700"/>
          <p14:tracePt t="175671" x="1517650" y="2679700"/>
          <p14:tracePt t="175708" x="1509713" y="2679700"/>
          <p14:tracePt t="175732" x="1500188" y="2679700"/>
          <p14:tracePt t="175799" x="1482725" y="2679700"/>
          <p14:tracePt t="175812" x="1455738" y="2679700"/>
          <p14:tracePt t="175824" x="1401763" y="2679700"/>
          <p14:tracePt t="175839" x="1339850" y="2670175"/>
          <p14:tracePt t="175855" x="1303338" y="2670175"/>
          <p14:tracePt t="175872" x="1268413" y="2670175"/>
          <p14:tracePt t="175888" x="1258888" y="2670175"/>
          <p14:tracePt t="175921" x="1250950" y="2670175"/>
          <p14:tracePt t="176163" x="1250950" y="2660650"/>
          <p14:tracePt t="176461" x="1250950" y="2652713"/>
          <p14:tracePt t="177480" x="1258888" y="2652713"/>
          <p14:tracePt t="177721" x="1276350" y="2652713"/>
          <p14:tracePt t="177757" x="1276350" y="2643188"/>
          <p14:tracePt t="177838" x="1276350" y="2625725"/>
          <p14:tracePt t="177850" x="1285875" y="2608263"/>
          <p14:tracePt t="177862" x="1295400" y="2581275"/>
          <p14:tracePt t="177875" x="1312863" y="2527300"/>
          <p14:tracePt t="177889" x="1339850" y="2446338"/>
          <p14:tracePt t="177906" x="1393825" y="2339975"/>
          <p14:tracePt t="177923" x="1482725" y="2108200"/>
          <p14:tracePt t="177940" x="1517650" y="2054225"/>
          <p14:tracePt t="177955" x="1517650" y="2009775"/>
          <p14:tracePt t="177972" x="1527175" y="1992313"/>
          <p14:tracePt t="177989" x="1527175" y="1982788"/>
          <p14:tracePt t="178107" x="1527175" y="1992313"/>
          <p14:tracePt t="178119" x="1527175" y="2000250"/>
          <p14:tracePt t="178142" x="1527175" y="2017713"/>
          <p14:tracePt t="178154" x="1527175" y="2027238"/>
          <p14:tracePt t="178166" x="1527175" y="2036763"/>
          <p14:tracePt t="178191" x="1527175" y="2044700"/>
          <p14:tracePt t="178201" x="1527175" y="2054225"/>
          <p14:tracePt t="178214" x="1527175" y="2089150"/>
          <p14:tracePt t="178226" x="1509713" y="2143125"/>
          <p14:tracePt t="178238" x="1490663" y="2224088"/>
          <p14:tracePt t="178255" x="1473200" y="2322513"/>
          <p14:tracePt t="178272" x="1446213" y="2428875"/>
          <p14:tracePt t="178288" x="1428750" y="2527300"/>
          <p14:tracePt t="178305" x="1401763" y="2616200"/>
          <p14:tracePt t="178322" x="1401763" y="2643188"/>
          <p14:tracePt t="178339" x="1393825" y="2660650"/>
          <p14:tracePt t="178372" x="1374775" y="2660650"/>
          <p14:tracePt t="178423" x="1366838" y="2660650"/>
          <p14:tracePt t="178447" x="1366838" y="2652713"/>
          <p14:tracePt t="178459" x="1357313" y="2625725"/>
          <p14:tracePt t="178471" x="1357313" y="2616200"/>
          <p14:tracePt t="178483" x="1357313" y="2598738"/>
          <p14:tracePt t="178496" x="1357313" y="2563813"/>
          <p14:tracePt t="178508" x="1357313" y="2492375"/>
          <p14:tracePt t="178522" x="1357313" y="2411413"/>
          <p14:tracePt t="178538" x="1357313" y="2374900"/>
          <p14:tracePt t="178558" x="1357313" y="2330450"/>
          <p14:tracePt t="178574" x="1357313" y="2322513"/>
          <p14:tracePt t="178589" x="1357313" y="2312988"/>
          <p14:tracePt t="178640" x="1347788" y="2312988"/>
          <p14:tracePt t="178664" x="1347788" y="2322513"/>
          <p14:tracePt t="178676" x="1347788" y="2330450"/>
          <p14:tracePt t="178689" x="1347788" y="2339975"/>
          <p14:tracePt t="178700" x="1347788" y="2366963"/>
          <p14:tracePt t="178713" x="1347788" y="2401888"/>
          <p14:tracePt t="178725" x="1330325" y="2455863"/>
          <p14:tracePt t="178738" x="1330325" y="2509838"/>
          <p14:tracePt t="178755" x="1330325" y="2544763"/>
          <p14:tracePt t="178772" x="1330325" y="2589213"/>
          <p14:tracePt t="178788" x="1330325" y="2608263"/>
          <p14:tracePt t="178805" x="1330325" y="2625725"/>
          <p14:tracePt t="178838" x="1330325" y="2643188"/>
          <p14:tracePt t="178887" x="1322388" y="2643188"/>
          <p14:tracePt t="178900" x="1322388" y="2635250"/>
          <p14:tracePt t="178912" x="1322388" y="2616200"/>
          <p14:tracePt t="178924" x="1322388" y="2581275"/>
          <p14:tracePt t="178938" x="1312863" y="2509838"/>
          <p14:tracePt t="178956" x="1312863" y="2411413"/>
          <p14:tracePt t="178973" x="1312863" y="2286000"/>
          <p14:tracePt t="178989" x="1312863" y="2098675"/>
          <p14:tracePt t="179006" x="1312863" y="2054225"/>
          <p14:tracePt t="179024" x="1312863" y="2036763"/>
          <p14:tracePt t="179039" x="1312863" y="2027238"/>
          <p14:tracePt t="179084" x="1312863" y="2044700"/>
          <p14:tracePt t="179096" x="1312863" y="2089150"/>
          <p14:tracePt t="179109" x="1312863" y="2125663"/>
          <p14:tracePt t="179123" x="1312863" y="2160588"/>
          <p14:tracePt t="179140" x="1312863" y="2214563"/>
          <p14:tracePt t="179156" x="1312863" y="2322513"/>
          <p14:tracePt t="179173" x="1312863" y="2411413"/>
          <p14:tracePt t="179189" x="1312863" y="2492375"/>
          <p14:tracePt t="179206" x="1366838" y="2687638"/>
          <p14:tracePt t="179222" x="1374775" y="2813050"/>
          <p14:tracePt t="179239" x="1419225" y="2938463"/>
          <p14:tracePt t="179256" x="1490663" y="3303588"/>
          <p14:tracePt t="179273" x="1554163" y="3500438"/>
          <p14:tracePt t="179291" x="1589088" y="3643313"/>
          <p14:tracePt t="179306" x="1643063" y="3795713"/>
          <p14:tracePt t="179322" x="1704975" y="3956050"/>
          <p14:tracePt t="179339" x="1714500" y="3965575"/>
          <p14:tracePt t="179579" x="1731963" y="4081463"/>
          <p14:tracePt t="179592" x="1768475" y="4322763"/>
          <p14:tracePt t="179603" x="1857375" y="4598988"/>
          <p14:tracePt t="179615" x="1955800" y="4948238"/>
          <p14:tracePt t="179627" x="2036763" y="5197475"/>
          <p14:tracePt t="179639" x="2098675" y="5394325"/>
          <p14:tracePt t="179655" x="2152650" y="5519738"/>
          <p14:tracePt t="179672" x="2179638" y="5564188"/>
          <p14:tracePt t="179689" x="2197100" y="5599113"/>
          <p14:tracePt t="179706" x="2205038" y="5608638"/>
          <p14:tracePt t="179813" x="2205038" y="5591175"/>
          <p14:tracePt t="179824" x="2214563" y="5581650"/>
          <p14:tracePt t="179836" x="2224088" y="5546725"/>
          <p14:tracePt t="179849" x="2241550" y="5492750"/>
          <p14:tracePt t="179860" x="2268538" y="5456238"/>
          <p14:tracePt t="179873" x="2276475" y="5429250"/>
          <p14:tracePt t="179889" x="2286000" y="5402263"/>
          <p14:tracePt t="179906" x="2303463" y="5367338"/>
          <p14:tracePt t="179922" x="2339975" y="5286375"/>
          <p14:tracePt t="179940" x="2357438" y="5259388"/>
          <p14:tracePt t="179957" x="2374900" y="5214938"/>
          <p14:tracePt t="179972" x="2374900" y="5207000"/>
          <p14:tracePt t="180005" x="2374900" y="5197475"/>
          <p14:tracePt t="180044" x="2374900" y="5180013"/>
          <p14:tracePt t="180056" x="2393950" y="5162550"/>
          <p14:tracePt t="180068" x="2401888" y="5153025"/>
          <p14:tracePt t="180092" x="2411413" y="5143500"/>
          <p14:tracePt t="180140" x="2419350" y="5143500"/>
          <p14:tracePt t="180165" x="2428875" y="5143500"/>
          <p14:tracePt t="180177" x="2438400" y="5143500"/>
          <p14:tracePt t="180189" x="2465388" y="5143500"/>
          <p14:tracePt t="180202" x="2473325" y="5143500"/>
          <p14:tracePt t="180214" x="2490788" y="5143500"/>
          <p14:tracePt t="180226" x="2509838" y="5143500"/>
          <p14:tracePt t="180240" x="2517775" y="5143500"/>
          <p14:tracePt t="180256" x="2517775" y="5153025"/>
          <p14:tracePt t="180273" x="2527300" y="5153025"/>
          <p14:tracePt t="180317" x="2536825" y="5162550"/>
          <p14:tracePt t="180327" x="2544763" y="5170488"/>
          <p14:tracePt t="180340" x="2544763" y="5180013"/>
          <p14:tracePt t="180358" x="2554288" y="5207000"/>
          <p14:tracePt t="180373" x="2571750" y="5233988"/>
          <p14:tracePt t="180390" x="2581275" y="5251450"/>
          <p14:tracePt t="180406" x="2589213" y="5268913"/>
          <p14:tracePt t="180424" x="2589213" y="5305425"/>
          <p14:tracePt t="180440" x="2589213" y="5330825"/>
          <p14:tracePt t="180456" x="2589213" y="5340350"/>
          <p14:tracePt t="180473" x="2589213" y="5357813"/>
          <p14:tracePt t="180490" x="2589213" y="5367338"/>
          <p14:tracePt t="180507" x="2589213" y="5394325"/>
          <p14:tracePt t="180523" x="2589213" y="5456238"/>
          <p14:tracePt t="180539" x="2571750" y="5473700"/>
          <p14:tracePt t="180555" x="2562225" y="5500688"/>
          <p14:tracePt t="180572" x="2554288" y="5537200"/>
          <p14:tracePt t="180589" x="2544763" y="5546725"/>
          <p14:tracePt t="180622" x="2527300" y="5554663"/>
          <p14:tracePt t="180639" x="2517775" y="5564188"/>
          <p14:tracePt t="180655" x="2473325" y="5608638"/>
          <p14:tracePt t="180672" x="2428875" y="5635625"/>
          <p14:tracePt t="180688" x="2411413" y="5653088"/>
          <p14:tracePt t="180705" x="2374900" y="5662613"/>
          <p14:tracePt t="180722" x="2366963" y="5662613"/>
          <p14:tracePt t="180740" x="2330450" y="5662613"/>
          <p14:tracePt t="180755" x="2295525" y="5662613"/>
          <p14:tracePt t="180772" x="2241550" y="5662613"/>
          <p14:tracePt t="180790" x="2187575" y="5662613"/>
          <p14:tracePt t="180807" x="2125663" y="5662613"/>
          <p14:tracePt t="180823" x="2108200" y="5662613"/>
          <p14:tracePt t="180839" x="2089150" y="5643563"/>
          <p14:tracePt t="180856" x="1973263" y="5546725"/>
          <p14:tracePt t="180872" x="1884363" y="5456238"/>
          <p14:tracePt t="180891" x="1822450" y="5411788"/>
          <p14:tracePt t="180906" x="1758950" y="5357813"/>
          <p14:tracePt t="180923" x="1758950" y="5349875"/>
          <p14:tracePt t="180940" x="1751013" y="5322888"/>
          <p14:tracePt t="180957" x="1751013" y="5313363"/>
          <p14:tracePt t="180973" x="1751013" y="5305425"/>
          <p14:tracePt t="181002" x="1758950" y="5295900"/>
          <p14:tracePt t="181014" x="1768475" y="5286375"/>
          <p14:tracePt t="181026" x="1776413" y="5278438"/>
          <p14:tracePt t="181040" x="1803400" y="5278438"/>
          <p14:tracePt t="181057" x="1812925" y="5268913"/>
          <p14:tracePt t="181075" x="1822450" y="5268913"/>
          <p14:tracePt t="181146" x="1830388" y="5268913"/>
          <p14:tracePt t="181455" x="1839913" y="5268913"/>
          <p14:tracePt t="181467" x="1866900" y="5278438"/>
          <p14:tracePt t="181479" x="1901825" y="5295900"/>
          <p14:tracePt t="181492" x="1955800" y="5322888"/>
          <p14:tracePt t="181506" x="2017713" y="5349875"/>
          <p14:tracePt t="181523" x="2054225" y="5357813"/>
          <p14:tracePt t="181540" x="2089150" y="5376863"/>
          <p14:tracePt t="181557" x="2098675" y="5384800"/>
          <p14:tracePt t="181573" x="2116138" y="5384800"/>
          <p14:tracePt t="181590" x="2116138" y="5394325"/>
          <p14:tracePt t="181635" x="2098675" y="5402263"/>
          <p14:tracePt t="181647" x="2027238" y="5402263"/>
          <p14:tracePt t="181660" x="1955800" y="5402263"/>
          <p14:tracePt t="181674" x="1830388" y="5402263"/>
          <p14:tracePt t="181689" x="1741488" y="5402263"/>
          <p14:tracePt t="181706" x="1633538" y="5384800"/>
          <p14:tracePt t="181722" x="1517650" y="5349875"/>
          <p14:tracePt t="181740" x="1490663" y="5340350"/>
          <p14:tracePt t="181757" x="1455738" y="5313363"/>
          <p14:tracePt t="181772" x="1455738" y="5305425"/>
          <p14:tracePt t="181789" x="1438275" y="5286375"/>
          <p14:tracePt t="181806" x="1428750" y="5278438"/>
          <p14:tracePt t="181822" x="1411288" y="5233988"/>
          <p14:tracePt t="181839" x="1401763" y="5207000"/>
          <p14:tracePt t="181858" x="1401763" y="5170488"/>
          <p14:tracePt t="181945" x="1401763" y="5180013"/>
          <p14:tracePt t="181957" x="1401763" y="5197475"/>
          <p14:tracePt t="181969" x="1401763" y="5207000"/>
          <p14:tracePt t="181981" x="1401763" y="5224463"/>
          <p14:tracePt t="181997" x="1401763" y="5233988"/>
          <p14:tracePt t="182008" x="1401763" y="5241925"/>
          <p14:tracePt t="182022" x="1411288" y="5268913"/>
          <p14:tracePt t="182039" x="1411288" y="5278438"/>
          <p14:tracePt t="182058" x="1411288" y="5286375"/>
          <p14:tracePt t="182072" x="1411288" y="5295900"/>
          <p14:tracePt t="182153" x="1411288" y="5286375"/>
          <p14:tracePt t="182165" x="1411288" y="5268913"/>
          <p14:tracePt t="182177" x="1411288" y="5224463"/>
          <p14:tracePt t="182190" x="1411288" y="5187950"/>
          <p14:tracePt t="182206" x="1393825" y="5153025"/>
          <p14:tracePt t="182223" x="1384300" y="5091113"/>
          <p14:tracePt t="182239" x="1357313" y="5045075"/>
          <p14:tracePt t="182256" x="1357313" y="5037138"/>
          <p14:tracePt t="182273" x="1357313" y="5027613"/>
          <p14:tracePt t="182289" x="1347788" y="5027613"/>
          <p14:tracePt t="182326" x="1347788" y="5045075"/>
          <p14:tracePt t="182338" x="1339850" y="5091113"/>
          <p14:tracePt t="182350" x="1322388" y="5143500"/>
          <p14:tracePt t="182362" x="1303338" y="5224463"/>
          <p14:tracePt t="182374" x="1303338" y="5278438"/>
          <p14:tracePt t="182389" x="1295400" y="5313363"/>
          <p14:tracePt t="182405" x="1295400" y="5340350"/>
          <p14:tracePt t="182422" x="1285875" y="5349875"/>
          <p14:tracePt t="182439" x="1285875" y="5357813"/>
          <p14:tracePt t="182520" x="1285875" y="5349875"/>
          <p14:tracePt t="182532" x="1285875" y="5330825"/>
          <p14:tracePt t="182545" x="1285875" y="5322888"/>
          <p14:tracePt t="182556" x="1285875" y="5286375"/>
          <p14:tracePt t="182573" x="1285875" y="5268913"/>
          <p14:tracePt t="182589" x="1285875" y="5259388"/>
          <p14:tracePt t="182606" x="1285875" y="5241925"/>
          <p14:tracePt t="182688" x="1285875" y="5251450"/>
          <p14:tracePt t="182700" x="1285875" y="5268913"/>
          <p14:tracePt t="182712" x="1285875" y="5313363"/>
          <p14:tracePt t="182724" x="1285875" y="5349875"/>
          <p14:tracePt t="182738" x="1285875" y="5357813"/>
          <p14:tracePt t="182756" x="1285875" y="5384800"/>
          <p14:tracePt t="182773" x="1285875" y="5394325"/>
          <p14:tracePt t="182926" x="1285875" y="5376863"/>
          <p14:tracePt t="182937" x="1285875" y="5367338"/>
          <p14:tracePt t="182961" x="1285875" y="5357813"/>
          <p14:tracePt t="182973" x="1285875" y="5349875"/>
          <p14:tracePt t="182999" x="1285875" y="5340350"/>
          <p14:tracePt t="183011" x="1285875" y="5330825"/>
          <p14:tracePt t="183049" x="1285875" y="5322888"/>
          <p14:tracePt t="184535" x="1285875" y="5305425"/>
          <p14:tracePt t="184914" x="1285875" y="5295900"/>
          <p14:tracePt t="185697" x="1285875" y="5286375"/>
          <p14:tracePt t="187769" x="1285875" y="5278438"/>
          <p14:tracePt t="188386" x="1285875" y="5268913"/>
          <p14:tracePt t="188447" x="1295400" y="5268913"/>
          <p14:tracePt t="188459" x="1295400" y="5259388"/>
          <p14:tracePt t="188471" x="1303338" y="5259388"/>
          <p14:tracePt t="188508" x="1312863" y="5259388"/>
          <p14:tracePt t="188520" x="1312863" y="5251450"/>
          <p14:tracePt t="188532" x="1330325" y="5251450"/>
          <p14:tracePt t="188545" x="1339850" y="5251450"/>
          <p14:tracePt t="188557" x="1357313" y="5233988"/>
          <p14:tracePt t="188574" x="1384300" y="5224463"/>
          <p14:tracePt t="188592" x="1446213" y="5197475"/>
          <p14:tracePt t="188607" x="1455738" y="5197475"/>
          <p14:tracePt t="188624" x="1482725" y="5187950"/>
          <p14:tracePt t="188640" x="1490663" y="5187950"/>
          <p14:tracePt t="188656" x="1500188" y="5187950"/>
          <p14:tracePt t="188673" x="1509713" y="5180013"/>
          <p14:tracePt t="188690" x="1554163" y="5162550"/>
          <p14:tracePt t="188706" x="1608138" y="5162550"/>
          <p14:tracePt t="188724" x="1652588" y="5153025"/>
          <p14:tracePt t="188741" x="1724025" y="5143500"/>
          <p14:tracePt t="188757" x="1768475" y="5126038"/>
          <p14:tracePt t="188774" x="1857375" y="5116513"/>
          <p14:tracePt t="188791" x="1893888" y="5116513"/>
          <p14:tracePt t="188807" x="1938338" y="5116513"/>
          <p14:tracePt t="188823" x="2009775" y="5116513"/>
          <p14:tracePt t="188840" x="2036763" y="5116513"/>
          <p14:tracePt t="188856" x="2044700" y="5116513"/>
          <p14:tracePt t="188873" x="2054225" y="5116513"/>
          <p14:tracePt t="188907" x="2081213" y="5116513"/>
          <p14:tracePt t="188924" x="2089150" y="5135563"/>
          <p14:tracePt t="188942" x="2125663" y="5187950"/>
          <p14:tracePt t="188957" x="2125663" y="5214938"/>
          <p14:tracePt t="188975" x="2133600" y="5278438"/>
          <p14:tracePt t="188991" x="2133600" y="5295900"/>
          <p14:tracePt t="189007" x="2133600" y="5330825"/>
          <p14:tracePt t="189025" x="2152650" y="5394325"/>
          <p14:tracePt t="189041" x="2152650" y="5421313"/>
          <p14:tracePt t="189058" x="2160588" y="5429250"/>
          <p14:tracePt t="189076" x="2160588" y="5448300"/>
          <p14:tracePt t="189090" x="2160588" y="5465763"/>
          <p14:tracePt t="189106" x="2170113" y="5465763"/>
          <p14:tracePt t="189140" x="2179638" y="5465763"/>
          <p14:tracePt t="189156" x="2205038" y="5465763"/>
          <p14:tracePt t="189173" x="2312988" y="5456238"/>
          <p14:tracePt t="189191" x="2393950" y="5438775"/>
          <p14:tracePt t="189209" x="2554288" y="5394325"/>
          <p14:tracePt t="189224" x="2608263" y="5376863"/>
          <p14:tracePt t="189240" x="2625725" y="5367338"/>
          <p14:tracePt t="189257" x="2660650" y="5357813"/>
          <p14:tracePt t="189273" x="2670175" y="5357813"/>
          <p14:tracePt t="189306" x="2687638" y="5357813"/>
          <p14:tracePt t="189452" x="2679700" y="5357813"/>
          <p14:tracePt t="189476" x="2670175" y="5357813"/>
          <p14:tracePt t="189500" x="2660650" y="5357813"/>
          <p14:tracePt t="189512" x="2652713" y="5357813"/>
          <p14:tracePt t="189562" x="2643188" y="5357813"/>
          <p14:tracePt t="189633" x="2633663" y="5357813"/>
          <p14:tracePt t="189671" x="2625725" y="5357813"/>
          <p14:tracePt t="189695" x="2616200" y="5357813"/>
          <p14:tracePt t="189719" x="2598738" y="5357813"/>
          <p14:tracePt t="189967" x="2598738" y="5340350"/>
          <p14:tracePt t="190003" x="2598738" y="5330825"/>
          <p14:tracePt t="190029" x="2598738" y="5322888"/>
          <p14:tracePt t="190067" x="2598738" y="5313363"/>
          <p14:tracePt t="190103" x="2598738" y="5305425"/>
          <p14:tracePt t="190116" x="2598738" y="5295900"/>
          <p14:tracePt t="190140" x="2598738" y="5286375"/>
          <p14:tracePt t="190153" x="2598738" y="5268913"/>
          <p14:tracePt t="190175" x="2598738" y="5259388"/>
          <p14:tracePt t="190212" x="2598738" y="5251450"/>
          <p14:tracePt t="190274" x="2589213" y="5251450"/>
          <p14:tracePt t="190335" x="2589213" y="5259388"/>
          <p14:tracePt t="190351" x="2589213" y="5278438"/>
          <p14:tracePt t="190363" x="2589213" y="5295900"/>
          <p14:tracePt t="190376" x="2589213" y="5349875"/>
          <p14:tracePt t="190392" x="2598738" y="5421313"/>
          <p14:tracePt t="190407" x="2598738" y="5492750"/>
          <p14:tracePt t="190423" x="2608263" y="5653088"/>
          <p14:tracePt t="190440" x="2608263" y="5670550"/>
          <p14:tracePt t="190457" x="2608263" y="5680075"/>
          <p14:tracePt t="190473" x="2608263" y="5697538"/>
          <p14:tracePt t="190542" x="2608263" y="5689600"/>
          <p14:tracePt t="190555" x="2608263" y="5680075"/>
          <p14:tracePt t="190567" x="2608263" y="5670550"/>
          <p14:tracePt t="190579" x="2608263" y="5626100"/>
          <p14:tracePt t="190591" x="2598738" y="5546725"/>
          <p14:tracePt t="190606" x="2581275" y="5448300"/>
          <p14:tracePt t="190623" x="2581275" y="5349875"/>
          <p14:tracePt t="190640" x="2581275" y="5259388"/>
          <p14:tracePt t="190657" x="2581275" y="5241925"/>
          <p14:tracePt t="190673" x="2571750" y="5224463"/>
          <p14:tracePt t="190690" x="2571750" y="5214938"/>
          <p14:tracePt t="190747" x="2571750" y="5233988"/>
          <p14:tracePt t="190759" x="2571750" y="5241925"/>
          <p14:tracePt t="190772" x="2571750" y="5259388"/>
          <p14:tracePt t="190784" x="2571750" y="5286375"/>
          <p14:tracePt t="190796" x="2571750" y="5340350"/>
          <p14:tracePt t="190808" x="2571750" y="5394325"/>
          <p14:tracePt t="190823" x="2571750" y="5429250"/>
          <p14:tracePt t="190841" x="2571750" y="5483225"/>
          <p14:tracePt t="190859" x="2554288" y="5519738"/>
          <p14:tracePt t="190876" x="2554288" y="5581650"/>
          <p14:tracePt t="190890" x="2554288" y="5591175"/>
          <p14:tracePt t="190907" x="2554288" y="5599113"/>
          <p14:tracePt t="190923" x="2554288" y="5618163"/>
          <p14:tracePt t="190959" x="2544763" y="5618163"/>
          <p14:tracePt t="190995" x="2544763" y="5608638"/>
          <p14:tracePt t="191007" x="2544763" y="5591175"/>
          <p14:tracePt t="191019" x="2544763" y="5581650"/>
          <p14:tracePt t="191032" x="2544763" y="5537200"/>
          <p14:tracePt t="191045" x="2536825" y="5473700"/>
          <p14:tracePt t="191058" x="2517775" y="5376863"/>
          <p14:tracePt t="191073" x="2500313" y="5278438"/>
          <p14:tracePt t="191090" x="2482850" y="5180013"/>
          <p14:tracePt t="191107" x="2465388" y="5081588"/>
          <p14:tracePt t="191123" x="2465388" y="5072063"/>
          <p14:tracePt t="191140" x="2465388" y="5064125"/>
          <p14:tracePt t="191156" x="2455863" y="5054600"/>
          <p14:tracePt t="191203" x="2455863" y="5064125"/>
          <p14:tracePt t="191214" x="2455863" y="5072063"/>
          <p14:tracePt t="191228" x="2455863" y="5091113"/>
          <p14:tracePt t="191241" x="2455863" y="5116513"/>
          <p14:tracePt t="191257" x="2455863" y="5162550"/>
          <p14:tracePt t="191276" x="2465388" y="5305425"/>
          <p14:tracePt t="191291" x="2465388" y="5384800"/>
          <p14:tracePt t="191308" x="2465388" y="5438775"/>
          <p14:tracePt t="191324" x="2482850" y="5492750"/>
          <p14:tracePt t="191341" x="2482850" y="5537200"/>
          <p14:tracePt t="191359" x="2482850" y="5546725"/>
          <p14:tracePt t="191440" x="2482850" y="5537200"/>
          <p14:tracePt t="191452" x="2482850" y="5527675"/>
          <p14:tracePt t="191465" x="2482850" y="5492750"/>
          <p14:tracePt t="191478" x="2482850" y="5438775"/>
          <p14:tracePt t="191491" x="2482850" y="5367338"/>
          <p14:tracePt t="191508" x="2490788" y="5313363"/>
          <p14:tracePt t="191525" x="2509838" y="5214938"/>
          <p14:tracePt t="191541" x="2509838" y="5207000"/>
          <p14:tracePt t="191557" x="2517775" y="5197475"/>
          <p14:tracePt t="191574" x="2517775" y="5187950"/>
          <p14:tracePt t="191645" x="2517775" y="5207000"/>
          <p14:tracePt t="191658" x="2517775" y="5214938"/>
          <p14:tracePt t="191669" x="2517775" y="5241925"/>
          <p14:tracePt t="191681" x="2517775" y="5278438"/>
          <p14:tracePt t="191693" x="2517775" y="5313363"/>
          <p14:tracePt t="191706" x="2517775" y="5384800"/>
          <p14:tracePt t="191724" x="2517775" y="5429250"/>
          <p14:tracePt t="191740" x="2517775" y="5483225"/>
          <p14:tracePt t="191757" x="2509838" y="5546725"/>
          <p14:tracePt t="191773" x="2509838" y="5564188"/>
          <p14:tracePt t="191791" x="2509838" y="5581650"/>
          <p14:tracePt t="191869" x="2509838" y="5572125"/>
          <p14:tracePt t="191882" x="2509838" y="5537200"/>
          <p14:tracePt t="191894" x="2509838" y="5483225"/>
          <p14:tracePt t="191907" x="2509838" y="5429250"/>
          <p14:tracePt t="191924" x="2500313" y="5394325"/>
          <p14:tracePt t="191940" x="2500313" y="5357813"/>
          <p14:tracePt t="191957" x="2500313" y="5322888"/>
          <p14:tracePt t="191990" x="2500313" y="5313363"/>
          <p14:tracePt t="192259" x="2500313" y="5322888"/>
          <p14:tracePt t="192283" x="2500313" y="5330825"/>
          <p14:tracePt t="192308" x="2500313" y="5340350"/>
          <p14:tracePt t="192320" x="2500313" y="5357813"/>
          <p14:tracePt t="192332" x="2500313" y="5367338"/>
          <p14:tracePt t="192344" x="2500313" y="5384800"/>
          <p14:tracePt t="192364" x="2500313" y="5394325"/>
          <p14:tracePt t="192376" x="2500313" y="5402263"/>
          <p14:tracePt t="192401" x="2509838" y="5411788"/>
          <p14:tracePt t="192436" x="2509838" y="5429250"/>
          <p14:tracePt t="192460" x="2509838" y="5438775"/>
          <p14:tracePt t="192485" x="2509838" y="5448300"/>
          <p14:tracePt t="192496" x="2509838" y="5456238"/>
          <p14:tracePt t="192509" x="2509838" y="5465763"/>
          <p14:tracePt t="192523" x="2509838" y="5473700"/>
          <p14:tracePt t="192545" x="2509838" y="5483225"/>
          <p14:tracePt t="192557" x="2509838" y="5500688"/>
          <p14:tracePt t="192581" x="2509838" y="5510213"/>
          <p14:tracePt t="192605" x="2509838" y="5519738"/>
          <p14:tracePt t="192666" x="2509838" y="5527675"/>
          <p14:tracePt t="192878" x="2509838" y="5519738"/>
          <p14:tracePt t="192914" x="2509838" y="5510213"/>
          <p14:tracePt t="192949" x="2509838" y="5492750"/>
          <p14:tracePt t="193010" x="2509838" y="5483225"/>
          <p14:tracePt t="193085" x="2509838" y="5473700"/>
          <p14:tracePt t="193206" x="2509838" y="5465763"/>
          <p14:tracePt t="193406" x="2509838" y="5456238"/>
          <p14:tracePt t="193465" x="2509838" y="5448300"/>
          <p14:tracePt t="193514" x="2509838" y="5438775"/>
          <p14:tracePt t="193550" x="2509838" y="5421313"/>
          <p14:tracePt t="193636" x="2509838" y="5411788"/>
          <p14:tracePt t="193719" x="2509838" y="5402263"/>
          <p14:tracePt t="193781" x="2509838" y="5394325"/>
          <p14:tracePt t="193793" x="2509838" y="5384800"/>
          <p14:tracePt t="193804" x="2509838" y="5376863"/>
          <p14:tracePt t="193816" x="2509838" y="5367338"/>
          <p14:tracePt t="193828" x="2517775" y="5367338"/>
          <p14:tracePt t="193840" x="2517775" y="5357813"/>
          <p14:tracePt t="193857" x="2517775" y="5340350"/>
          <p14:tracePt t="193882" x="2517775" y="5330825"/>
          <p14:tracePt t="193908" x="2536825" y="5330825"/>
          <p14:tracePt t="193919" x="2536825" y="5322888"/>
          <p14:tracePt t="193968" x="2544763" y="5313363"/>
          <p14:tracePt t="193993" x="2554288" y="5286375"/>
          <p14:tracePt t="194005" x="2562225" y="5268913"/>
          <p14:tracePt t="194017" x="2589213" y="5241925"/>
          <p14:tracePt t="194030" x="2608263" y="5197475"/>
          <p14:tracePt t="194043" x="2633663" y="5162550"/>
          <p14:tracePt t="194058" x="2643188" y="5135563"/>
          <p14:tracePt t="194074" x="2652713" y="5116513"/>
          <p14:tracePt t="194092" x="2660650" y="5091113"/>
          <p14:tracePt t="194107" x="2660650" y="5081588"/>
          <p14:tracePt t="194164" x="2660650" y="5072063"/>
          <p14:tracePt t="194286" x="2652713" y="5072063"/>
          <p14:tracePt t="195520" x="2598738" y="5135563"/>
          <p14:tracePt t="195532" x="2562225" y="5214938"/>
          <p14:tracePt t="195543" x="2536825" y="5295900"/>
          <p14:tracePt t="195558" x="2500313" y="5394325"/>
          <p14:tracePt t="195574" x="2500313" y="5473700"/>
          <p14:tracePt t="195591" x="2500313" y="5519738"/>
          <p14:tracePt t="195607" x="2500313" y="5618163"/>
          <p14:tracePt t="195624" x="2500313" y="5653088"/>
          <p14:tracePt t="195640" x="2500313" y="5715000"/>
          <p14:tracePt t="195657" x="2500313" y="5724525"/>
          <p14:tracePt t="195675" x="2500313" y="5734050"/>
          <p14:tracePt t="195707" x="2500313" y="5741988"/>
          <p14:tracePt t="195725" x="2500313" y="5768975"/>
          <p14:tracePt t="195740" x="2500313" y="5786438"/>
          <p14:tracePt t="195757" x="2500313" y="5795963"/>
          <p14:tracePt t="195773" x="2500313" y="5822950"/>
          <p14:tracePt t="196028" x="2500313" y="5832475"/>
          <p14:tracePt t="196040" x="2500313" y="5840413"/>
          <p14:tracePt t="196051" x="2500313" y="5857875"/>
          <p14:tracePt t="196064" x="2509838" y="5857875"/>
          <p14:tracePt t="196077" x="2509838" y="5867400"/>
          <p14:tracePt t="196090" x="2509838" y="5884863"/>
          <p14:tracePt t="196199" x="2517775" y="5884863"/>
          <p14:tracePt t="196248" x="2517775" y="5894388"/>
          <p14:tracePt t="196260" x="2517775" y="5903913"/>
          <p14:tracePt t="196284" x="2517775" y="5911850"/>
          <p14:tracePt t="196296" x="2517775" y="5921375"/>
          <p14:tracePt t="196345" x="2517775" y="5929313"/>
          <p14:tracePt t="196397" x="2536825" y="5929313"/>
          <p14:tracePt t="196554" x="2536825" y="5921375"/>
          <p14:tracePt t="196604" x="2536825" y="5911850"/>
          <p14:tracePt t="196628" x="2536825" y="5903913"/>
          <p14:tracePt t="196652" x="2544763" y="5903913"/>
          <p14:tracePt t="196664" x="2544763" y="5894388"/>
          <p14:tracePt t="196712" x="2554288" y="5876925"/>
          <p14:tracePt t="197010" x="2554288" y="5867400"/>
          <p14:tracePt t="197597" x="2554288" y="5884863"/>
          <p14:tracePt t="197669" x="2554288" y="5894388"/>
          <p14:tracePt t="197694" x="2562225" y="5903913"/>
          <p14:tracePt t="197705" x="2571750" y="5903913"/>
          <p14:tracePt t="197729" x="2571750" y="5911850"/>
          <p14:tracePt t="197741" x="2581275" y="5911850"/>
          <p14:tracePt t="197790" x="2589213" y="5921375"/>
          <p14:tracePt t="198293" x="2589213" y="5911850"/>
          <p14:tracePt t="198330" x="2589213" y="5903913"/>
          <p14:tracePt t="198366" x="2589213" y="5894388"/>
          <p14:tracePt t="198423" x="2589213" y="5876925"/>
          <p14:tracePt t="198434" x="2608263" y="5876925"/>
          <p14:tracePt t="198446" x="2608263" y="5867400"/>
          <p14:tracePt t="198459" x="2608263" y="5857875"/>
          <p14:tracePt t="198476" x="2616200" y="5849938"/>
          <p14:tracePt t="198494" x="2625725" y="5832475"/>
          <p14:tracePt t="198526" x="2633663" y="5822950"/>
          <p14:tracePt t="198544" x="2633663" y="5813425"/>
          <p14:tracePt t="198615" x="2633663" y="5795963"/>
          <p14:tracePt t="199218" x="2616200" y="5697538"/>
          <p14:tracePt t="199230" x="2554288" y="5554663"/>
          <p14:tracePt t="199243" x="2482850" y="5376863"/>
          <p14:tracePt t="199259" x="2401888" y="5180013"/>
          <p14:tracePt t="199275" x="2322513" y="5010150"/>
          <p14:tracePt t="199292" x="2108200" y="4625975"/>
          <p14:tracePt t="199309" x="1990725" y="4429125"/>
          <p14:tracePt t="199327" x="1679575" y="4019550"/>
          <p14:tracePt t="199343" x="1571625" y="3911600"/>
          <p14:tracePt t="199359" x="1482725" y="3840163"/>
          <p14:tracePt t="199376" x="1428750" y="3786188"/>
          <p14:tracePt t="199393" x="1419225" y="3786188"/>
          <p14:tracePt t="199426" x="1411288" y="3786188"/>
          <p14:tracePt t="199607" x="1411288" y="3778250"/>
          <p14:tracePt t="199620" x="1419225" y="3768725"/>
          <p14:tracePt t="199632" x="1438275" y="3724275"/>
          <p14:tracePt t="199644" x="1473200" y="3616325"/>
          <p14:tracePt t="199658" x="1509713" y="3465513"/>
          <p14:tracePt t="199674" x="1589088" y="3224213"/>
          <p14:tracePt t="199693" x="1687513" y="2830513"/>
          <p14:tracePt t="199708" x="1724025" y="2706688"/>
          <p14:tracePt t="199725" x="1724025" y="2635250"/>
          <p14:tracePt t="199741" x="1724025" y="2581275"/>
          <p14:tracePt t="199813" x="1724025" y="2589213"/>
          <p14:tracePt t="199826" x="1724025" y="2598738"/>
          <p14:tracePt t="199837" x="1724025" y="2608263"/>
          <p14:tracePt t="199874" x="1724025" y="2616200"/>
          <p14:tracePt t="199905" x="1724025" y="2625725"/>
          <p14:tracePt t="199929" x="1724025" y="2635250"/>
          <p14:tracePt t="199978" x="1714500" y="2635250"/>
          <p14:tracePt t="200049" x="1714500" y="2643188"/>
          <p14:tracePt t="200136" x="1714500" y="2660650"/>
          <p14:tracePt t="200222" x="1714500" y="2670175"/>
          <p14:tracePt t="200282" x="1724025" y="2670175"/>
          <p14:tracePt t="200305" x="1731963" y="2679700"/>
          <p14:tracePt t="200318" x="1758950" y="2687638"/>
          <p14:tracePt t="200330" x="1795463" y="2706688"/>
          <p14:tracePt t="200343" x="1847850" y="2714625"/>
          <p14:tracePt t="200360" x="1973263" y="2732088"/>
          <p14:tracePt t="200376" x="2116138" y="2768600"/>
          <p14:tracePt t="200392" x="2554288" y="2867025"/>
          <p14:tracePt t="200409" x="2840038" y="2955925"/>
          <p14:tracePt t="200425" x="3081338" y="3017838"/>
          <p14:tracePt t="200442" x="3348038" y="3081338"/>
          <p14:tracePt t="200459" x="3786188" y="3214688"/>
          <p14:tracePt t="200476" x="3983038" y="3278188"/>
          <p14:tracePt t="200492" x="4276725" y="3330575"/>
          <p14:tracePt t="200508" x="4348163" y="3330575"/>
          <p14:tracePt t="200524" x="4394200" y="3349625"/>
          <p14:tracePt t="200541" x="4419600" y="3349625"/>
          <p14:tracePt t="200891" x="4537075" y="3295650"/>
          <p14:tracePt t="200910" x="4741863" y="3197225"/>
          <p14:tracePt t="200923" x="5027613" y="3089275"/>
          <p14:tracePt t="200934" x="5330825" y="2965450"/>
          <p14:tracePt t="200945" x="5572125" y="2911475"/>
          <p14:tracePt t="200958" x="5768975" y="2849563"/>
          <p14:tracePt t="200975" x="5965825" y="2813050"/>
          <p14:tracePt t="200991" x="6064250" y="2795588"/>
          <p14:tracePt t="201008" x="6126163" y="2778125"/>
          <p14:tracePt t="201025" x="6135688" y="2778125"/>
          <p14:tracePt t="201058" x="6143625" y="2768600"/>
          <p14:tracePt t="201090" x="6170613" y="2768600"/>
          <p14:tracePt t="201104" x="6188075" y="2768600"/>
          <p14:tracePt t="201117" x="6232525" y="2759075"/>
          <p14:tracePt t="201128" x="6269038" y="2759075"/>
          <p14:tracePt t="201141" x="6323013" y="2759075"/>
          <p14:tracePt t="201158" x="6375400" y="2741613"/>
          <p14:tracePt t="201175" x="6429375" y="2741613"/>
          <p14:tracePt t="201191" x="6581775" y="2714625"/>
          <p14:tracePt t="201208" x="6661150" y="2679700"/>
          <p14:tracePt t="201226" x="6823075" y="2635250"/>
          <p14:tracePt t="201241" x="6894513" y="2616200"/>
          <p14:tracePt t="201258" x="6938963" y="2608263"/>
          <p14:tracePt t="201275" x="6973888" y="2571750"/>
          <p14:tracePt t="201292" x="6983413" y="2554288"/>
          <p14:tracePt t="201308" x="7000875" y="2544763"/>
          <p14:tracePt t="201325" x="7027863" y="2509838"/>
          <p14:tracePt t="201360" x="7027863" y="2500313"/>
          <p14:tracePt t="201414" x="7027863" y="2492375"/>
          <p14:tracePt t="201536" x="7045325" y="2482850"/>
          <p14:tracePt t="201549" x="7072313" y="2455863"/>
          <p14:tracePt t="201560" x="7116763" y="2446338"/>
          <p14:tracePt t="201571" x="7143750" y="2420938"/>
          <p14:tracePt t="201583" x="7161213" y="2401888"/>
          <p14:tracePt t="201595" x="7207250" y="2393950"/>
          <p14:tracePt t="201609" x="7215188" y="2384425"/>
          <p14:tracePt t="201625" x="7224713" y="2374900"/>
          <p14:tracePt t="201642" x="7232650" y="2374900"/>
          <p14:tracePt t="201670" x="7242175" y="2374900"/>
          <p14:tracePt t="201816" x="7232650" y="2374900"/>
          <p14:tracePt t="201851" x="7224713" y="2374900"/>
          <p14:tracePt t="201863" x="7215188" y="2374900"/>
          <p14:tracePt t="201876" x="7188200" y="2374900"/>
          <p14:tracePt t="201892" x="7153275" y="2401888"/>
          <p14:tracePt t="201909" x="7072313" y="2428875"/>
          <p14:tracePt t="201926" x="6965950" y="2482850"/>
          <p14:tracePt t="201944" x="6715125" y="2608263"/>
          <p14:tracePt t="201960" x="6581775" y="2670175"/>
          <p14:tracePt t="201975" x="6429375" y="2741613"/>
          <p14:tracePt t="201992" x="5973763" y="2973388"/>
          <p14:tracePt t="202008" x="5589588" y="3187700"/>
          <p14:tracePt t="202025" x="4438650" y="3929063"/>
          <p14:tracePt t="202041" x="3840163" y="4394200"/>
          <p14:tracePt t="202058" x="3259138" y="4813300"/>
          <p14:tracePt t="202075" x="2465388" y="5411788"/>
          <p14:tracePt t="202091" x="2286000" y="5546725"/>
          <p14:tracePt t="202108" x="2179638" y="5618163"/>
          <p14:tracePt t="202125" x="2133600" y="5643563"/>
          <p14:tracePt t="202141" x="2125663" y="5653088"/>
          <p14:tracePt t="202213" x="2133600" y="5653088"/>
          <p14:tracePt t="202248" x="2143125" y="5653088"/>
          <p14:tracePt t="202273" x="2152650" y="5643563"/>
          <p14:tracePt t="202297" x="2170113" y="5643563"/>
          <p14:tracePt t="202309" x="2179638" y="5643563"/>
          <p14:tracePt t="202321" x="2187575" y="5643563"/>
          <p14:tracePt t="202369" x="2197100" y="5635625"/>
          <p14:tracePt t="202445" x="2197100" y="5626100"/>
          <p14:tracePt t="202457" x="2224088" y="5608638"/>
          <p14:tracePt t="202470" x="2259013" y="5599113"/>
          <p14:tracePt t="202481" x="2312988" y="5572125"/>
          <p14:tracePt t="202493" x="2438400" y="5537200"/>
          <p14:tracePt t="202508" x="2616200" y="5473700"/>
          <p14:tracePt t="202525" x="2786063" y="5421313"/>
          <p14:tracePt t="202542" x="3081338" y="5322888"/>
          <p14:tracePt t="202558" x="3143250" y="5295900"/>
          <p14:tracePt t="202575" x="3179763" y="5295900"/>
          <p14:tracePt t="202592" x="3187700" y="5295900"/>
          <p14:tracePt t="202651" x="3170238" y="5295900"/>
          <p14:tracePt t="202663" x="3143250" y="5305425"/>
          <p14:tracePt t="202676" x="3054350" y="5313363"/>
          <p14:tracePt t="202692" x="2901950" y="5349875"/>
          <p14:tracePt t="202709" x="2732088" y="5394325"/>
          <p14:tracePt t="202726" x="2393950" y="5448300"/>
          <p14:tracePt t="202742" x="2295525" y="5465763"/>
          <p14:tracePt t="202759" x="2197100" y="5465763"/>
          <p14:tracePt t="202776" x="2170113" y="5465763"/>
          <p14:tracePt t="202843" x="2179638" y="5465763"/>
          <p14:tracePt t="202855" x="2205038" y="5448300"/>
          <p14:tracePt t="202867" x="2303463" y="5384800"/>
          <p14:tracePt t="202879" x="2482850" y="5313363"/>
          <p14:tracePt t="202892" x="2732088" y="5207000"/>
          <p14:tracePt t="202908" x="3000375" y="5091113"/>
          <p14:tracePt t="202925" x="3348038" y="4965700"/>
          <p14:tracePt t="202941" x="3751263" y="4830763"/>
          <p14:tracePt t="202958" x="4402138" y="4591050"/>
          <p14:tracePt t="202975" x="4598988" y="4537075"/>
          <p14:tracePt t="202991" x="4795838" y="4438650"/>
          <p14:tracePt t="203008" x="4938713" y="4384675"/>
          <p14:tracePt t="203025" x="4965700" y="4376738"/>
          <p14:tracePt t="203043" x="4973638" y="4376738"/>
          <p14:tracePt t="203059" x="4983163" y="4376738"/>
          <p14:tracePt t="203076" x="4983163" y="4367213"/>
          <p14:tracePt t="203092" x="5018088" y="4349750"/>
          <p14:tracePt t="203109" x="5054600" y="4340225"/>
          <p14:tracePt t="203126" x="5099050" y="4330700"/>
          <p14:tracePt t="203144" x="5278438" y="4259263"/>
          <p14:tracePt t="203159" x="5384800" y="4206875"/>
          <p14:tracePt t="203176" x="5527675" y="4152900"/>
          <p14:tracePt t="203193" x="5759450" y="4044950"/>
          <p14:tracePt t="203209" x="5938838" y="3965575"/>
          <p14:tracePt t="203227" x="6286500" y="3813175"/>
          <p14:tracePt t="203242" x="6438900" y="3714750"/>
          <p14:tracePt t="203259" x="6545263" y="3643313"/>
          <p14:tracePt t="203276" x="6608763" y="3598863"/>
          <p14:tracePt t="203549" x="6564313" y="3598863"/>
          <p14:tracePt t="203561" x="6473825" y="3598863"/>
          <p14:tracePt t="203573" x="6330950" y="3581400"/>
          <p14:tracePt t="203586" x="6143625" y="3581400"/>
          <p14:tracePt t="203598" x="5946775" y="3581400"/>
          <p14:tracePt t="203612" x="5732463" y="3581400"/>
          <p14:tracePt t="203626" x="5527675" y="3581400"/>
          <p14:tracePt t="203643" x="5357813" y="3581400"/>
          <p14:tracePt t="203659" x="5180013" y="3563938"/>
          <p14:tracePt t="203676" x="5143500" y="3563938"/>
          <p14:tracePt t="203694" x="5135563" y="3544888"/>
          <p14:tracePt t="203709" x="5135563" y="3536950"/>
          <p14:tracePt t="203726" x="5135563" y="3527425"/>
          <p14:tracePt t="203742" x="5214938" y="3438525"/>
          <p14:tracePt t="203759" x="5322888" y="3330575"/>
          <p14:tracePt t="203776" x="5527675" y="3206750"/>
          <p14:tracePt t="203792" x="5946775" y="2965450"/>
          <p14:tracePt t="203809" x="6303963" y="2840038"/>
          <p14:tracePt t="203827" x="6867525" y="2635250"/>
          <p14:tracePt t="203842" x="7081838" y="2554288"/>
          <p14:tracePt t="203860" x="7296150" y="2517775"/>
          <p14:tracePt t="203876" x="7527925" y="2465388"/>
          <p14:tracePt t="203892" x="7564438" y="2455863"/>
          <p14:tracePt t="203908" x="7572375" y="2455863"/>
          <p14:tracePt t="203925" x="7581900" y="2455863"/>
          <p14:tracePt t="204261" x="7483475" y="2455863"/>
          <p14:tracePt t="204273" x="7269163" y="2455863"/>
          <p14:tracePt t="204286" x="7072313" y="2465388"/>
          <p14:tracePt t="204297" x="6867525" y="2465388"/>
          <p14:tracePt t="204310" x="6670675" y="2482850"/>
          <p14:tracePt t="204325" x="6483350" y="2482850"/>
          <p14:tracePt t="204342" x="6340475" y="2482850"/>
          <p14:tracePt t="204358" x="6170613" y="2482850"/>
          <p14:tracePt t="204375" x="6143625" y="2482850"/>
          <p14:tracePt t="204392" x="6135688" y="2482850"/>
          <p14:tracePt t="204469" x="6143625" y="2482850"/>
          <p14:tracePt t="204493" x="6153150" y="2482850"/>
          <p14:tracePt t="204505" x="6170613" y="2482850"/>
          <p14:tracePt t="204519" x="6188075" y="2482850"/>
          <p14:tracePt t="204531" x="6215063" y="2465388"/>
          <p14:tracePt t="204544" x="6251575" y="2465388"/>
          <p14:tracePt t="204559" x="6278563" y="2455863"/>
          <p14:tracePt t="204576" x="6313488" y="2428875"/>
          <p14:tracePt t="204593" x="6394450" y="2401888"/>
          <p14:tracePt t="204609" x="6421438" y="2393950"/>
          <p14:tracePt t="204626" x="6438900" y="2374900"/>
          <p14:tracePt t="204642" x="6473825" y="2357438"/>
          <p14:tracePt t="204659" x="6483350" y="2357438"/>
          <p14:tracePt t="204676" x="6518275" y="2339975"/>
          <p14:tracePt t="204693" x="6545263" y="2322513"/>
          <p14:tracePt t="204709" x="6564313" y="2312988"/>
          <p14:tracePt t="204726" x="6589713" y="2303463"/>
          <p14:tracePt t="204743" x="6599238" y="2303463"/>
          <p14:tracePt t="204833" x="6589713" y="2303463"/>
          <p14:tracePt t="204845" x="6581775" y="2303463"/>
          <p14:tracePt t="204860" x="6572250" y="2303463"/>
          <p14:tracePt t="204875" x="6554788" y="2303463"/>
          <p14:tracePt t="204893" x="6537325" y="2286000"/>
          <p14:tracePt t="204909" x="6492875" y="2278063"/>
          <p14:tracePt t="204925" x="6438900" y="2259013"/>
          <p14:tracePt t="204942" x="6330950" y="2251075"/>
          <p14:tracePt t="204960" x="6135688" y="2232025"/>
          <p14:tracePt t="204975" x="6064250" y="2232025"/>
          <p14:tracePt t="204993" x="6010275" y="2214563"/>
          <p14:tracePt t="205010" x="5965825" y="2214563"/>
          <p14:tracePt t="205026" x="5938838" y="2214563"/>
          <p14:tracePt t="205145" x="5946775" y="2214563"/>
          <p14:tracePt t="205324" x="5946775" y="2206625"/>
          <p14:tracePt t="205513" x="5965825" y="2206625"/>
          <p14:tracePt t="205537" x="5973763" y="2206625"/>
          <p14:tracePt t="205548" x="5983288" y="2206625"/>
          <p14:tracePt t="205560" x="5992813" y="2206625"/>
          <p14:tracePt t="205575" x="6010275" y="2206625"/>
          <p14:tracePt t="205592" x="6018213" y="2206625"/>
          <p14:tracePt t="205608" x="6045200" y="2206625"/>
          <p14:tracePt t="205625" x="6054725" y="2206625"/>
          <p14:tracePt t="205642" x="6064250" y="2206625"/>
          <p14:tracePt t="205658" x="6072188" y="2206625"/>
          <p14:tracePt t="205680" x="6081713" y="2206625"/>
          <p14:tracePt t="205730" x="6099175" y="2206625"/>
          <p14:tracePt t="205926" x="6099175" y="2197100"/>
          <p14:tracePt t="205979" x="6108700" y="2197100"/>
          <p14:tracePt t="206271" x="6108700" y="2187575"/>
          <p14:tracePt t="206603" x="6108700" y="2179638"/>
          <p14:tracePt t="206699" x="6116638" y="2179638"/>
          <p14:tracePt t="206832" x="6126163" y="2179638"/>
          <p14:tracePt t="206845" x="6135688" y="2179638"/>
          <p14:tracePt t="206857" x="6143625" y="2179638"/>
          <p14:tracePt t="206868" x="6170613" y="2179638"/>
          <p14:tracePt t="206881" x="6188075" y="2179638"/>
          <p14:tracePt t="206894" x="6215063" y="2179638"/>
          <p14:tracePt t="206909" x="6224588" y="2179638"/>
          <p14:tracePt t="206926" x="6232525" y="2179638"/>
          <p14:tracePt t="206947" x="6242050" y="2179638"/>
          <p14:tracePt t="206960" x="6251575" y="2179638"/>
          <p14:tracePt t="206983" x="6269038" y="2179638"/>
          <p14:tracePt t="206996" x="6278563" y="2179638"/>
          <p14:tracePt t="207010" x="6296025" y="2160588"/>
          <p14:tracePt t="207032" x="6303963" y="2160588"/>
          <p14:tracePt t="207045" x="6313488" y="2160588"/>
          <p14:tracePt t="207059" x="6330950" y="2160588"/>
          <p14:tracePt t="207077" x="6357938" y="2160588"/>
          <p14:tracePt t="207092" x="6438900" y="2152650"/>
          <p14:tracePt t="207109" x="6473825" y="2152650"/>
          <p14:tracePt t="207125" x="6518275" y="2152650"/>
          <p14:tracePt t="207142" x="6581775" y="2143125"/>
          <p14:tracePt t="207158" x="6589713" y="2143125"/>
          <p14:tracePt t="207175" x="6599238" y="2143125"/>
          <p14:tracePt t="207192" x="6608763" y="2143125"/>
          <p14:tracePt t="207209" x="6635750" y="2125663"/>
          <p14:tracePt t="207227" x="6653213" y="2125663"/>
          <p14:tracePt t="207243" x="6707188" y="2108200"/>
          <p14:tracePt t="207259" x="6715125" y="2108200"/>
          <p14:tracePt t="207277" x="6732588" y="2089150"/>
          <p14:tracePt t="207310" x="6742113" y="2089150"/>
          <p14:tracePt t="207536" x="6742113" y="2081213"/>
          <p14:tracePt t="208122" x="6751638" y="2081213"/>
          <p14:tracePt t="208161" x="6759575" y="2081213"/>
          <p14:tracePt t="208174" x="6786563" y="2081213"/>
          <p14:tracePt t="208185" x="6796088" y="2081213"/>
          <p14:tracePt t="208197" x="6813550" y="2081213"/>
          <p14:tracePt t="208210" x="6831013" y="2081213"/>
          <p14:tracePt t="208226" x="6840538" y="2081213"/>
          <p14:tracePt t="208243" x="6850063" y="2081213"/>
          <p14:tracePt t="208260" x="6867525" y="2081213"/>
          <p14:tracePt t="208276" x="6875463" y="2081213"/>
          <p14:tracePt t="208295" x="6911975" y="2081213"/>
          <p14:tracePt t="208310" x="6929438" y="2081213"/>
          <p14:tracePt t="208326" x="6956425" y="2081213"/>
          <p14:tracePt t="208342" x="7000875" y="2089150"/>
          <p14:tracePt t="208359" x="7010400" y="2089150"/>
          <p14:tracePt t="208376" x="7018338" y="2089150"/>
          <p14:tracePt t="208393" x="7045325" y="2089150"/>
          <p14:tracePt t="208409" x="7054850" y="2089150"/>
          <p14:tracePt t="208442" x="7072313" y="2089150"/>
          <p14:tracePt t="208459" x="7081838" y="2089150"/>
          <p14:tracePt t="208476" x="7089775" y="2089150"/>
          <p14:tracePt t="208492" x="7108825" y="2089150"/>
          <p14:tracePt t="208509" x="7135813" y="2089150"/>
          <p14:tracePt t="208526" x="7161213" y="2089150"/>
          <p14:tracePt t="208543" x="7232650" y="2089150"/>
          <p14:tracePt t="208560" x="7286625" y="2089150"/>
          <p14:tracePt t="208577" x="7340600" y="2089150"/>
          <p14:tracePt t="208593" x="7402513" y="2089150"/>
          <p14:tracePt t="208610" x="7429500" y="2081213"/>
          <p14:tracePt t="208627" x="7466013" y="2081213"/>
          <p14:tracePt t="208643" x="7500938" y="2071688"/>
          <p14:tracePt t="208660" x="7518400" y="2063750"/>
          <p14:tracePt t="208677" x="7554913" y="2063750"/>
          <p14:tracePt t="208693" x="7564438" y="2044700"/>
          <p14:tracePt t="208710" x="7572375" y="2044700"/>
          <p14:tracePt t="208727" x="7599363" y="2044700"/>
          <p14:tracePt t="208743" x="7616825" y="2036763"/>
          <p14:tracePt t="208760" x="7626350" y="2036763"/>
          <p14:tracePt t="208776" x="7661275" y="2027238"/>
          <p14:tracePt t="208793" x="7670800" y="2027238"/>
          <p14:tracePt t="208811" x="7688263" y="2027238"/>
          <p14:tracePt t="208827" x="7697788" y="2017713"/>
          <p14:tracePt t="208842" x="7715250" y="2017713"/>
          <p14:tracePt t="208859" x="7724775" y="2017713"/>
          <p14:tracePt t="208875" x="7732713" y="2017713"/>
          <p14:tracePt t="208892" x="7742238" y="2009775"/>
          <p14:tracePt t="208908" x="7778750" y="1982788"/>
          <p14:tracePt t="208927" x="7796213" y="1973263"/>
          <p14:tracePt t="208944" x="7823200" y="1938338"/>
          <p14:tracePt t="208976" x="7831138" y="1928813"/>
          <p14:tracePt t="208993" x="7831138" y="1920875"/>
          <p14:tracePt t="209009" x="7831138" y="1911350"/>
          <p14:tracePt t="209026" x="7831138" y="1901825"/>
          <p14:tracePt t="209045" x="7831138" y="1893888"/>
          <p14:tracePt t="209068" x="7831138" y="1874838"/>
          <p14:tracePt t="209105" x="7813675" y="1866900"/>
          <p14:tracePt t="209117" x="7804150" y="1857375"/>
          <p14:tracePt t="209130" x="7796213" y="1849438"/>
          <p14:tracePt t="209143" x="7786688" y="1839913"/>
          <p14:tracePt t="209160" x="7778750" y="1839913"/>
          <p14:tracePt t="209176" x="7778750" y="1830388"/>
          <p14:tracePt t="209193" x="7769225" y="1830388"/>
          <p14:tracePt t="209210" x="7759700" y="1822450"/>
          <p14:tracePt t="209228" x="7742238" y="1822450"/>
          <p14:tracePt t="209243" x="7732713" y="1822450"/>
          <p14:tracePt t="209259" x="7697788" y="1822450"/>
          <p14:tracePt t="209276" x="7626350" y="1830388"/>
          <p14:tracePt t="209292" x="7581900" y="1849438"/>
          <p14:tracePt t="209309" x="7545388" y="1857375"/>
          <p14:tracePt t="209325" x="7510463" y="1884363"/>
          <p14:tracePt t="209342" x="7500938" y="1884363"/>
          <p14:tracePt t="209359" x="7500938" y="1893888"/>
          <p14:tracePt t="209375" x="7500938" y="1911350"/>
          <p14:tracePt t="209392" x="7493000" y="1946275"/>
          <p14:tracePt t="209409" x="7493000" y="1982788"/>
          <p14:tracePt t="209425" x="7493000" y="2044700"/>
          <p14:tracePt t="209442" x="7493000" y="2071688"/>
          <p14:tracePt t="209459" x="7493000" y="2089150"/>
          <p14:tracePt t="209475" x="7493000" y="2116138"/>
          <p14:tracePt t="209509" x="7500938" y="2125663"/>
          <p14:tracePt t="209527" x="7572375" y="2135188"/>
          <p14:tracePt t="209543" x="7616825" y="2135188"/>
          <p14:tracePt t="209559" x="7688263" y="2135188"/>
          <p14:tracePt t="209576" x="7715250" y="2116138"/>
          <p14:tracePt t="209593" x="7742238" y="2098675"/>
          <p14:tracePt t="209609" x="7778750" y="2071688"/>
          <p14:tracePt t="209626" x="7796213" y="2054225"/>
          <p14:tracePt t="209643" x="7813675" y="2036763"/>
          <p14:tracePt t="209659" x="7823200" y="2009775"/>
          <p14:tracePt t="209676" x="7831138" y="2000250"/>
          <p14:tracePt t="209693" x="7831138" y="1965325"/>
          <p14:tracePt t="209709" x="7831138" y="1955800"/>
          <p14:tracePt t="209742" x="7831138" y="1911350"/>
          <p14:tracePt t="209759" x="7823200" y="1874838"/>
          <p14:tracePt t="209776" x="7813675" y="1830388"/>
          <p14:tracePt t="209792" x="7796213" y="1803400"/>
          <p14:tracePt t="209809" x="7796213" y="1785938"/>
          <p14:tracePt t="209826" x="7778750" y="1785938"/>
          <p14:tracePt t="209842" x="7769225" y="1785938"/>
          <p14:tracePt t="209861" x="7751763" y="1785938"/>
          <p14:tracePt t="209875" x="7724775" y="1795463"/>
          <p14:tracePt t="209892" x="7688263" y="1803400"/>
          <p14:tracePt t="209910" x="7616825" y="1857375"/>
          <p14:tracePt t="209925" x="7599363" y="1866900"/>
          <p14:tracePt t="209943" x="7581900" y="1893888"/>
          <p14:tracePt t="209959" x="7572375" y="1901825"/>
          <p14:tracePt t="209976" x="7564438" y="1928813"/>
          <p14:tracePt t="210010" x="7564438" y="1938338"/>
          <p14:tracePt t="210027" x="7564438" y="1965325"/>
          <p14:tracePt t="210043" x="7564438" y="1992313"/>
          <p14:tracePt t="210062" x="7572375" y="2071688"/>
          <p14:tracePt t="210077" x="7581900" y="2108200"/>
          <p14:tracePt t="210093" x="7608888" y="2135188"/>
          <p14:tracePt t="210112" x="7643813" y="2160588"/>
          <p14:tracePt t="210126" x="7661275" y="2179638"/>
          <p14:tracePt t="210143" x="7688263" y="2187575"/>
          <p14:tracePt t="210160" x="7715250" y="2187575"/>
          <p14:tracePt t="210177" x="7786688" y="2206625"/>
          <p14:tracePt t="210193" x="7813675" y="2197100"/>
          <p14:tracePt t="210212" x="7875588" y="2160588"/>
          <p14:tracePt t="210227" x="7902575" y="2125663"/>
          <p14:tracePt t="210243" x="7929563" y="2081213"/>
          <p14:tracePt t="210260" x="7947025" y="2017713"/>
          <p14:tracePt t="210276" x="7956550" y="1982788"/>
          <p14:tracePt t="210293" x="7956550" y="1955800"/>
          <p14:tracePt t="210309" x="7956550" y="1928813"/>
          <p14:tracePt t="210326" x="7956550" y="1901825"/>
          <p14:tracePt t="210343" x="7939088" y="1866900"/>
          <p14:tracePt t="210359" x="7875588" y="1795463"/>
          <p14:tracePt t="210375" x="7831138" y="1785938"/>
          <p14:tracePt t="210392" x="7759700" y="1768475"/>
          <p14:tracePt t="210409" x="7732713" y="1768475"/>
          <p14:tracePt t="210425" x="7707313" y="1768475"/>
          <p14:tracePt t="210442" x="7697788" y="1768475"/>
          <p14:tracePt t="210493" x="7697788" y="1776413"/>
          <p14:tracePt t="210722" x="7697788" y="1795463"/>
          <p14:tracePt t="210734" x="7697788" y="1812925"/>
          <p14:tracePt t="210747" x="7653338" y="1874838"/>
          <p14:tracePt t="210760" x="7545388" y="2000250"/>
          <p14:tracePt t="210775" x="7358063" y="2187575"/>
          <p14:tracePt t="210793" x="7045325" y="2455863"/>
          <p14:tracePt t="210810" x="6072188" y="3125788"/>
          <p14:tracePt t="210826" x="5492750" y="3509963"/>
          <p14:tracePt t="210844" x="4438650" y="4162425"/>
          <p14:tracePt t="210859" x="4010025" y="4384675"/>
          <p14:tracePt t="210877" x="3732213" y="4554538"/>
          <p14:tracePt t="210893" x="3429000" y="4706938"/>
          <p14:tracePt t="210910" x="3340100" y="4751388"/>
          <p14:tracePt t="210927" x="3259138" y="4805363"/>
          <p14:tracePt t="211167" x="3071813" y="4805363"/>
          <p14:tracePt t="211178" x="2847975" y="4840288"/>
          <p14:tracePt t="211191" x="2633663" y="4884738"/>
          <p14:tracePt t="211203" x="2465388" y="4921250"/>
          <p14:tracePt t="211215" x="2312988" y="4956175"/>
          <p14:tracePt t="211227" x="2214563" y="4973638"/>
          <p14:tracePt t="211243" x="2160588" y="4983163"/>
          <p14:tracePt t="211260" x="2125663" y="5000625"/>
          <p14:tracePt t="211277" x="2098675" y="5010150"/>
          <p14:tracePt t="211477" x="2098675" y="5019675"/>
          <p14:tracePt t="211561" x="2098675" y="5027613"/>
          <p14:tracePt t="211670" x="2108200" y="5027613"/>
          <p14:tracePt t="211682" x="2133600" y="5045075"/>
          <p14:tracePt t="211695" x="2170113" y="5072063"/>
          <p14:tracePt t="211710" x="2232025" y="5116513"/>
          <p14:tracePt t="211727" x="2312988" y="5143500"/>
          <p14:tracePt t="211743" x="2473325" y="5197475"/>
          <p14:tracePt t="211760" x="2527300" y="5197475"/>
          <p14:tracePt t="211777" x="2562225" y="5197475"/>
          <p14:tracePt t="211793" x="2608263" y="5197475"/>
          <p14:tracePt t="211810" x="2616200" y="5197475"/>
          <p14:tracePt t="211827" x="2625725" y="5197475"/>
          <p14:tracePt t="211852" x="2633663" y="5197475"/>
          <p14:tracePt t="212237" x="2625725" y="5197475"/>
          <p14:tracePt t="212405" x="2616200" y="5197475"/>
          <p14:tracePt t="212495" x="2608263" y="5207000"/>
          <p14:tracePt t="212507" x="2608263" y="5224463"/>
          <p14:tracePt t="212519" x="2598738" y="5251450"/>
          <p14:tracePt t="212531" x="2571750" y="5286375"/>
          <p14:tracePt t="212544" x="2554288" y="5313363"/>
          <p14:tracePt t="212559" x="2527300" y="5357813"/>
          <p14:tracePt t="212576" x="2517775" y="5376863"/>
          <p14:tracePt t="212592" x="2490788" y="5411788"/>
          <p14:tracePt t="212609" x="2490788" y="5421313"/>
          <p14:tracePt t="212626" x="2482850" y="5448300"/>
          <p14:tracePt t="212644" x="2473325" y="5473700"/>
          <p14:tracePt t="212661" x="2473325" y="5492750"/>
          <p14:tracePt t="212677" x="2465388" y="5519738"/>
          <p14:tracePt t="212693" x="2465388" y="5527675"/>
          <p14:tracePt t="212710" x="2465388" y="5546725"/>
          <p14:tracePt t="212727" x="2465388" y="5554663"/>
          <p14:tracePt t="212846" x="2455863" y="5554663"/>
          <p14:tracePt t="213350" x="2455863" y="5537200"/>
          <p14:tracePt t="213513" x="2455863" y="5527675"/>
          <p14:tracePt t="213696" x="2455863" y="5519738"/>
          <p14:tracePt t="213744" x="2438400" y="5519738"/>
          <p14:tracePt t="213756" x="2438400" y="5510213"/>
          <p14:tracePt t="213768" x="2428875" y="5500688"/>
          <p14:tracePt t="213781" x="2411413" y="5473700"/>
          <p14:tracePt t="213794" x="2384425" y="5438775"/>
          <p14:tracePt t="213810" x="2322513" y="5394325"/>
          <p14:tracePt t="213826" x="2286000" y="5367338"/>
          <p14:tracePt t="213843" x="2214563" y="5313363"/>
          <p14:tracePt t="213859" x="2197100" y="5305425"/>
          <p14:tracePt t="213876" x="2170113" y="5286375"/>
          <p14:tracePt t="213892" x="2108200" y="5259388"/>
          <p14:tracePt t="213909" x="2054225" y="5251450"/>
          <p14:tracePt t="213926" x="1973263" y="5224463"/>
          <p14:tracePt t="213944" x="1946275" y="5224463"/>
          <p14:tracePt t="213960" x="1928813" y="5214938"/>
          <p14:tracePt t="213976" x="1901825" y="5214938"/>
          <p14:tracePt t="214833" x="1901825" y="5197475"/>
          <p14:tracePt t="215143" x="1901825" y="5187950"/>
          <p14:tracePt t="215621" x="1919288" y="5187950"/>
          <p14:tracePt t="215855" x="1928813" y="5187950"/>
          <p14:tracePt t="216164" x="1938338" y="5187950"/>
          <p14:tracePt t="216216" x="1946275" y="5187950"/>
          <p14:tracePt t="216229" x="1955800" y="5207000"/>
          <p14:tracePt t="216242" x="1965325" y="5214938"/>
          <p14:tracePt t="216254" x="1990725" y="5214938"/>
          <p14:tracePt t="216265" x="2009775" y="5224463"/>
          <p14:tracePt t="216279" x="2054225" y="5241925"/>
          <p14:tracePt t="216294" x="2071688" y="5241925"/>
          <p14:tracePt t="216311" x="2098675" y="5251450"/>
          <p14:tracePt t="216328" x="2143125" y="5259388"/>
          <p14:tracePt t="216343" x="2160588" y="5259388"/>
          <p14:tracePt t="216360" x="2179638" y="5278438"/>
          <p14:tracePt t="216377" x="2187575" y="5278438"/>
          <p14:tracePt t="216393" x="2197100" y="5278438"/>
          <p14:tracePt t="216410" x="2205038" y="5286375"/>
          <p14:tracePt t="216427" x="2224088" y="5286375"/>
          <p14:tracePt t="216446" x="2268538" y="5305425"/>
          <p14:tracePt t="216461" x="2303463" y="5322888"/>
          <p14:tracePt t="216477" x="2330450" y="5322888"/>
          <p14:tracePt t="216495" x="2366963" y="5330825"/>
          <p14:tracePt t="216511" x="2374900" y="5330825"/>
          <p14:tracePt t="216529" x="2384425" y="5340350"/>
          <p14:tracePt t="216546" x="2393950" y="5340350"/>
          <p14:tracePt t="216629" x="2393950" y="5349875"/>
          <p14:tracePt t="216704" x="2393950" y="5367338"/>
          <p14:tracePt t="216727" x="2393950" y="5376863"/>
          <p14:tracePt t="216751" x="2401888" y="5394325"/>
          <p14:tracePt t="216763" x="2401888" y="5421313"/>
          <p14:tracePt t="216775" x="2401888" y="5438775"/>
          <p14:tracePt t="216787" x="2401888" y="5483225"/>
          <p14:tracePt t="216800" x="2401888" y="5492750"/>
          <p14:tracePt t="216813" x="2419350" y="5510213"/>
          <p14:tracePt t="216827" x="2419350" y="5537200"/>
          <p14:tracePt t="216844" x="2419350" y="5546725"/>
          <p14:tracePt t="216861" x="2419350" y="5554663"/>
          <p14:tracePt t="216877" x="2419350" y="5564188"/>
          <p14:tracePt t="216894" x="2419350" y="5572125"/>
          <p14:tracePt t="216911" x="2419350" y="5608638"/>
          <p14:tracePt t="216928" x="2419350" y="5626100"/>
          <p14:tracePt t="216946" x="2411413" y="5689600"/>
          <p14:tracePt t="216961" x="2411413" y="5734050"/>
          <p14:tracePt t="216977" x="2411413" y="5768975"/>
          <p14:tracePt t="216994" x="2411413" y="5832475"/>
          <p14:tracePt t="217012" x="2411413" y="5849938"/>
          <p14:tracePt t="217027" x="2411413" y="5857875"/>
          <p14:tracePt t="217044" x="2411413" y="5884863"/>
          <p14:tracePt t="217061" x="2411413" y="5894388"/>
          <p14:tracePt t="217077" x="2411413" y="5903913"/>
          <p14:tracePt t="217095" x="2411413" y="5911850"/>
          <p14:tracePt t="217112" x="2419350" y="5938838"/>
          <p14:tracePt t="217127" x="2419350" y="5948363"/>
          <p14:tracePt t="217143" x="2438400" y="5948363"/>
          <p14:tracePt t="217160" x="2455863" y="5965825"/>
          <p14:tracePt t="217176" x="2465388" y="5965825"/>
          <p14:tracePt t="217193" x="2473325" y="5965825"/>
          <p14:tracePt t="217210" x="2482850" y="5965825"/>
          <p14:tracePt t="217244" x="2490788" y="5965825"/>
          <p14:tracePt t="217282" x="2509838" y="5965825"/>
          <p14:tracePt t="217306" x="2509838" y="5956300"/>
          <p14:tracePt t="217330" x="2517775" y="5948363"/>
          <p14:tracePt t="217342" x="2517775" y="5929313"/>
          <p14:tracePt t="217355" x="2527300" y="5921375"/>
          <p14:tracePt t="217379" x="2536825" y="5921375"/>
          <p14:tracePt t="217391" x="2536825" y="5911850"/>
          <p14:tracePt t="217429" x="2536825" y="5903913"/>
          <p14:tracePt t="217501" x="2536825" y="5894388"/>
          <p14:tracePt t="217673" x="2536825" y="5884863"/>
          <p14:tracePt t="217974" x="2536825" y="5876925"/>
          <p14:tracePt t="218054" x="2536825" y="5857875"/>
          <p14:tracePt t="218078" x="2536825" y="5849938"/>
          <p14:tracePt t="218089" x="2544763" y="5832475"/>
          <p14:tracePt t="218101" x="2544763" y="5805488"/>
          <p14:tracePt t="218113" x="2562225" y="5768975"/>
          <p14:tracePt t="218126" x="2562225" y="5734050"/>
          <p14:tracePt t="218145" x="2571750" y="5707063"/>
          <p14:tracePt t="218162" x="2581275" y="5670550"/>
          <p14:tracePt t="218178" x="2581275" y="5662613"/>
          <p14:tracePt t="218195" x="2581275" y="5653088"/>
          <p14:tracePt t="218212" x="2589213" y="5626100"/>
          <p14:tracePt t="218227" x="2633663" y="5546725"/>
          <p14:tracePt t="218243" x="2660650" y="5492750"/>
          <p14:tracePt t="218262" x="2732088" y="5313363"/>
          <p14:tracePt t="218278" x="2759075" y="5207000"/>
          <p14:tracePt t="218295" x="2759075" y="5108575"/>
          <p14:tracePt t="218311" x="2751138" y="4778375"/>
          <p14:tracePt t="218327" x="2714625" y="4554538"/>
          <p14:tracePt t="218344" x="2652713" y="4340225"/>
          <p14:tracePt t="218360" x="2536825" y="3992563"/>
          <p14:tracePt t="218377" x="2500313" y="3894138"/>
          <p14:tracePt t="218394" x="2446338" y="3778250"/>
          <p14:tracePt t="218410" x="2401888" y="3714750"/>
          <p14:tracePt t="218427" x="2312988" y="3625850"/>
          <p14:tracePt t="218443" x="2044700" y="3438525"/>
          <p14:tracePt t="218460" x="1893888" y="3357563"/>
          <p14:tracePt t="218476" x="1768475" y="3303588"/>
          <p14:tracePt t="218493" x="1544638" y="3232150"/>
          <p14:tracePt t="218510" x="1419225" y="3214688"/>
          <p14:tracePt t="218526" x="1312863" y="3187700"/>
          <p14:tracePt t="218543" x="1214438" y="3170238"/>
          <p14:tracePt t="218560" x="1098550" y="3135313"/>
          <p14:tracePt t="218577" x="1071563" y="3135313"/>
          <p14:tracePt t="218593" x="1062038" y="3135313"/>
          <p14:tracePt t="218668" x="1081088" y="3135313"/>
          <p14:tracePt t="218690" x="1089025" y="3143250"/>
          <p14:tracePt t="218727" x="1098550" y="3152775"/>
          <p14:tracePt t="218739" x="1108075" y="3152775"/>
          <p14:tracePt t="218751" x="1116013" y="3152775"/>
          <p14:tracePt t="218763" x="1152525" y="3152775"/>
          <p14:tracePt t="218776" x="1187450" y="3160713"/>
          <p14:tracePt t="218793" x="1231900" y="3160713"/>
          <p14:tracePt t="218810" x="1303338" y="3179763"/>
          <p14:tracePt t="218826" x="1393825" y="3187700"/>
          <p14:tracePt t="218843" x="1428750" y="3187700"/>
          <p14:tracePt t="218860" x="1482725" y="3206750"/>
          <p14:tracePt t="218876" x="1500188" y="3206750"/>
          <p14:tracePt t="218893" x="1527175" y="3206750"/>
          <p14:tracePt t="218910" x="1544638" y="3214688"/>
          <p14:tracePt t="218926" x="1554163" y="3214688"/>
          <p14:tracePt t="219035" x="1562100" y="3214688"/>
          <p14:tracePt t="220572" x="1581150" y="3214688"/>
          <p14:tracePt t="220583" x="1608138" y="3214688"/>
          <p14:tracePt t="220595" x="1660525" y="3214688"/>
          <p14:tracePt t="220607" x="1714500" y="3214688"/>
          <p14:tracePt t="220619" x="1768475" y="3214688"/>
          <p14:tracePt t="220632" x="1795463" y="3214688"/>
          <p14:tracePt t="220645" x="1830388" y="3214688"/>
          <p14:tracePt t="220660" x="1839913" y="3214688"/>
          <p14:tracePt t="220677" x="1866900" y="3214688"/>
          <p14:tracePt t="220694" x="1874838" y="3214688"/>
          <p14:tracePt t="220716" x="1884363" y="3214688"/>
          <p14:tracePt t="221019" x="1893888" y="3214688"/>
          <p14:tracePt t="222069" x="1901825" y="3214688"/>
          <p14:tracePt t="222080" x="1928813" y="3214688"/>
          <p14:tracePt t="222093" x="1982788" y="3214688"/>
          <p14:tracePt t="222105" x="2054225" y="3214688"/>
          <p14:tracePt t="222117" x="2170113" y="3214688"/>
          <p14:tracePt t="222130" x="2295525" y="3224213"/>
          <p14:tracePt t="222146" x="2366963" y="3224213"/>
          <p14:tracePt t="222161" x="2419350" y="3232150"/>
          <p14:tracePt t="222177" x="2500313" y="3232150"/>
          <p14:tracePt t="222194" x="2517775" y="3232150"/>
          <p14:tracePt t="222210" x="2544763" y="3232150"/>
          <p14:tracePt t="222227" x="2581275" y="3232150"/>
          <p14:tracePt t="222244" x="2598738" y="3232150"/>
          <p14:tracePt t="222260" x="2608263" y="3232150"/>
          <p14:tracePt t="222277" x="2616200" y="3232150"/>
          <p14:tracePt t="222311" x="2633663" y="3232150"/>
          <p14:tracePt t="222793" x="2660650" y="3232150"/>
          <p14:tracePt t="222805" x="2705100" y="3232150"/>
          <p14:tracePt t="222819" x="2741613" y="3232150"/>
          <p14:tracePt t="222831" x="2776538" y="3232150"/>
          <p14:tracePt t="222845" x="2813050" y="3232150"/>
          <p14:tracePt t="222861" x="2867025" y="3232150"/>
          <p14:tracePt t="222879" x="2990850" y="3232150"/>
          <p14:tracePt t="222895" x="3071813" y="3232150"/>
          <p14:tracePt t="222912" x="3125788" y="3224213"/>
          <p14:tracePt t="222929" x="3232150" y="3224213"/>
          <p14:tracePt t="222945" x="3303588" y="3206750"/>
          <p14:tracePt t="222963" x="3455988" y="3187700"/>
          <p14:tracePt t="222978" x="3554413" y="3187700"/>
          <p14:tracePt t="222995" x="3679825" y="3170238"/>
          <p14:tracePt t="223012" x="3919538" y="3152775"/>
          <p14:tracePt t="223028" x="4062413" y="3135313"/>
          <p14:tracePt t="223045" x="4187825" y="3116263"/>
          <p14:tracePt t="223062" x="4330700" y="3116263"/>
          <p14:tracePt t="223078" x="4643438" y="3116263"/>
          <p14:tracePt t="223095" x="4830763" y="3116263"/>
          <p14:tracePt t="223113" x="5232400" y="3152775"/>
          <p14:tracePt t="223128" x="5446713" y="3152775"/>
          <p14:tracePt t="223146" x="5661025" y="3152775"/>
          <p14:tracePt t="223162" x="6018213" y="3135313"/>
          <p14:tracePt t="223178" x="6143625" y="3125788"/>
          <p14:tracePt t="223194" x="6242050" y="3125788"/>
          <p14:tracePt t="223210" x="6357938" y="3108325"/>
          <p14:tracePt t="223227" x="6394450" y="3108325"/>
          <p14:tracePt t="223244" x="6429375" y="3108325"/>
          <p14:tracePt t="223261" x="6465888" y="3098800"/>
          <p14:tracePt t="223556" x="6564313" y="2965450"/>
          <p14:tracePt t="223568" x="6680200" y="2786063"/>
          <p14:tracePt t="223581" x="6778625" y="2635250"/>
          <p14:tracePt t="223594" x="6875463" y="2482850"/>
          <p14:tracePt t="223611" x="6946900" y="2330450"/>
          <p14:tracePt t="223628" x="7018338" y="2098675"/>
          <p14:tracePt t="223644" x="7018338" y="2027238"/>
          <p14:tracePt t="223661" x="7018338" y="1982788"/>
          <p14:tracePt t="223678" x="7018338" y="1955800"/>
          <p14:tracePt t="223711" x="7018338" y="1946275"/>
          <p14:tracePt t="223736" x="7018338" y="1928813"/>
          <p14:tracePt t="223749" x="7018338" y="1884363"/>
          <p14:tracePt t="223762" x="7000875" y="1849438"/>
          <p14:tracePt t="223778" x="6992938" y="1822450"/>
          <p14:tracePt t="223795" x="6992938" y="1812925"/>
          <p14:tracePt t="223812" x="6992938" y="1803400"/>
          <p14:tracePt t="224014" x="6983413" y="1803400"/>
          <p14:tracePt t="224057" x="6983413" y="1812925"/>
          <p14:tracePt t="224451" x="6992938" y="1822450"/>
          <p14:tracePt t="224463" x="7010400" y="1822450"/>
          <p14:tracePt t="224474" x="7054850" y="1839913"/>
          <p14:tracePt t="224486" x="7089775" y="1849438"/>
          <p14:tracePt t="224498" x="7143750" y="1866900"/>
          <p14:tracePt t="224510" x="7207250" y="1874838"/>
          <p14:tracePt t="224527" x="7242175" y="1893888"/>
          <p14:tracePt t="224544" x="7259638" y="1893888"/>
          <p14:tracePt t="224563" x="7296150" y="1911350"/>
          <p14:tracePt t="224578" x="7313613" y="1911350"/>
          <p14:tracePt t="224595" x="7323138" y="1920875"/>
          <p14:tracePt t="224696" x="7331075" y="1920875"/>
          <p14:tracePt t="224707" x="7331075" y="1928813"/>
          <p14:tracePt t="225221" x="7375525" y="1928813"/>
          <p14:tracePt t="225233" x="7446963" y="1928813"/>
          <p14:tracePt t="225246" x="7545388" y="1928813"/>
          <p14:tracePt t="225262" x="7616825" y="1928813"/>
          <p14:tracePt t="225278" x="7697788" y="1928813"/>
          <p14:tracePt t="225295" x="7742238" y="1928813"/>
          <p14:tracePt t="225313" x="7769225" y="1928813"/>
          <p14:tracePt t="225379" x="7769225" y="1911350"/>
          <p14:tracePt t="225511" x="7769225" y="1901825"/>
          <p14:tracePt t="225638" x="7759700" y="1901825"/>
          <p14:tracePt t="225662" x="7751763" y="1901825"/>
          <p14:tracePt t="225674" x="7742238" y="1901825"/>
          <p14:tracePt t="225687" x="7724775" y="1938338"/>
          <p14:tracePt t="225700" x="7661275" y="2017713"/>
          <p14:tracePt t="225713" x="7564438" y="2125663"/>
          <p14:tracePt t="225728" x="7473950" y="2259013"/>
          <p14:tracePt t="225744" x="7375525" y="2393950"/>
          <p14:tracePt t="225761" x="7278688" y="2581275"/>
          <p14:tracePt t="225777" x="7251700" y="2616200"/>
          <p14:tracePt t="225794" x="7251700" y="2635250"/>
          <p14:tracePt t="225810" x="7242175" y="2643188"/>
          <p14:tracePt t="225832" x="7242175" y="2652713"/>
          <p14:tracePt t="225868" x="7242175" y="2660650"/>
          <p14:tracePt t="225880" x="7242175" y="2679700"/>
          <p14:tracePt t="225892" x="7215188" y="2706688"/>
          <p14:tracePt t="225904" x="7197725" y="2751138"/>
          <p14:tracePt t="225916" x="7170738" y="2822575"/>
          <p14:tracePt t="225929" x="7126288" y="2884488"/>
          <p14:tracePt t="225944" x="7072313" y="2965450"/>
          <p14:tracePt t="225961" x="7027863" y="3009900"/>
          <p14:tracePt t="225977" x="7010400" y="3044825"/>
          <p14:tracePt t="226183" x="6751638" y="3170238"/>
          <p14:tracePt t="226196" x="6251575" y="3375025"/>
          <p14:tracePt t="226206" x="5732463" y="3652838"/>
          <p14:tracePt t="226218" x="5126038" y="3902075"/>
          <p14:tracePt t="226231" x="4608513" y="4179888"/>
          <p14:tracePt t="226244" x="4143375" y="4411663"/>
          <p14:tracePt t="226261" x="3822700" y="4581525"/>
          <p14:tracePt t="226278" x="3544888" y="4724400"/>
          <p14:tracePt t="226294" x="3152775" y="4902200"/>
          <p14:tracePt t="226311" x="3000375" y="4973638"/>
          <p14:tracePt t="226327" x="2894013" y="5045075"/>
          <p14:tracePt t="226329" x="2803525" y="5116513"/>
          <p14:tracePt t="227524" x="2786063" y="5187950"/>
          <p14:tracePt t="227536" x="2759075" y="5278438"/>
          <p14:tracePt t="227548" x="2741613" y="5394325"/>
          <p14:tracePt t="227562" x="2724150" y="5500688"/>
          <p14:tracePt t="227579" x="2705100" y="5599113"/>
          <p14:tracePt t="227595" x="2687638" y="5670550"/>
          <p14:tracePt t="227612" x="2679700" y="5751513"/>
          <p14:tracePt t="227629" x="2679700" y="5778500"/>
          <p14:tracePt t="227645" x="2660650" y="5813425"/>
          <p14:tracePt t="227797" x="2660650" y="5805488"/>
          <p14:tracePt t="227832" x="2660650" y="5795963"/>
          <p14:tracePt t="227856" x="2679700" y="5768975"/>
          <p14:tracePt t="227868" x="2687638" y="5741988"/>
          <p14:tracePt t="227881" x="2714625" y="5724525"/>
          <p14:tracePt t="227895" x="2741613" y="5680075"/>
          <p14:tracePt t="227911" x="2768600" y="5653088"/>
          <p14:tracePt t="227929" x="2803525" y="5618163"/>
          <p14:tracePt t="227962" x="2813050" y="5608638"/>
          <p14:tracePt t="227989" x="2822575" y="5608638"/>
          <p14:tracePt t="228000" x="2830513" y="5608638"/>
          <p14:tracePt t="228014" x="2847975" y="5599113"/>
          <p14:tracePt t="228029" x="2874963" y="5581650"/>
          <p14:tracePt t="228045" x="2901950" y="5581650"/>
          <p14:tracePt t="228062" x="2928938" y="5572125"/>
          <p14:tracePt t="228081" x="2955925" y="5572125"/>
          <p14:tracePt t="228095" x="2973388" y="5572125"/>
          <p14:tracePt t="228112" x="3017838" y="5572125"/>
          <p14:tracePt t="228129" x="3143250" y="5572125"/>
          <p14:tracePt t="228145" x="3241675" y="5572125"/>
          <p14:tracePt t="228162" x="3313113" y="5581650"/>
          <p14:tracePt t="228179" x="3419475" y="5581650"/>
          <p14:tracePt t="228196" x="3473450" y="5581650"/>
          <p14:tracePt t="228213" x="3643313" y="5581650"/>
          <p14:tracePt t="228229" x="3687763" y="5581650"/>
          <p14:tracePt t="228246" x="3759200" y="5581650"/>
          <p14:tracePt t="228262" x="3857625" y="5581650"/>
          <p14:tracePt t="228278" x="3875088" y="5581650"/>
          <p14:tracePt t="228295" x="3902075" y="5581650"/>
          <p14:tracePt t="228311" x="3911600" y="5581650"/>
          <p14:tracePt t="228360" x="3919538" y="5581650"/>
          <p14:tracePt t="228493" x="3919538" y="5572125"/>
          <p14:tracePt t="228505" x="3919538" y="5564188"/>
          <p14:tracePt t="228518" x="3894138" y="5537200"/>
          <p14:tracePt t="228531" x="3840163" y="5473700"/>
          <p14:tracePt t="228545" x="3679825" y="5322888"/>
          <p14:tracePt t="228562" x="3438525" y="5116513"/>
          <p14:tracePt t="228579" x="3062288" y="4751388"/>
          <p14:tracePt t="228596" x="2589213" y="4305300"/>
          <p14:tracePt t="228612" x="2517775" y="4214813"/>
          <p14:tracePt t="228629" x="2482850" y="4170363"/>
          <p14:tracePt t="228645" x="2473325" y="4152900"/>
          <p14:tracePt t="228662" x="2455863" y="4152900"/>
          <p14:tracePt t="228902" x="2455863" y="4054475"/>
          <p14:tracePt t="228914" x="2455863" y="3911600"/>
          <p14:tracePt t="228927" x="2455863" y="3768725"/>
          <p14:tracePt t="228939" x="2455863" y="3625850"/>
          <p14:tracePt t="228950" x="2465388" y="3527425"/>
          <p14:tracePt t="228963" x="2465388" y="3455988"/>
          <p14:tracePt t="228979" x="2482850" y="3402013"/>
          <p14:tracePt t="228995" x="2490788" y="3357563"/>
          <p14:tracePt t="229012" x="2517775" y="3313113"/>
          <p14:tracePt t="229029" x="2517775" y="3295650"/>
          <p14:tracePt t="229164" x="2517775" y="3303588"/>
          <p14:tracePt t="229210" x="2517775" y="3313113"/>
          <p14:tracePt t="229222" x="2509838" y="3313113"/>
          <p14:tracePt t="229235" x="2490788" y="3313113"/>
          <p14:tracePt t="229247" x="2465388" y="3313113"/>
          <p14:tracePt t="229261" x="2384425" y="3303588"/>
          <p14:tracePt t="229278" x="2241550" y="3286125"/>
          <p14:tracePt t="229295" x="2027238" y="3224213"/>
          <p14:tracePt t="229312" x="1562100" y="3125788"/>
          <p14:tracePt t="229328" x="1401763" y="3108325"/>
          <p14:tracePt t="229346" x="1303338" y="3098800"/>
          <p14:tracePt t="229361" x="1295400" y="3081338"/>
          <p14:tracePt t="229378" x="1285875" y="3081338"/>
          <p14:tracePt t="229431" x="1285875" y="3089275"/>
          <p14:tracePt t="229443" x="1295400" y="3089275"/>
          <p14:tracePt t="229466" x="1303338" y="3089275"/>
          <p14:tracePt t="229479" x="1312863" y="3098800"/>
          <p14:tracePt t="229491" x="1347788" y="3098800"/>
          <p14:tracePt t="229502" x="1401763" y="3108325"/>
          <p14:tracePt t="229515" x="1509713" y="3125788"/>
          <p14:tracePt t="229529" x="1608138" y="3143250"/>
          <p14:tracePt t="229546" x="1731963" y="3160713"/>
          <p14:tracePt t="229563" x="2017713" y="3197225"/>
          <p14:tracePt t="229578" x="2160588" y="3214688"/>
          <p14:tracePt t="229594" x="2330450" y="3232150"/>
          <p14:tracePt t="229611" x="2527300" y="3251200"/>
          <p14:tracePt t="229629" x="2840038" y="3251200"/>
          <p14:tracePt t="229646" x="2955925" y="3251200"/>
          <p14:tracePt t="229664" x="3152775" y="3241675"/>
          <p14:tracePt t="229680" x="3232150" y="3232150"/>
          <p14:tracePt t="229695" x="3286125" y="3232150"/>
          <p14:tracePt t="229711" x="3357563" y="3232150"/>
          <p14:tracePt t="229728" x="3384550" y="3232150"/>
          <p14:tracePt t="230015" x="3438525" y="3232150"/>
          <p14:tracePt t="230026" x="3527425" y="3232150"/>
          <p14:tracePt t="230039" x="3652838" y="3251200"/>
          <p14:tracePt t="230052" x="3776663" y="3268663"/>
          <p14:tracePt t="230063" x="3875088" y="3268663"/>
          <p14:tracePt t="230078" x="3965575" y="3268663"/>
          <p14:tracePt t="230095" x="4017963" y="3268663"/>
          <p14:tracePt t="230113" x="4044950" y="3268663"/>
          <p14:tracePt t="230130" x="4062413" y="3268663"/>
          <p14:tracePt t="230145" x="4081463" y="3268663"/>
          <p14:tracePt t="230240" x="4081463" y="3278188"/>
          <p14:tracePt t="231033" x="4027488" y="3278188"/>
          <p14:tracePt t="231046" x="3875088" y="3357563"/>
          <p14:tracePt t="231057" x="3714750" y="3455988"/>
          <p14:tracePt t="231069" x="3589338" y="3563938"/>
          <p14:tracePt t="231081" x="3473450" y="3724275"/>
          <p14:tracePt t="231099" x="3348038" y="3902075"/>
          <p14:tracePt t="231111" x="3251200" y="4071938"/>
          <p14:tracePt t="231128" x="3152775" y="4278313"/>
          <p14:tracePt t="231145" x="3054350" y="4473575"/>
          <p14:tracePt t="231162" x="2840038" y="4805363"/>
          <p14:tracePt t="231178" x="2795588" y="4884738"/>
          <p14:tracePt t="231195" x="2741613" y="4965700"/>
          <p14:tracePt t="231212" x="2741613" y="5000625"/>
          <p14:tracePt t="231228" x="2741613" y="5054600"/>
          <p14:tracePt t="231604" x="2616200" y="5162550"/>
          <p14:tracePt t="231616" x="2482850" y="5295900"/>
          <p14:tracePt t="231627" x="2330450" y="5448300"/>
          <p14:tracePt t="231640" x="2197100" y="5581650"/>
          <p14:tracePt t="231652" x="2081213" y="5715000"/>
          <p14:tracePt t="231664" x="2009775" y="5822950"/>
          <p14:tracePt t="231678" x="1965325" y="5867400"/>
          <p14:tracePt t="231695" x="1955800" y="5876925"/>
          <p14:tracePt t="231711" x="1946275" y="5884863"/>
          <p14:tracePt t="231729" x="1938338" y="5894388"/>
          <p14:tracePt t="231808" x="1946275" y="5894388"/>
          <p14:tracePt t="231821" x="1955800" y="5894388"/>
          <p14:tracePt t="231833" x="1965325" y="5894388"/>
          <p14:tracePt t="231845" x="1990725" y="5884863"/>
          <p14:tracePt t="231861" x="2027238" y="5857875"/>
          <p14:tracePt t="231878" x="2089150" y="5832475"/>
          <p14:tracePt t="231895" x="2268538" y="5761038"/>
          <p14:tracePt t="231912" x="2347913" y="5734050"/>
          <p14:tracePt t="231928" x="2455863" y="5697538"/>
          <p14:tracePt t="231945" x="2589213" y="5653088"/>
          <p14:tracePt t="231962" x="2643188" y="5635625"/>
          <p14:tracePt t="231978" x="2759075" y="5608638"/>
          <p14:tracePt t="231995" x="2830513" y="5591175"/>
          <p14:tracePt t="232011" x="2894013" y="5581650"/>
          <p14:tracePt t="232028" x="3017838" y="5564188"/>
          <p14:tracePt t="232045" x="3071813" y="5554663"/>
          <p14:tracePt t="232063" x="3170238" y="5537200"/>
          <p14:tracePt t="232079" x="3205163" y="5537200"/>
          <p14:tracePt t="232096" x="3241675" y="5537200"/>
          <p14:tracePt t="232112" x="3268663" y="5537200"/>
          <p14:tracePt t="232129" x="3286125" y="5537200"/>
          <p14:tracePt t="232145" x="3322638" y="5537200"/>
          <p14:tracePt t="232162" x="3330575" y="5537200"/>
          <p14:tracePt t="232180" x="3340100" y="5537200"/>
          <p14:tracePt t="232195" x="3348038" y="5537200"/>
          <p14:tracePt t="232212" x="3375025" y="5537200"/>
          <p14:tracePt t="232229" x="3455988" y="5564188"/>
          <p14:tracePt t="232245" x="3509963" y="5581650"/>
          <p14:tracePt t="232262" x="3562350" y="5608638"/>
          <p14:tracePt t="232278" x="3660775" y="5635625"/>
          <p14:tracePt t="232295" x="3697288" y="5653088"/>
          <p14:tracePt t="232312" x="3724275" y="5662613"/>
          <p14:tracePt t="232328" x="3732213" y="5662613"/>
          <p14:tracePt t="232345" x="3741738" y="5662613"/>
          <p14:tracePt t="232436" x="3705225" y="5662613"/>
          <p14:tracePt t="232449" x="3616325" y="5662613"/>
          <p14:tracePt t="232461" x="3473450" y="5643563"/>
          <p14:tracePt t="232472" x="3303588" y="5599113"/>
          <p14:tracePt t="232484" x="3081338" y="5546725"/>
          <p14:tracePt t="232497" x="2867025" y="5483225"/>
          <p14:tracePt t="232513" x="2670175" y="5429250"/>
          <p14:tracePt t="232529" x="2500313" y="5384800"/>
          <p14:tracePt t="232546" x="2295525" y="5340350"/>
          <p14:tracePt t="232563" x="2276475" y="5340350"/>
          <p14:tracePt t="232581" x="2251075" y="5322888"/>
          <p14:tracePt t="232636" x="2303463" y="5340350"/>
          <p14:tracePt t="232649" x="2411413" y="5376863"/>
          <p14:tracePt t="232660" x="2581275" y="5411788"/>
          <p14:tracePt t="232671" x="2768600" y="5429250"/>
          <p14:tracePt t="232684" x="2965450" y="5456238"/>
          <p14:tracePt t="232697" x="3152775" y="5473700"/>
          <p14:tracePt t="232713" x="3340100" y="5473700"/>
          <p14:tracePt t="232730" x="3482975" y="5473700"/>
          <p14:tracePt t="232746" x="3679825" y="5473700"/>
          <p14:tracePt t="232764" x="3705225" y="5465763"/>
          <p14:tracePt t="232780" x="3724275" y="5465763"/>
          <p14:tracePt t="232816" x="3670300" y="5465763"/>
          <p14:tracePt t="232830" x="3527425" y="5465763"/>
          <p14:tracePt t="232845" x="3357563" y="5465763"/>
          <p14:tracePt t="232862" x="3197225" y="5465763"/>
          <p14:tracePt t="232879" x="2768600" y="5465763"/>
          <p14:tracePt t="232895" x="2697163" y="5465763"/>
          <p14:tracePt t="232912" x="2660650" y="5465763"/>
          <p14:tracePt t="232964" x="2705100" y="5465763"/>
          <p14:tracePt t="232976" x="2813050" y="5465763"/>
          <p14:tracePt t="232988" x="2938463" y="5492750"/>
          <p14:tracePt t="233000" x="3089275" y="5537200"/>
          <p14:tracePt t="233013" x="3187700" y="5564188"/>
          <p14:tracePt t="233028" x="3268663" y="5581650"/>
          <p14:tracePt t="233045" x="3313113" y="5599113"/>
          <p14:tracePt t="233061" x="3322638" y="5608638"/>
          <p14:tracePt t="233080" x="3322638" y="5626100"/>
          <p14:tracePt t="233098" x="3108325" y="5697538"/>
          <p14:tracePt t="233113" x="2965450" y="5715000"/>
          <p14:tracePt t="233129" x="2795588" y="5715000"/>
          <p14:tracePt t="233146" x="2697163" y="5715000"/>
          <p14:tracePt t="233164" x="2625725" y="5715000"/>
          <p14:tracePt t="233179" x="2616200" y="5715000"/>
          <p14:tracePt t="233234" x="2633663" y="5697538"/>
          <p14:tracePt t="233245" x="2751138" y="5670550"/>
          <p14:tracePt t="233258" x="2919413" y="5653088"/>
          <p14:tracePt t="233270" x="3116263" y="5626100"/>
          <p14:tracePt t="233282" x="3322638" y="5626100"/>
          <p14:tracePt t="233296" x="3517900" y="5626100"/>
          <p14:tracePt t="233313" x="3687763" y="5608638"/>
          <p14:tracePt t="233330" x="3776663" y="5608638"/>
          <p14:tracePt t="233346" x="3822700" y="5608638"/>
          <p14:tracePt t="233363" x="3840163" y="5608638"/>
          <p14:tracePt t="233397" x="3813175" y="5626100"/>
          <p14:tracePt t="233413" x="3732213" y="5653088"/>
          <p14:tracePt t="233431" x="3465513" y="5707063"/>
          <p14:tracePt t="233445" x="3322638" y="5707063"/>
          <p14:tracePt t="233462" x="3197225" y="5707063"/>
          <p14:tracePt t="233478" x="3125788" y="5707063"/>
          <p14:tracePt t="233495" x="3108325" y="5707063"/>
          <p14:tracePt t="233538" x="3116263" y="5707063"/>
          <p14:tracePt t="233563" x="3143250" y="5707063"/>
          <p14:tracePt t="233574" x="3224213" y="5724525"/>
          <p14:tracePt t="233587" x="3303588" y="5741988"/>
          <p14:tracePt t="236788" x="3268663" y="5741988"/>
          <p14:tracePt t="236801" x="3232150" y="5715000"/>
          <p14:tracePt t="236815" x="3133725" y="5662613"/>
          <p14:tracePt t="236829" x="3071813" y="5635625"/>
          <p14:tracePt t="236846" x="3017838" y="5618163"/>
          <p14:tracePt t="236862" x="2928938" y="5591175"/>
          <p14:tracePt t="236879" x="2884488" y="5581650"/>
          <p14:tracePt t="236897" x="2847975" y="5564188"/>
          <p14:tracePt t="236912" x="2840038" y="5546725"/>
          <p14:tracePt t="237031" x="2840038" y="5537200"/>
          <p14:tracePt t="237042" x="2867025" y="5537200"/>
          <p14:tracePt t="237055" x="2884488" y="5537200"/>
          <p14:tracePt t="237066" x="2911475" y="5527675"/>
          <p14:tracePt t="237079" x="2938463" y="5527675"/>
          <p14:tracePt t="237096" x="2973388" y="5527675"/>
          <p14:tracePt t="237114" x="3009900" y="5527675"/>
          <p14:tracePt t="237131" x="3062288" y="5527675"/>
          <p14:tracePt t="237146" x="3071813" y="5527675"/>
          <p14:tracePt t="237163" x="3081338" y="5527675"/>
          <p14:tracePt t="237196" x="3089275" y="5527675"/>
          <p14:tracePt t="237216" x="3098800" y="5527675"/>
          <p14:tracePt t="237230" x="3108325" y="5527675"/>
          <p14:tracePt t="237246" x="3116263" y="5527675"/>
          <p14:tracePt t="237263" x="3179763" y="5527675"/>
          <p14:tracePt t="237280" x="3214688" y="5527675"/>
          <p14:tracePt t="237297" x="3259138" y="5527675"/>
          <p14:tracePt t="237313" x="3330575" y="5510213"/>
          <p14:tracePt t="237330" x="3375025" y="5510213"/>
          <p14:tracePt t="237346" x="3394075" y="5510213"/>
          <p14:tracePt t="237363" x="3455988" y="5510213"/>
          <p14:tracePt t="239577" x="3490913" y="5510213"/>
          <p14:tracePt t="239589" x="3536950" y="5510213"/>
          <p14:tracePt t="239601" x="3589338" y="5510213"/>
          <p14:tracePt t="239614" x="3625850" y="5510213"/>
          <p14:tracePt t="239630" x="3660775" y="5510213"/>
          <p14:tracePt t="239647" x="3687763" y="5510213"/>
          <p14:tracePt t="239664" x="3714750" y="5510213"/>
          <p14:tracePt t="239680" x="3724275" y="5510213"/>
          <p14:tracePt t="239697" x="3741738" y="5510213"/>
          <p14:tracePt t="239713" x="3759200" y="5510213"/>
          <p14:tracePt t="239730" x="3768725" y="5510213"/>
          <p14:tracePt t="239747" x="3776663" y="5510213"/>
          <p14:tracePt t="239894" x="3786188" y="5510213"/>
          <p14:tracePt t="239919" x="3803650" y="5510213"/>
          <p14:tracePt t="239932" x="3822700" y="5510213"/>
          <p14:tracePt t="239942" x="3848100" y="5510213"/>
          <p14:tracePt t="239954" x="3884613" y="5510213"/>
          <p14:tracePt t="239966" x="3902075" y="5510213"/>
          <p14:tracePt t="239979" x="3946525" y="5510213"/>
          <p14:tracePt t="239996" x="3965575" y="5510213"/>
          <p14:tracePt t="240014" x="4010025" y="5510213"/>
          <p14:tracePt t="240029" x="4017963" y="5510213"/>
          <p14:tracePt t="240046" x="4027488" y="5510213"/>
          <p14:tracePt t="240063" x="4037013" y="5510213"/>
          <p14:tracePt t="240203" x="4044950" y="5510213"/>
          <p14:tracePt t="240216" x="4044950" y="5500688"/>
          <p14:tracePt t="240228" x="4054475" y="5500688"/>
          <p14:tracePt t="240264" x="4062413" y="5500688"/>
          <p14:tracePt t="240398" x="4071938" y="5500688"/>
          <p14:tracePt t="240423" x="4089400" y="5500688"/>
          <p14:tracePt t="240435" x="4098925" y="5500688"/>
          <p14:tracePt t="240460" x="4108450" y="5500688"/>
          <p14:tracePt t="240484" x="4116388" y="5500688"/>
          <p14:tracePt t="240519" x="4125913" y="5500688"/>
          <p14:tracePt t="240555" x="4133850" y="5500688"/>
          <p14:tracePt t="240591" x="4143375" y="5500688"/>
          <p14:tracePt t="240615" x="4160838" y="5500688"/>
          <p14:tracePt t="240627" x="4170363" y="5500688"/>
          <p14:tracePt t="240657" x="4179888" y="5500688"/>
          <p14:tracePt t="240670" x="4187825" y="5500688"/>
          <p14:tracePt t="240682" x="4197350" y="5500688"/>
          <p14:tracePt t="240694" x="4205288" y="5500688"/>
          <p14:tracePt t="240719" x="4214813" y="5500688"/>
          <p14:tracePt t="240732" x="4232275" y="5500688"/>
          <p14:tracePt t="240766" x="4241800" y="5500688"/>
          <p14:tracePt t="240826" x="4251325" y="5500688"/>
          <p14:tracePt t="240901" x="4259263" y="5500688"/>
          <p14:tracePt t="240936" x="4259263" y="5492750"/>
          <p14:tracePt t="240973" x="4259263" y="5483225"/>
          <p14:tracePt t="240985" x="4241800" y="5456238"/>
          <p14:tracePt t="240998" x="4224338" y="5429250"/>
          <p14:tracePt t="241186" x="4224338" y="5465763"/>
          <p14:tracePt t="241199" x="4224338" y="5500688"/>
          <p14:tracePt t="241209" x="4224338" y="5527675"/>
          <p14:tracePt t="241222" x="4224338" y="5546725"/>
          <p14:tracePt t="241233" x="4224338" y="5554663"/>
          <p14:tracePt t="241246" x="4232275" y="5581650"/>
          <p14:tracePt t="241263" x="4259263" y="5608638"/>
          <p14:tracePt t="241279" x="4268788" y="5618163"/>
          <p14:tracePt t="241296" x="4330700" y="5653088"/>
          <p14:tracePt t="241313" x="4367213" y="5662613"/>
          <p14:tracePt t="241329" x="4411663" y="5662613"/>
          <p14:tracePt t="241331" x="4446588" y="5662613"/>
          <p14:tracePt t="241346" x="4500563" y="5662613"/>
          <p14:tracePt t="241364" x="4537075" y="5662613"/>
          <p14:tracePt t="241382" x="4660900" y="5591175"/>
          <p14:tracePt t="241397" x="4687888" y="5546725"/>
          <p14:tracePt t="241414" x="4714875" y="5510213"/>
          <p14:tracePt t="241430" x="4732338" y="5483225"/>
          <p14:tracePt t="241447" x="4732338" y="5473700"/>
          <p14:tracePt t="241464" x="4732338" y="5465763"/>
          <p14:tracePt t="241480" x="4724400" y="5429250"/>
          <p14:tracePt t="241497" x="4697413" y="5411788"/>
          <p14:tracePt t="241515" x="4616450" y="5357813"/>
          <p14:tracePt t="241530" x="4581525" y="5340350"/>
          <p14:tracePt t="241547" x="4527550" y="5330825"/>
          <p14:tracePt t="241564" x="4411663" y="5330825"/>
          <p14:tracePt t="241581" x="4340225" y="5330825"/>
          <p14:tracePt t="241597" x="4286250" y="5330825"/>
          <p14:tracePt t="241614" x="4160838" y="5376863"/>
          <p14:tracePt t="241630" x="4125913" y="5402263"/>
          <p14:tracePt t="241647" x="4081463" y="5429250"/>
          <p14:tracePt t="241666" x="4037013" y="5473700"/>
          <p14:tracePt t="241681" x="4010025" y="5483225"/>
          <p14:tracePt t="241696" x="4010025" y="5492750"/>
          <p14:tracePt t="241713" x="4010025" y="5510213"/>
          <p14:tracePt t="241729" x="4010025" y="5564188"/>
          <p14:tracePt t="241746" x="4010025" y="5618163"/>
          <p14:tracePt t="241763" x="4062413" y="5715000"/>
          <p14:tracePt t="241780" x="4081463" y="5761038"/>
          <p14:tracePt t="241799" x="4160838" y="5768975"/>
          <p14:tracePt t="241814" x="4214813" y="5768975"/>
          <p14:tracePt t="241831" x="4241800" y="5768975"/>
          <p14:tracePt t="241835" x="4251325" y="5768975"/>
          <p14:tracePt t="241846" x="4259263" y="5761038"/>
          <p14:tracePt t="241863" x="4268788" y="5751513"/>
          <p14:tracePt t="241879" x="4268788" y="5741988"/>
          <p14:tracePt t="241896" x="4268788" y="5680075"/>
          <p14:tracePt t="241913" x="4268788" y="5626100"/>
          <p14:tracePt t="241931" x="4187825" y="5483225"/>
          <p14:tracePt t="241947" x="4098925" y="5421313"/>
          <p14:tracePt t="241963" x="4037013" y="5384800"/>
          <p14:tracePt t="241979" x="3946525" y="5376863"/>
          <p14:tracePt t="241996" x="3919538" y="5376863"/>
          <p14:tracePt t="242013" x="3884613" y="5376863"/>
          <p14:tracePt t="242029" x="3848100" y="5376863"/>
          <p14:tracePt t="242046" x="3840163" y="5384800"/>
          <p14:tracePt t="242063" x="3830638" y="5402263"/>
          <p14:tracePt t="242080" x="3830638" y="5456238"/>
          <p14:tracePt t="242097" x="3830638" y="5546725"/>
          <p14:tracePt t="242113" x="3830638" y="5653088"/>
          <p14:tracePt t="242130" x="3830638" y="5697538"/>
          <p14:tracePt t="242147" x="3848100" y="5707063"/>
          <p14:tracePt t="242163" x="3884613" y="5707063"/>
          <p14:tracePt t="242181" x="4010025" y="5707063"/>
          <p14:tracePt t="242197" x="4062413" y="5707063"/>
          <p14:tracePt t="242215" x="4143375" y="5680075"/>
          <p14:tracePt t="242230" x="4152900" y="5662613"/>
          <p14:tracePt t="242247" x="4160838" y="5662613"/>
          <p14:tracePt t="242263" x="4170363" y="5653088"/>
          <p14:tracePt t="242299" x="4116388" y="5653088"/>
          <p14:tracePt t="242311" x="4017963" y="5680075"/>
          <p14:tracePt t="242593" x="3822700" y="5670550"/>
          <p14:tracePt t="242606" x="3581400" y="5626100"/>
          <p14:tracePt t="242618" x="3268663" y="5537200"/>
          <p14:tracePt t="242631" x="2946400" y="5492750"/>
          <p14:tracePt t="242648" x="2714625" y="5473700"/>
          <p14:tracePt t="242665" x="2500313" y="5456238"/>
          <p14:tracePt t="242680" x="2330450" y="5456238"/>
          <p14:tracePt t="242696" x="2116138" y="5456238"/>
          <p14:tracePt t="242713" x="2017713" y="5456238"/>
          <p14:tracePt t="242730" x="1938338" y="5456238"/>
          <p14:tracePt t="242746" x="1866900" y="5456238"/>
          <p14:tracePt t="242763" x="1839913" y="5456238"/>
          <p14:tracePt t="242780" x="1822450" y="5456238"/>
          <p14:tracePt t="242796" x="1812925" y="5456238"/>
          <p14:tracePt t="242813" x="1803400" y="5456238"/>
          <p14:tracePt t="242830" x="1741488" y="5456238"/>
          <p14:tracePt t="242847" x="1724025" y="5456238"/>
          <p14:tracePt t="242863" x="1697038" y="5456238"/>
          <p14:tracePt t="242879" x="1633538" y="5456238"/>
          <p14:tracePt t="242896" x="1598613" y="5473700"/>
          <p14:tracePt t="242913" x="1517650" y="5483225"/>
          <p14:tracePt t="242929" x="1482725" y="5500688"/>
          <p14:tracePt t="242946" x="1455738" y="5510213"/>
          <p14:tracePt t="242964" x="1393825" y="5537200"/>
          <p14:tracePt t="242980" x="1357313" y="5564188"/>
          <p14:tracePt t="242997" x="1312863" y="5591175"/>
          <p14:tracePt t="243014" x="1250950" y="5618163"/>
          <p14:tracePt t="243030" x="1223963" y="5626100"/>
          <p14:tracePt t="243047" x="1196975" y="5626100"/>
          <p14:tracePt t="243064" x="1187450" y="5626100"/>
          <p14:tracePt t="243080" x="1169988" y="5626100"/>
          <p14:tracePt t="243097" x="1152525" y="5626100"/>
          <p14:tracePt t="243133" x="1143000" y="5626100"/>
          <p14:tracePt t="243162" x="1133475" y="5626100"/>
          <p14:tracePt t="243174" x="1125538" y="5626100"/>
          <p14:tracePt t="243186" x="1116013" y="5626100"/>
          <p14:tracePt t="243199" x="1098550" y="5626100"/>
          <p14:tracePt t="243223" x="1089025" y="5626100"/>
          <p14:tracePt t="243235" x="1081088" y="5626100"/>
          <p14:tracePt t="243259" x="1071563" y="5626100"/>
          <p14:tracePt t="243271" x="1071563" y="5618163"/>
          <p14:tracePt t="243283" x="1062038" y="5618163"/>
          <p14:tracePt t="243297" x="1062038" y="5608638"/>
          <p14:tracePt t="243320" x="1062038" y="5599113"/>
          <p14:tracePt t="243333" x="1098550" y="5591175"/>
          <p14:tracePt t="243346" x="1169988" y="5572125"/>
          <p14:tracePt t="243363" x="1250950" y="5554663"/>
          <p14:tracePt t="243380" x="1303338" y="5546725"/>
          <p14:tracePt t="243396" x="1411288" y="5546725"/>
          <p14:tracePt t="243413" x="1465263" y="5546725"/>
          <p14:tracePt t="243429" x="1625600" y="5546725"/>
          <p14:tracePt t="243446" x="1687513" y="5546725"/>
          <p14:tracePt t="243464" x="1741488" y="5564188"/>
          <p14:tracePt t="243480" x="1812925" y="5564188"/>
          <p14:tracePt t="243497" x="1839913" y="5572125"/>
          <p14:tracePt t="243515" x="1919288" y="5591175"/>
          <p14:tracePt t="243530" x="1990725" y="5591175"/>
          <p14:tracePt t="243547" x="2062163" y="5599113"/>
          <p14:tracePt t="243564" x="2179638" y="5626100"/>
          <p14:tracePt t="243580" x="2214563" y="5626100"/>
          <p14:tracePt t="243597" x="2251075" y="5643563"/>
          <p14:tracePt t="243614" x="2330450" y="5670550"/>
          <p14:tracePt t="243630" x="2411413" y="5689600"/>
          <p14:tracePt t="243649" x="2562225" y="5715000"/>
          <p14:tracePt t="243680" x="2697163" y="5734050"/>
          <p14:tracePt t="243697" x="2751138" y="5741988"/>
          <p14:tracePt t="243716" x="2857500" y="5741988"/>
          <p14:tracePt t="243730" x="3009900" y="5741988"/>
          <p14:tracePt t="243747" x="3197225" y="5741988"/>
          <p14:tracePt t="243764" x="3509963" y="5741988"/>
          <p14:tracePt t="243781" x="3625850" y="5741988"/>
          <p14:tracePt t="243797" x="3705225" y="5741988"/>
          <p14:tracePt t="243814" x="3848100" y="5741988"/>
          <p14:tracePt t="243830" x="3902075" y="5741988"/>
          <p14:tracePt t="243846" x="3946525" y="5741988"/>
          <p14:tracePt t="243863" x="4010025" y="5741988"/>
          <p14:tracePt t="243880" x="4027488" y="5741988"/>
          <p14:tracePt t="243896" x="4108450" y="5741988"/>
          <p14:tracePt t="243913" x="4143375" y="5741988"/>
          <p14:tracePt t="243930" x="4170363" y="5741988"/>
          <p14:tracePt t="243947" x="4197350" y="5741988"/>
          <p14:tracePt t="243979" x="4205288" y="5741988"/>
          <p14:tracePt t="244151" x="4205288" y="5724525"/>
          <p14:tracePt t="248794" x="4170363" y="5715000"/>
          <p14:tracePt t="248807" x="4071938" y="5697538"/>
          <p14:tracePt t="248818" x="3946525" y="5680075"/>
          <p14:tracePt t="248831" x="3822700" y="5643563"/>
          <p14:tracePt t="248847" x="3697288" y="5626100"/>
          <p14:tracePt t="248864" x="3598863" y="5626100"/>
          <p14:tracePt t="248880" x="3446463" y="5608638"/>
          <p14:tracePt t="248897" x="3394075" y="5608638"/>
          <p14:tracePt t="248915" x="3268663" y="5608638"/>
          <p14:tracePt t="248931" x="3214688" y="5608638"/>
          <p14:tracePt t="248948" x="3160713" y="5618163"/>
          <p14:tracePt t="248964" x="3089275" y="5618163"/>
          <p14:tracePt t="248980" x="3044825" y="5626100"/>
          <p14:tracePt t="248997" x="2990850" y="5626100"/>
          <p14:tracePt t="249015" x="2946400" y="5643563"/>
          <p14:tracePt t="249032" x="2938463" y="5643563"/>
          <p14:tracePt t="249048" x="2928938" y="5643563"/>
          <p14:tracePt t="249081" x="2919413" y="5643563"/>
          <p14:tracePt t="249109" x="2911475" y="5643563"/>
          <p14:tracePt t="249212" x="2894013" y="5643563"/>
          <p14:tracePt t="249272" x="2894013" y="5635625"/>
          <p14:tracePt t="249332" x="2894013" y="5618163"/>
          <p14:tracePt t="249516" x="2894013" y="5608638"/>
          <p14:tracePt t="249526" x="2894013" y="5599113"/>
          <p14:tracePt t="249551" x="2894013" y="5591175"/>
          <p14:tracePt t="249563" x="2884488" y="5581650"/>
          <p14:tracePt t="249575" x="2884488" y="5572125"/>
          <p14:tracePt t="249587" x="2874963" y="5564188"/>
          <p14:tracePt t="249600" x="2874963" y="5546725"/>
          <p14:tracePt t="249626" x="2874963" y="5537200"/>
          <p14:tracePt t="249637" x="2874963" y="5527675"/>
          <p14:tracePt t="249650" x="2867025" y="5527675"/>
          <p14:tracePt t="249664" x="2867025" y="5519738"/>
          <p14:tracePt t="249690" x="2867025" y="5510213"/>
          <p14:tracePt t="249715" x="2867025" y="5500688"/>
          <p14:tracePt t="249739" x="2867025" y="5473700"/>
          <p14:tracePt t="249751" x="2867025" y="5456238"/>
          <p14:tracePt t="249763" x="2894013" y="5429250"/>
          <p14:tracePt t="249775" x="2919413" y="5384800"/>
          <p14:tracePt t="249787" x="2946400" y="5357813"/>
          <p14:tracePt t="249800" x="2955925" y="5349875"/>
          <p14:tracePt t="249814" x="2965450" y="5340350"/>
          <p14:tracePt t="249830" x="2965450" y="5330825"/>
          <p14:tracePt t="249848" x="2982913" y="5322888"/>
          <p14:tracePt t="249881" x="2990850" y="5313363"/>
          <p14:tracePt t="249898" x="3000375" y="5305425"/>
          <p14:tracePt t="249915" x="3009900" y="5286375"/>
          <p14:tracePt t="249934" x="3017838" y="5278438"/>
          <p14:tracePt t="249969" x="3027363" y="5278438"/>
          <p14:tracePt t="249980" x="3027363" y="5268913"/>
          <p14:tracePt t="250103" x="3036888" y="5259388"/>
          <p14:tracePt t="250115" x="3044825" y="5259388"/>
          <p14:tracePt t="250127" x="3062288" y="5259388"/>
          <p14:tracePt t="250138" x="3071813" y="5251450"/>
          <p14:tracePt t="250162" x="3081338" y="5251450"/>
          <p14:tracePt t="250193" x="3081338" y="5241925"/>
          <p14:tracePt t="250204" x="3089275" y="5241925"/>
          <p14:tracePt t="250218" x="3108325" y="5241925"/>
          <p14:tracePt t="250231" x="3133725" y="5224463"/>
          <p14:tracePt t="250248" x="3160713" y="5214938"/>
          <p14:tracePt t="250266" x="3205163" y="5207000"/>
          <p14:tracePt t="250281" x="3232150" y="5187950"/>
          <p14:tracePt t="250298" x="3251200" y="5187950"/>
          <p14:tracePt t="250315" x="3286125" y="5180013"/>
          <p14:tracePt t="250331" x="3313113" y="5180013"/>
          <p14:tracePt t="250348" x="3322638" y="5170488"/>
          <p14:tracePt t="250365" x="3348038" y="5170488"/>
          <p14:tracePt t="250381" x="3357563" y="5170488"/>
          <p14:tracePt t="250398" x="3375025" y="5170488"/>
          <p14:tracePt t="250415" x="3402013" y="5170488"/>
          <p14:tracePt t="250432" x="3429000" y="5170488"/>
          <p14:tracePt t="250448" x="3446463" y="5170488"/>
          <p14:tracePt t="250465" x="3527425" y="5162550"/>
          <p14:tracePt t="250481" x="3544888" y="5162550"/>
          <p14:tracePt t="250499" x="3598863" y="5162550"/>
          <p14:tracePt t="250515" x="3608388" y="5162550"/>
          <p14:tracePt t="250532" x="3625850" y="5162550"/>
          <p14:tracePt t="250548" x="3633788" y="5162550"/>
          <p14:tracePt t="250565" x="3643313" y="5162550"/>
          <p14:tracePt t="250580" x="3660775" y="5162550"/>
          <p14:tracePt t="250597" x="3670300" y="5162550"/>
          <p14:tracePt t="250631" x="3679825" y="5162550"/>
          <p14:tracePt t="250667" x="3687763" y="5162550"/>
          <p14:tracePt t="250680" x="3697288" y="5162550"/>
          <p14:tracePt t="250697" x="3705225" y="5162550"/>
          <p14:tracePt t="250709" x="3714750" y="5170488"/>
          <p14:tracePt t="250721" x="3732213" y="5170488"/>
          <p14:tracePt t="250733" x="3741738" y="5170488"/>
          <p14:tracePt t="250758" x="3751263" y="5170488"/>
          <p14:tracePt t="250785" x="3759200" y="5180013"/>
          <p14:tracePt t="250797" x="3768725" y="5180013"/>
          <p14:tracePt t="250833" x="3776663" y="5187950"/>
          <p14:tracePt t="250881" x="3786188" y="5187950"/>
          <p14:tracePt t="250991" x="3795713" y="5187950"/>
          <p14:tracePt t="251003" x="3795713" y="5197475"/>
          <p14:tracePt t="251015" x="3813175" y="5197475"/>
          <p14:tracePt t="251064" x="3822700" y="5197475"/>
          <p14:tracePt t="251137" x="3830638" y="5197475"/>
          <p14:tracePt t="251162" x="3830638" y="5207000"/>
          <p14:tracePt t="251201" x="3840163" y="5207000"/>
          <p14:tracePt t="251238" x="3848100" y="5207000"/>
          <p14:tracePt t="251250" x="3848100" y="5224463"/>
          <p14:tracePt t="251310" x="3857625" y="5224463"/>
          <p14:tracePt t="251422" x="3857625" y="5233988"/>
          <p14:tracePt t="251483" x="3857625" y="5241925"/>
          <p14:tracePt t="251495" x="3857625" y="5251450"/>
          <p14:tracePt t="251506" x="3857625" y="5259388"/>
          <p14:tracePt t="251518" x="3857625" y="5268913"/>
          <p14:tracePt t="251532" x="3857625" y="5278438"/>
          <p14:tracePt t="251548" x="3857625" y="5313363"/>
          <p14:tracePt t="251567" x="3848100" y="5367338"/>
          <p14:tracePt t="251582" x="3830638" y="5384800"/>
          <p14:tracePt t="251598" x="3803650" y="5411788"/>
          <p14:tracePt t="251615" x="3759200" y="5448300"/>
          <p14:tracePt t="251632" x="3714750" y="5473700"/>
          <p14:tracePt t="251648" x="3660775" y="5510213"/>
          <p14:tracePt t="251667" x="3473450" y="5572125"/>
          <p14:tracePt t="251681" x="3375025" y="5591175"/>
          <p14:tracePt t="251699" x="3303588" y="5608638"/>
          <p14:tracePt t="251715" x="3152775" y="5608638"/>
          <p14:tracePt t="251732" x="2982913" y="5608638"/>
          <p14:tracePt t="251748" x="2928938" y="5608638"/>
          <p14:tracePt t="251766" x="2884488" y="5608638"/>
          <p14:tracePt t="251782" x="2874963" y="5608638"/>
          <p14:tracePt t="251798" x="2867025" y="5608638"/>
          <p14:tracePt t="251815" x="2857500" y="5608638"/>
          <p14:tracePt t="251831" x="2847975" y="5608638"/>
          <p14:tracePt t="251849" x="2840038" y="5608638"/>
          <p14:tracePt t="251873" x="2840038" y="5599113"/>
          <p14:tracePt t="251885" x="2822575" y="5599113"/>
          <p14:tracePt t="251909" x="2803525" y="5599113"/>
          <p14:tracePt t="251921" x="2776538" y="5599113"/>
          <p14:tracePt t="251933" x="2741613" y="5591175"/>
          <p14:tracePt t="251947" x="2705100" y="5591175"/>
          <p14:tracePt t="251964" x="2652713" y="5591175"/>
          <p14:tracePt t="251980" x="2598738" y="5591175"/>
          <p14:tracePt t="251997" x="2554288" y="5591175"/>
          <p14:tracePt t="252014" x="2544763" y="5591175"/>
          <p14:tracePt t="254229" x="2490788" y="5554663"/>
          <p14:tracePt t="254241" x="2428875" y="5483225"/>
          <p14:tracePt t="254254" x="2366963" y="5438775"/>
          <p14:tracePt t="254267" x="2295525" y="5376863"/>
          <p14:tracePt t="254282" x="2214563" y="5305425"/>
          <p14:tracePt t="254298" x="2152650" y="5241925"/>
          <p14:tracePt t="254316" x="2071688" y="5187950"/>
          <p14:tracePt t="254332" x="2044700" y="5187950"/>
          <p14:tracePt t="254351" x="2027238" y="5180013"/>
          <p14:tracePt t="254387" x="2017713" y="5180013"/>
          <p14:tracePt t="254829" x="2027238" y="5180013"/>
          <p14:tracePt t="255235" x="2036763" y="5180013"/>
          <p14:tracePt t="255528" x="2036763" y="5187950"/>
          <p14:tracePt t="255709" x="2036763" y="5197475"/>
          <p14:tracePt t="255726" x="2044700" y="5197475"/>
          <p14:tracePt t="255750" x="2071688" y="5214938"/>
          <p14:tracePt t="255762" x="2081213" y="5233988"/>
          <p14:tracePt t="255774" x="2108200" y="5251450"/>
          <p14:tracePt t="255786" x="2133600" y="5278438"/>
          <p14:tracePt t="255800" x="2152650" y="5286375"/>
          <p14:tracePt t="255815" x="2170113" y="5295900"/>
          <p14:tracePt t="255832" x="2179638" y="5305425"/>
          <p14:tracePt t="255848" x="2197100" y="5330825"/>
          <p14:tracePt t="255882" x="2205038" y="5340350"/>
          <p14:tracePt t="255898" x="2214563" y="5349875"/>
          <p14:tracePt t="255915" x="2224088" y="5349875"/>
          <p14:tracePt t="255932" x="2251075" y="5376863"/>
          <p14:tracePt t="255949" x="2268538" y="5394325"/>
          <p14:tracePt t="255965" x="2312988" y="5421313"/>
          <p14:tracePt t="255981" x="2357438" y="5448300"/>
          <p14:tracePt t="255998" x="2374900" y="5456238"/>
          <p14:tracePt t="256014" x="2384425" y="5456238"/>
          <p14:tracePt t="256031" x="2393950" y="5465763"/>
          <p14:tracePt t="256051" x="2401888" y="5465763"/>
          <p14:tracePt t="256100" x="2401888" y="5473700"/>
          <p14:tracePt t="256112" x="2411413" y="5473700"/>
          <p14:tracePt t="256138" x="2419350" y="5483225"/>
          <p14:tracePt t="256174" x="2428875" y="5483225"/>
          <p14:tracePt t="256198" x="2428875" y="5492750"/>
          <p14:tracePt t="256241" x="2446338" y="5492750"/>
          <p14:tracePt t="256337" x="2438400" y="5492750"/>
          <p14:tracePt t="256350" x="2438400" y="5483225"/>
          <p14:tracePt t="256361" x="2419350" y="5473700"/>
          <p14:tracePt t="256374" x="2393950" y="5456238"/>
          <p14:tracePt t="256386" x="2366963" y="5429250"/>
          <p14:tracePt t="256398" x="2330450" y="5394325"/>
          <p14:tracePt t="256414" x="2286000" y="5367338"/>
          <p14:tracePt t="256431" x="2251075" y="5340350"/>
          <p14:tracePt t="256448" x="2224088" y="5330825"/>
          <p14:tracePt t="256464" x="2205038" y="5305425"/>
          <p14:tracePt t="256481" x="2197100" y="5295900"/>
          <p14:tracePt t="256498" x="2170113" y="5286375"/>
          <p14:tracePt t="256514" x="2116138" y="5251450"/>
          <p14:tracePt t="256531" x="2098675" y="5233988"/>
          <p14:tracePt t="256548" x="2062163" y="5214938"/>
          <p14:tracePt t="256564" x="2054225" y="5214938"/>
          <p14:tracePt t="256597" x="2044700" y="5214938"/>
          <p14:tracePt t="256695" x="2054225" y="5214938"/>
          <p14:tracePt t="256708" x="2062163" y="5224463"/>
          <p14:tracePt t="256719" x="2089150" y="5241925"/>
          <p14:tracePt t="256735" x="2125663" y="5268913"/>
          <p14:tracePt t="256749" x="2187575" y="5313363"/>
          <p14:tracePt t="256766" x="2224088" y="5340350"/>
          <p14:tracePt t="256782" x="2322513" y="5394325"/>
          <p14:tracePt t="256799" x="2366963" y="5421313"/>
          <p14:tracePt t="256815" x="2401888" y="5448300"/>
          <p14:tracePt t="256832" x="2438400" y="5483225"/>
          <p14:tracePt t="256849" x="2465388" y="5483225"/>
          <p14:tracePt t="256866" x="2473325" y="5492750"/>
          <p14:tracePt t="256899" x="2473325" y="5500688"/>
          <p14:tracePt t="256916" x="2482850" y="5500688"/>
          <p14:tracePt t="257035" x="2473325" y="5492750"/>
          <p14:tracePt t="257046" x="2446338" y="5465763"/>
          <p14:tracePt t="257060" x="2411413" y="5438775"/>
          <p14:tracePt t="257072" x="2347913" y="5394325"/>
          <p14:tracePt t="257085" x="2286000" y="5330825"/>
          <p14:tracePt t="257099" x="2197100" y="5278438"/>
          <p14:tracePt t="257116" x="2160588" y="5241925"/>
          <p14:tracePt t="257132" x="2108200" y="5207000"/>
          <p14:tracePt t="257149" x="2098675" y="5187950"/>
          <p14:tracePt t="257166" x="2098675" y="5180013"/>
          <p14:tracePt t="257182" x="2089150" y="5180013"/>
          <p14:tracePt t="257331" x="2089150" y="5197475"/>
          <p14:tracePt t="257344" x="2098675" y="5207000"/>
          <p14:tracePt t="257355" x="2125663" y="5224463"/>
          <p14:tracePt t="257368" x="2160588" y="5251450"/>
          <p14:tracePt t="257381" x="2205038" y="5295900"/>
          <p14:tracePt t="257398" x="2241550" y="5322888"/>
          <p14:tracePt t="257415" x="2312988" y="5376863"/>
          <p14:tracePt t="257431" x="2339975" y="5402263"/>
          <p14:tracePt t="257448" x="2357438" y="5411788"/>
          <p14:tracePt t="257465" x="2366963" y="5421313"/>
          <p14:tracePt t="257482" x="2393950" y="5429250"/>
          <p14:tracePt t="257498" x="2393950" y="5438775"/>
          <p14:tracePt t="257516" x="2401888" y="5448300"/>
          <p14:tracePt t="257532" x="2411413" y="5448300"/>
          <p14:tracePt t="257577" x="2419350" y="5448300"/>
          <p14:tracePt t="257699" x="2411413" y="5438775"/>
          <p14:tracePt t="257711" x="2366963" y="5411788"/>
          <p14:tracePt t="257723" x="2330450" y="5367338"/>
          <p14:tracePt t="257740" x="2241550" y="5305425"/>
          <p14:tracePt t="257752" x="2152650" y="5214938"/>
          <p14:tracePt t="257766" x="2089150" y="5153025"/>
          <p14:tracePt t="257783" x="2027238" y="5081588"/>
          <p14:tracePt t="257800" x="1982788" y="5045075"/>
          <p14:tracePt t="257816" x="1946275" y="5019675"/>
          <p14:tracePt t="257946" x="1965325" y="5027613"/>
          <p14:tracePt t="257958" x="1973263" y="5045075"/>
          <p14:tracePt t="257970" x="1990725" y="5064125"/>
          <p14:tracePt t="257983" x="2017713" y="5081588"/>
          <p14:tracePt t="257998" x="2044700" y="5099050"/>
          <p14:tracePt t="258015" x="2071688" y="5116513"/>
          <p14:tracePt t="258031" x="2089150" y="5153025"/>
          <p14:tracePt t="258048" x="2098675" y="5162550"/>
          <p14:tracePt t="258065" x="2108200" y="5170488"/>
          <p14:tracePt t="258081" x="2143125" y="5187950"/>
          <p14:tracePt t="258098" x="2160588" y="5207000"/>
          <p14:tracePt t="258115" x="2214563" y="5241925"/>
          <p14:tracePt t="258131" x="2241550" y="5268913"/>
          <p14:tracePt t="258148" x="2268538" y="5286375"/>
          <p14:tracePt t="258165" x="2286000" y="5313363"/>
          <p14:tracePt t="258182" x="2295525" y="5322888"/>
          <p14:tracePt t="258216" x="2303463" y="5330825"/>
          <p14:tracePt t="258254" x="2303463" y="5340350"/>
          <p14:tracePt t="258267" x="2312988" y="5340350"/>
          <p14:tracePt t="258291" x="2312988" y="5349875"/>
          <p14:tracePt t="258303" x="2330450" y="5349875"/>
          <p14:tracePt t="258315" x="2339975" y="5357813"/>
          <p14:tracePt t="258328" x="2347913" y="5376863"/>
          <p14:tracePt t="258339" x="2347913" y="5384800"/>
          <p14:tracePt t="258351" x="2357438" y="5394325"/>
          <p14:tracePt t="258365" x="2366963" y="5394325"/>
          <p14:tracePt t="258381" x="2366963" y="5402263"/>
          <p14:tracePt t="258398" x="2374900" y="5402263"/>
          <p14:tracePt t="258623" x="2366963" y="5394325"/>
          <p14:tracePt t="258634" x="2357438" y="5384800"/>
          <p14:tracePt t="258646" x="2347913" y="5367338"/>
          <p14:tracePt t="258658" x="2322513" y="5349875"/>
          <p14:tracePt t="258670" x="2312988" y="5340350"/>
          <p14:tracePt t="258684" x="2303463" y="5330825"/>
          <p14:tracePt t="258699" x="2295525" y="5330825"/>
          <p14:tracePt t="258715" x="2295525" y="5313363"/>
          <p14:tracePt t="258732" x="2286000" y="5305425"/>
          <p14:tracePt t="258748" x="2268538" y="5305425"/>
          <p14:tracePt t="258783" x="2259013" y="5295900"/>
          <p14:tracePt t="258843" x="2251075" y="5286375"/>
          <p14:tracePt t="258868" x="2232025" y="5278438"/>
          <p14:tracePt t="258880" x="2232025" y="5268913"/>
          <p14:tracePt t="258892" x="2224088" y="5259388"/>
          <p14:tracePt t="258904" x="2205038" y="5241925"/>
          <p14:tracePt t="258940" x="2197100" y="5233988"/>
          <p14:tracePt t="258988" x="2187575" y="5233988"/>
          <p14:tracePt t="259180" x="2197100" y="5233988"/>
          <p14:tracePt t="259382" x="2214563" y="5233988"/>
          <p14:tracePt t="259419" x="2232025" y="5251450"/>
          <p14:tracePt t="259434" x="2241550" y="5268913"/>
          <p14:tracePt t="259445" x="2286000" y="5295900"/>
          <p14:tracePt t="259457" x="2322513" y="5322888"/>
          <p14:tracePt t="259469" x="2366963" y="5349875"/>
          <p14:tracePt t="259483" x="2393950" y="5367338"/>
          <p14:tracePt t="259499" x="2411413" y="5376863"/>
          <p14:tracePt t="259518" x="2438400" y="5394325"/>
          <p14:tracePt t="259532" x="2446338" y="5402263"/>
          <p14:tracePt t="259549" x="2455863" y="5421313"/>
          <p14:tracePt t="259566" x="2490788" y="5448300"/>
          <p14:tracePt t="259583" x="2500313" y="5473700"/>
          <p14:tracePt t="259599" x="2509838" y="5483225"/>
          <p14:tracePt t="259616" x="2536825" y="5510213"/>
          <p14:tracePt t="259632" x="2536825" y="5519738"/>
          <p14:tracePt t="259649" x="2544763" y="5519738"/>
          <p14:tracePt t="260456" x="2536825" y="5554663"/>
          <p14:tracePt t="260468" x="2509838" y="5591175"/>
          <p14:tracePt t="260479" x="2500313" y="5618163"/>
          <p14:tracePt t="260491" x="2490788" y="5643563"/>
          <p14:tracePt t="260503" x="2490788" y="5662613"/>
          <p14:tracePt t="260516" x="2482850" y="5670550"/>
          <p14:tracePt t="260551" x="2482850" y="5680075"/>
          <p14:tracePt t="260563" x="2482850" y="5697538"/>
          <p14:tracePt t="260575" x="2482850" y="5707063"/>
          <p14:tracePt t="260588" x="2482850" y="5715000"/>
          <p14:tracePt t="260612" x="2465388" y="5715000"/>
          <p14:tracePt t="260625" x="2465388" y="5724525"/>
          <p14:tracePt t="260638" x="2465388" y="5734050"/>
          <p14:tracePt t="260650" x="2465388" y="5741988"/>
          <p14:tracePt t="260674" x="2465388" y="5751513"/>
          <p14:tracePt t="261325" x="2465388" y="5768975"/>
          <p14:tracePt t="261349" x="2465388" y="5778500"/>
          <p14:tracePt t="261360" x="2465388" y="5786438"/>
          <p14:tracePt t="261384" x="2465388" y="5795963"/>
          <p14:tracePt t="261409" x="2465388" y="5805488"/>
          <p14:tracePt t="261421" x="2473325" y="5805488"/>
          <p14:tracePt t="261458" x="2473325" y="5813425"/>
          <p14:tracePt t="262044" x="2482850" y="5813425"/>
          <p14:tracePt t="262068" x="2490788" y="5813425"/>
          <p14:tracePt t="262080" x="2500313" y="5813425"/>
          <p14:tracePt t="262092" x="2509838" y="5805488"/>
          <p14:tracePt t="262104" x="2509838" y="5795963"/>
          <p14:tracePt t="262118" x="2517775" y="5795963"/>
          <p14:tracePt t="262133" x="2527300" y="5786438"/>
          <p14:tracePt t="262153" x="2544763" y="5778500"/>
          <p14:tracePt t="262166" x="2554288" y="5778500"/>
          <p14:tracePt t="262183" x="2562225" y="5778500"/>
          <p14:tracePt t="262202" x="2581275" y="5761038"/>
          <p14:tracePt t="262216" x="2608263" y="5751513"/>
          <p14:tracePt t="262233" x="2616200" y="5741988"/>
          <p14:tracePt t="262250" x="2660650" y="5734050"/>
          <p14:tracePt t="262283" x="2697163" y="5707063"/>
          <p14:tracePt t="262300" x="2732088" y="5707063"/>
          <p14:tracePt t="262316" x="2795588" y="5680075"/>
          <p14:tracePt t="262332" x="2847975" y="5670550"/>
          <p14:tracePt t="262349" x="2928938" y="5635625"/>
          <p14:tracePt t="262366" x="3009900" y="5608638"/>
          <p14:tracePt t="262382" x="3036888" y="5599113"/>
          <p14:tracePt t="262399" x="3054350" y="5599113"/>
          <p14:tracePt t="262415" x="3062288" y="5591175"/>
          <p14:tracePt t="262433" x="3071813" y="5591175"/>
          <p14:tracePt t="262450" x="3089275" y="5591175"/>
          <p14:tracePt t="262466" x="3098800" y="5581650"/>
          <p14:tracePt t="262483" x="3108325" y="5581650"/>
          <p14:tracePt t="262500" x="3116263" y="5581650"/>
          <p14:tracePt t="262524" x="3125788" y="5581650"/>
          <p14:tracePt t="262979" x="3125788" y="5572125"/>
          <p14:tracePt t="263433" x="3133725" y="5572125"/>
          <p14:tracePt t="263444" x="3170238" y="5554663"/>
          <p14:tracePt t="263457" x="3214688" y="5546725"/>
          <p14:tracePt t="263471" x="3303588" y="5527675"/>
          <p14:tracePt t="263484" x="3402013" y="5510213"/>
          <p14:tracePt t="263500" x="3509963" y="5473700"/>
          <p14:tracePt t="263516" x="3608388" y="5465763"/>
          <p14:tracePt t="263533" x="3697288" y="5448300"/>
          <p14:tracePt t="263550" x="3724275" y="5448300"/>
          <p14:tracePt t="263567" x="3732213" y="5448300"/>
          <p14:tracePt t="263583" x="3751263" y="5448300"/>
          <p14:tracePt t="263599" x="3759200" y="5448300"/>
          <p14:tracePt t="263616" x="3776663" y="5448300"/>
          <p14:tracePt t="263632" x="3803650" y="5448300"/>
          <p14:tracePt t="263649" x="3830638" y="5448300"/>
          <p14:tracePt t="263667" x="3857625" y="5448300"/>
          <p14:tracePt t="263684" x="3867150" y="5448300"/>
          <p14:tracePt t="263700" x="3894138" y="5448300"/>
          <p14:tracePt t="263716" x="3911600" y="5448300"/>
          <p14:tracePt t="263733" x="3919538" y="5448300"/>
          <p14:tracePt t="263751" x="3938588" y="5448300"/>
          <p14:tracePt t="263766" x="3946525" y="5448300"/>
          <p14:tracePt t="263800" x="3965575" y="5448300"/>
          <p14:tracePt t="263840" x="3973513" y="5448300"/>
          <p14:tracePt t="263925" x="3983038" y="5448300"/>
          <p14:tracePt t="264251" x="3973513" y="5448300"/>
          <p14:tracePt t="264264" x="3956050" y="5448300"/>
          <p14:tracePt t="264282" x="3938588" y="5448300"/>
          <p14:tracePt t="264293" x="3902075" y="5448300"/>
          <p14:tracePt t="264306" x="3822700" y="5429250"/>
          <p14:tracePt t="264317" x="3751263" y="5411788"/>
          <p14:tracePt t="264333" x="3670300" y="5411788"/>
          <p14:tracePt t="264349" x="3633788" y="5402263"/>
          <p14:tracePt t="264366" x="3589338" y="5402263"/>
          <p14:tracePt t="264383" x="3581400" y="5394325"/>
          <p14:tracePt t="264400" x="3554413" y="5394325"/>
          <p14:tracePt t="264416" x="3473450" y="5376863"/>
          <p14:tracePt t="264433" x="3455988" y="5376863"/>
          <p14:tracePt t="264451" x="3402013" y="5376863"/>
          <p14:tracePt t="264467" x="3384550" y="5376863"/>
          <p14:tracePt t="264483" x="3375025" y="5376863"/>
          <p14:tracePt t="264500" x="3367088" y="5376863"/>
          <p14:tracePt t="264516" x="3357563" y="5376863"/>
          <p14:tracePt t="264536" x="3330575" y="5376863"/>
          <p14:tracePt t="264549" x="3295650" y="5384800"/>
          <p14:tracePt t="264565" x="3241675" y="5394325"/>
          <p14:tracePt t="264582" x="3160713" y="5411788"/>
          <p14:tracePt t="264599" x="2955925" y="5465763"/>
          <p14:tracePt t="264616" x="2830513" y="5500688"/>
          <p14:tracePt t="264633" x="2517775" y="5572125"/>
          <p14:tracePt t="264649" x="2322513" y="5618163"/>
          <p14:tracePt t="264666" x="2179638" y="5635625"/>
          <p14:tracePt t="264682" x="1955800" y="5662613"/>
          <p14:tracePt t="264699" x="1911350" y="5680075"/>
          <p14:tracePt t="264716" x="1884363" y="5689600"/>
          <p14:tracePt t="271249" x="2009775" y="5689600"/>
          <p14:tracePt t="271260" x="2197100" y="5707063"/>
          <p14:tracePt t="271272" x="2438400" y="5734050"/>
          <p14:tracePt t="271285" x="2679700" y="5751513"/>
          <p14:tracePt t="271310" x="3259138" y="5805488"/>
          <p14:tracePt t="271321" x="3402013" y="5822950"/>
          <p14:tracePt t="271334" x="3527425" y="5822950"/>
          <p14:tracePt t="271350" x="3643313" y="5840413"/>
          <p14:tracePt t="271367" x="3768725" y="5840413"/>
          <p14:tracePt t="271383" x="4081463" y="5786438"/>
          <p14:tracePt t="271400" x="4276725" y="5751513"/>
          <p14:tracePt t="271418" x="4660900" y="5670550"/>
          <p14:tracePt t="271433" x="4813300" y="5653088"/>
          <p14:tracePt t="271449" x="4938713" y="5618163"/>
          <p14:tracePt t="271466" x="5180013" y="5581650"/>
          <p14:tracePt t="271483" x="5278438" y="5564188"/>
          <p14:tracePt t="271500" x="5384800" y="5546725"/>
          <p14:tracePt t="271516" x="5581650" y="5519738"/>
          <p14:tracePt t="271533" x="5680075" y="5519738"/>
          <p14:tracePt t="271549" x="5732463" y="5519738"/>
          <p14:tracePt t="271812" x="5786438" y="5473700"/>
          <p14:tracePt t="271825" x="5875338" y="5421313"/>
          <p14:tracePt t="271839" x="5973763" y="5402263"/>
          <p14:tracePt t="271851" x="6027738" y="5402263"/>
          <p14:tracePt t="271867" x="6099175" y="5402263"/>
          <p14:tracePt t="271883" x="6242050" y="5402263"/>
          <p14:tracePt t="271900" x="6411913" y="5384800"/>
          <p14:tracePt t="271917" x="6465888" y="5384800"/>
          <p14:tracePt t="271936" x="6500813" y="5376863"/>
          <p14:tracePt t="271952" x="6510338" y="5376863"/>
          <p14:tracePt t="272007" x="6510338" y="5367338"/>
          <p14:tracePt t="272019" x="6518275" y="5367338"/>
          <p14:tracePt t="272081" x="6518275" y="5357813"/>
          <p14:tracePt t="272165" x="6518275" y="5349875"/>
          <p14:tracePt t="272202" x="6518275" y="5340350"/>
          <p14:tracePt t="272226" x="6518275" y="5322888"/>
          <p14:tracePt t="272238" x="6518275" y="5313363"/>
          <p14:tracePt t="272251" x="6527800" y="5305425"/>
          <p14:tracePt t="272262" x="6527800" y="5295900"/>
          <p14:tracePt t="272274" x="6545263" y="5259388"/>
          <p14:tracePt t="272287" x="6572250" y="5207000"/>
          <p14:tracePt t="272301" x="6599238" y="5143500"/>
          <p14:tracePt t="272317" x="6635750" y="5091113"/>
          <p14:tracePt t="272334" x="6643688" y="5045075"/>
          <p14:tracePt t="272352" x="6670675" y="4983163"/>
          <p14:tracePt t="272367" x="6680200" y="4956175"/>
          <p14:tracePt t="272384" x="6680200" y="4938713"/>
          <p14:tracePt t="272401" x="6653213" y="4697413"/>
          <p14:tracePt t="272417" x="6616700" y="4500563"/>
          <p14:tracePt t="272434" x="6572250" y="4286250"/>
          <p14:tracePt t="272451" x="6456363" y="3921125"/>
          <p14:tracePt t="272467" x="6421438" y="3813175"/>
          <p14:tracePt t="272485" x="6384925" y="3714750"/>
          <p14:tracePt t="272732" x="6384925" y="3608388"/>
          <p14:tracePt t="272744" x="6340475" y="3438525"/>
          <p14:tracePt t="272756" x="6303963" y="3224213"/>
          <p14:tracePt t="272769" x="6269038" y="3000375"/>
          <p14:tracePt t="272784" x="6180138" y="2724150"/>
          <p14:tracePt t="272801" x="6116638" y="2482850"/>
          <p14:tracePt t="272819" x="6018213" y="1992313"/>
          <p14:tracePt t="272833" x="5973763" y="1776413"/>
          <p14:tracePt t="272850" x="5956300" y="1608138"/>
          <p14:tracePt t="272868" x="5956300" y="1490663"/>
          <p14:tracePt t="272884" x="5956300" y="1482725"/>
          <p14:tracePt t="272901" x="5956300" y="1473200"/>
          <p14:tracePt t="272917" x="5946775" y="1473200"/>
          <p14:tracePt t="273170" x="5946775" y="1482725"/>
          <p14:tracePt t="273182" x="5946775" y="1509713"/>
          <p14:tracePt t="273194" x="5938838" y="1562100"/>
          <p14:tracePt t="273206" x="5921375" y="1660525"/>
          <p14:tracePt t="273219" x="5902325" y="1785938"/>
          <p14:tracePt t="273234" x="5884863" y="1911350"/>
          <p14:tracePt t="273251" x="5867400" y="2054225"/>
          <p14:tracePt t="273267" x="5849938" y="2278063"/>
          <p14:tracePt t="273284" x="5830888" y="2349500"/>
          <p14:tracePt t="273303" x="5822950" y="2428875"/>
          <p14:tracePt t="273334" x="5822950" y="2446338"/>
          <p14:tracePt t="273351" x="5822950" y="2455863"/>
          <p14:tracePt t="273428" x="5830888" y="2438400"/>
          <p14:tracePt t="273442" x="5857875" y="2393950"/>
          <p14:tracePt t="273454" x="5902325" y="2339975"/>
          <p14:tracePt t="273468" x="5973763" y="2232025"/>
          <p14:tracePt t="273479" x="6116638" y="2054225"/>
          <p14:tracePt t="273491" x="6207125" y="1938338"/>
          <p14:tracePt t="273504" x="6251575" y="1901825"/>
          <p14:tracePt t="273518" x="6259513" y="1874838"/>
          <p14:tracePt t="273533" x="6269038" y="1849438"/>
          <p14:tracePt t="273555" x="6269038" y="1830388"/>
          <p14:tracePt t="273568" x="6259513" y="1812925"/>
          <p14:tracePt t="273584" x="6207125" y="1795463"/>
          <p14:tracePt t="273601" x="6153150" y="1758950"/>
          <p14:tracePt t="273617" x="5965825" y="1714500"/>
          <p14:tracePt t="273634" x="5867400" y="1714500"/>
          <p14:tracePt t="273652" x="5732463" y="1714500"/>
          <p14:tracePt t="273667" x="5697538" y="1714500"/>
          <p14:tracePt t="273684" x="5670550" y="1714500"/>
          <p14:tracePt t="273701" x="5653088" y="1724025"/>
          <p14:tracePt t="273718" x="5653088" y="1751013"/>
          <p14:tracePt t="273735" x="5643563" y="1803400"/>
          <p14:tracePt t="273751" x="5643563" y="1946275"/>
          <p14:tracePt t="273768" x="5643563" y="2044700"/>
          <p14:tracePt t="273784" x="5707063" y="2187575"/>
          <p14:tracePt t="273801" x="5768975" y="2224088"/>
          <p14:tracePt t="273819" x="5803900" y="2232025"/>
          <p14:tracePt t="273834" x="5849938" y="2232025"/>
          <p14:tracePt t="273850" x="5983288" y="2160588"/>
          <p14:tracePt t="273866" x="6037263" y="2098675"/>
          <p14:tracePt t="273884" x="6099175" y="2036763"/>
          <p14:tracePt t="273901" x="6143625" y="1920875"/>
          <p14:tracePt t="273918" x="6153150" y="1874838"/>
          <p14:tracePt t="273936" x="6143625" y="1768475"/>
          <p14:tracePt t="273952" x="6108700" y="1724025"/>
          <p14:tracePt t="273969" x="6045200" y="1660525"/>
          <p14:tracePt t="273983" x="5830888" y="1571625"/>
          <p14:tracePt t="274000" x="5715000" y="1571625"/>
          <p14:tracePt t="274018" x="5643563" y="1571625"/>
          <p14:tracePt t="274034" x="5500688" y="1643063"/>
          <p14:tracePt t="274050" x="5438775" y="1687513"/>
          <p14:tracePt t="274067" x="5394325" y="1768475"/>
          <p14:tracePt t="274084" x="5384800" y="1839913"/>
          <p14:tracePt t="274100" x="5384800" y="1938338"/>
          <p14:tracePt t="274117" x="5411788" y="2054225"/>
          <p14:tracePt t="274133" x="5438775" y="2098675"/>
          <p14:tracePt t="274151" x="5537200" y="2135188"/>
          <p14:tracePt t="274167" x="5572125" y="2152650"/>
          <p14:tracePt t="274184" x="5643563" y="2152650"/>
          <p14:tracePt t="274200" x="5813425" y="2071688"/>
          <p14:tracePt t="274218" x="5875338" y="2027238"/>
          <p14:tracePt t="274236" x="5983288" y="1920875"/>
          <p14:tracePt t="274251" x="5992813" y="1901825"/>
          <p14:tracePt t="274267" x="6000750" y="1857375"/>
          <p14:tracePt t="274283" x="6000750" y="1776413"/>
          <p14:tracePt t="274300" x="5956300" y="1704975"/>
          <p14:tracePt t="274317" x="5894388" y="1643063"/>
          <p14:tracePt t="274334" x="5778500" y="1571625"/>
          <p14:tracePt t="274351" x="5608638" y="1536700"/>
          <p14:tracePt t="274368" x="5554663" y="1536700"/>
          <p14:tracePt t="274384" x="5492750" y="1554163"/>
          <p14:tracePt t="274401" x="5357813" y="1724025"/>
          <p14:tracePt t="274418" x="5322888" y="1803400"/>
          <p14:tracePt t="274436" x="5322888" y="1973263"/>
          <p14:tracePt t="274451" x="5330825" y="2081213"/>
          <p14:tracePt t="274468" x="5402263" y="2187575"/>
          <p14:tracePt t="274484" x="5589588" y="2286000"/>
          <p14:tracePt t="274501" x="5688013" y="2286000"/>
          <p14:tracePt t="274518" x="5803900" y="2286000"/>
          <p14:tracePt t="274535" x="6037263" y="2206625"/>
          <p14:tracePt t="274551" x="6126163" y="2143125"/>
          <p14:tracePt t="274568" x="6188075" y="2071688"/>
          <p14:tracePt t="274584" x="6242050" y="1973263"/>
          <p14:tracePt t="274601" x="6259513" y="1938338"/>
          <p14:tracePt t="274618" x="6259513" y="1866900"/>
          <p14:tracePt t="274634" x="6161088" y="1758950"/>
          <p14:tracePt t="274651" x="6054725" y="1704975"/>
          <p14:tracePt t="274669" x="5786438" y="1670050"/>
          <p14:tracePt t="274685" x="5661025" y="1670050"/>
          <p14:tracePt t="274701" x="5564188" y="1697038"/>
          <p14:tracePt t="274718" x="5421313" y="1795463"/>
          <p14:tracePt t="274734" x="5394325" y="1830388"/>
          <p14:tracePt t="274750" x="5375275" y="1901825"/>
          <p14:tracePt t="274767" x="5375275" y="2054225"/>
          <p14:tracePt t="274784" x="5402263" y="2135188"/>
          <p14:tracePt t="274801" x="5438775" y="2170113"/>
          <p14:tracePt t="274818" x="5545138" y="2232025"/>
          <p14:tracePt t="274834" x="5599113" y="2232025"/>
          <p14:tracePt t="274851" x="5670550" y="2232025"/>
          <p14:tracePt t="274868" x="5786438" y="2170113"/>
          <p14:tracePt t="274884" x="5830888" y="2125663"/>
          <p14:tracePt t="274901" x="5902325" y="2017713"/>
          <p14:tracePt t="274918" x="5946775" y="1857375"/>
          <p14:tracePt t="274934" x="5946775" y="1803400"/>
          <p14:tracePt t="274953" x="5911850" y="1697038"/>
          <p14:tracePt t="274968" x="5867400" y="1652588"/>
          <p14:tracePt t="274985" x="5830888" y="1643063"/>
          <p14:tracePt t="275002" x="5724525" y="1625600"/>
          <p14:tracePt t="275018" x="5688013" y="1643063"/>
          <p14:tracePt t="275034" x="5643563" y="1687513"/>
          <p14:tracePt t="275051" x="5589588" y="1731963"/>
          <p14:tracePt t="275068" x="5589588" y="1741488"/>
          <p14:tracePt t="275086" x="5581650" y="1795463"/>
          <p14:tracePt t="275101" x="5581650" y="1830388"/>
          <p14:tracePt t="275117" x="5599113" y="1901825"/>
          <p14:tracePt t="275135" x="5653088" y="2063750"/>
          <p14:tracePt t="275150" x="5688013" y="2160588"/>
          <p14:tracePt t="275167" x="5732463" y="2268538"/>
          <p14:tracePt t="275183" x="5849938" y="2527300"/>
          <p14:tracePt t="275200" x="5902325" y="2652713"/>
          <p14:tracePt t="275216" x="5973763" y="2786063"/>
          <p14:tracePt t="275233" x="6089650" y="2928938"/>
          <p14:tracePt t="275250" x="6135688" y="2973388"/>
          <p14:tracePt t="275267" x="6232525" y="3036888"/>
          <p14:tracePt t="275283" x="6269038" y="3044825"/>
          <p14:tracePt t="275300" x="6313488" y="3044825"/>
          <p14:tracePt t="275317" x="6367463" y="3044825"/>
          <p14:tracePt t="275333" x="6411913" y="3044825"/>
          <p14:tracePt t="275350" x="6429375" y="3044825"/>
          <p14:tracePt t="275368" x="6473825" y="3044825"/>
          <p14:tracePt t="275384" x="6518275" y="3017838"/>
          <p14:tracePt t="275401" x="6527800" y="3009900"/>
          <p14:tracePt t="275420" x="6581775" y="2955925"/>
          <p14:tracePt t="275434" x="6608763" y="2928938"/>
          <p14:tracePt t="275451" x="6616700" y="2921000"/>
          <p14:tracePt t="275468" x="6653213" y="2857500"/>
          <p14:tracePt t="275485" x="6661150" y="2849563"/>
          <p14:tracePt t="275503" x="6670675" y="2786063"/>
          <p14:tracePt t="275517" x="6670675" y="2768600"/>
          <p14:tracePt t="275534" x="6670675" y="2759075"/>
          <p14:tracePt t="275550" x="6670675" y="2724150"/>
          <p14:tracePt t="275567" x="6626225" y="2652713"/>
          <p14:tracePt t="275583" x="6572250" y="2616200"/>
          <p14:tracePt t="275600" x="6527800" y="2589213"/>
          <p14:tracePt t="275616" x="6510338" y="2563813"/>
          <p14:tracePt t="275633" x="6500813" y="2554288"/>
          <p14:tracePt t="275650" x="6456363" y="2544763"/>
          <p14:tracePt t="275667" x="6303963" y="2527300"/>
          <p14:tracePt t="275683" x="6224588" y="2527300"/>
          <p14:tracePt t="275700" x="6099175" y="2527300"/>
          <p14:tracePt t="275717" x="6081713" y="2527300"/>
          <p14:tracePt t="275733" x="6064250" y="2527300"/>
          <p14:tracePt t="275750" x="6054725" y="2527300"/>
          <p14:tracePt t="275784" x="6045200" y="2527300"/>
          <p14:tracePt t="275808" x="6037263" y="2527300"/>
          <p14:tracePt t="275820" x="6027738" y="2544763"/>
          <p14:tracePt t="275837" x="6000750" y="2554288"/>
          <p14:tracePt t="275849" x="5992813" y="2581275"/>
          <p14:tracePt t="275862" x="5983288" y="2616200"/>
          <p14:tracePt t="275875" x="5965825" y="2670175"/>
          <p14:tracePt t="275887" x="5946775" y="2724150"/>
          <p14:tracePt t="275901" x="5938838" y="2803525"/>
          <p14:tracePt t="275918" x="5938838" y="2874963"/>
          <p14:tracePt t="275936" x="5938838" y="2982913"/>
          <p14:tracePt t="275952" x="5938838" y="3017838"/>
          <p14:tracePt t="275969" x="5956300" y="3063875"/>
          <p14:tracePt t="275984" x="5992813" y="3125788"/>
          <p14:tracePt t="276000" x="6018213" y="3179763"/>
          <p14:tracePt t="276017" x="6081713" y="3251200"/>
          <p14:tracePt t="276033" x="6215063" y="3402013"/>
          <p14:tracePt t="276050" x="6269038" y="3465513"/>
          <p14:tracePt t="276067" x="6367463" y="3536950"/>
          <p14:tracePt t="276083" x="6394450" y="3563938"/>
          <p14:tracePt t="276100" x="6446838" y="3589338"/>
          <p14:tracePt t="276117" x="6545263" y="3625850"/>
          <p14:tracePt t="276134" x="6599238" y="3643313"/>
          <p14:tracePt t="276150" x="6635750" y="3652838"/>
          <p14:tracePt t="276167" x="6732588" y="3679825"/>
          <p14:tracePt t="276184" x="6786563" y="3679825"/>
          <p14:tracePt t="276200" x="6956425" y="3697288"/>
          <p14:tracePt t="276217" x="7054850" y="3697288"/>
          <p14:tracePt t="276234" x="7126288" y="3697288"/>
          <p14:tracePt t="276251" x="7278688" y="3697288"/>
          <p14:tracePt t="276268" x="7331075" y="3687763"/>
          <p14:tracePt t="276284" x="7385050" y="3687763"/>
          <p14:tracePt t="276301" x="7429500" y="3679825"/>
          <p14:tracePt t="276318" x="7473950" y="3670300"/>
          <p14:tracePt t="276334" x="7500938" y="3643313"/>
          <p14:tracePt t="276351" x="7537450" y="3598863"/>
          <p14:tracePt t="276368" x="7589838" y="3517900"/>
          <p14:tracePt t="276384" x="7608888" y="3465513"/>
          <p14:tracePt t="276401" x="7635875" y="3349625"/>
          <p14:tracePt t="276418" x="7635875" y="3278188"/>
          <p14:tracePt t="276434" x="7653338" y="3197225"/>
          <p14:tracePt t="276451" x="7653338" y="3108325"/>
          <p14:tracePt t="276467" x="7661275" y="3071813"/>
          <p14:tracePt t="276484" x="7661275" y="3044825"/>
          <p14:tracePt t="276500" x="7661275" y="3027363"/>
          <p14:tracePt t="276517" x="7661275" y="3017838"/>
          <p14:tracePt t="276533" x="7653338" y="3017838"/>
          <p14:tracePt t="276550" x="7608888" y="3017838"/>
          <p14:tracePt t="276567" x="7564438" y="3017838"/>
          <p14:tracePt t="276583" x="7527925" y="3017838"/>
          <p14:tracePt t="276600" x="7483475" y="3017838"/>
          <p14:tracePt t="276617" x="7473950" y="3017838"/>
          <p14:tracePt t="276633" x="7446963" y="3063875"/>
          <p14:tracePt t="276650" x="7421563" y="3089275"/>
          <p14:tracePt t="276667" x="7412038" y="3135313"/>
          <p14:tracePt t="276683" x="7385050" y="3179763"/>
          <p14:tracePt t="276700" x="7375525" y="3179763"/>
          <p14:tracePt t="276717" x="7375525" y="3187700"/>
          <p14:tracePt t="276779" x="7375525" y="3197225"/>
          <p14:tracePt t="276803" x="7350125" y="3214688"/>
          <p14:tracePt t="276815" x="7340600" y="3224213"/>
          <p14:tracePt t="276828" x="7323138" y="3232150"/>
          <p14:tracePt t="276845" x="7296150" y="3241675"/>
          <p14:tracePt t="276857" x="7269163" y="3259138"/>
          <p14:tracePt t="276871" x="7259638" y="3259138"/>
          <p14:tracePt t="276884" x="7251700" y="3259138"/>
          <p14:tracePt t="276906" x="7215188" y="3259138"/>
          <p14:tracePt t="276918" x="7143750" y="3259138"/>
          <p14:tracePt t="276934" x="7108825" y="3251200"/>
          <p14:tracePt t="276952" x="7064375" y="3241675"/>
          <p14:tracePt t="276967" x="7018338" y="3224213"/>
          <p14:tracePt t="277001" x="7010400" y="3214688"/>
          <p14:tracePt t="277017" x="6973888" y="3187700"/>
          <p14:tracePt t="277034" x="6946900" y="3143250"/>
          <p14:tracePt t="277051" x="6884988" y="3089275"/>
          <p14:tracePt t="277067" x="6858000" y="3063875"/>
          <p14:tracePt t="277084" x="6850063" y="3054350"/>
          <p14:tracePt t="277101" x="6823075" y="3027363"/>
          <p14:tracePt t="277117" x="6804025" y="3000375"/>
          <p14:tracePt t="277134" x="6786563" y="2992438"/>
          <p14:tracePt t="277151" x="6742113" y="2928938"/>
          <p14:tracePt t="277167" x="6715125" y="2901950"/>
          <p14:tracePt t="277184" x="6643688" y="2830513"/>
          <p14:tracePt t="277200" x="6608763" y="2795588"/>
          <p14:tracePt t="277218" x="6564313" y="2768600"/>
          <p14:tracePt t="277235" x="6465888" y="2660650"/>
          <p14:tracePt t="277251" x="6438900" y="2652713"/>
          <p14:tracePt t="277270" x="6384925" y="2589213"/>
          <p14:tracePt t="277285" x="6350000" y="2563813"/>
          <p14:tracePt t="277301" x="6303963" y="2544763"/>
          <p14:tracePt t="277318" x="6242050" y="2509838"/>
          <p14:tracePt t="277335" x="6215063" y="2492375"/>
          <p14:tracePt t="277351" x="6207125" y="2492375"/>
          <p14:tracePt t="277369" x="6197600" y="2492375"/>
          <p14:tracePt t="277385" x="6188075" y="2492375"/>
          <p14:tracePt t="277407" x="6180138" y="2492375"/>
          <p14:tracePt t="277419" x="6170613" y="2509838"/>
          <p14:tracePt t="277434" x="6135688" y="2544763"/>
          <p14:tracePt t="277450" x="6108700" y="2581275"/>
          <p14:tracePt t="277467" x="6037263" y="2635250"/>
          <p14:tracePt t="277483" x="6027738" y="2660650"/>
          <p14:tracePt t="277500" x="6018213" y="2670175"/>
          <p14:tracePt t="277517" x="6018213" y="2687638"/>
          <p14:tracePt t="277534" x="6018213" y="2714625"/>
          <p14:tracePt t="277550" x="6018213" y="2732088"/>
          <p14:tracePt t="277567" x="6018213" y="2786063"/>
          <p14:tracePt t="277583" x="6018213" y="2911475"/>
          <p14:tracePt t="277600" x="6027738" y="2992438"/>
          <p14:tracePt t="277617" x="6054725" y="3089275"/>
          <p14:tracePt t="277634" x="6116638" y="3206750"/>
          <p14:tracePt t="277652" x="6126163" y="3251200"/>
          <p14:tracePt t="277668" x="6188075" y="3349625"/>
          <p14:tracePt t="277684" x="6215063" y="3402013"/>
          <p14:tracePt t="277700" x="6242050" y="3446463"/>
          <p14:tracePt t="277717" x="6296025" y="3492500"/>
          <p14:tracePt t="277734" x="6303963" y="3517900"/>
          <p14:tracePt t="277751" x="6313488" y="3517900"/>
          <p14:tracePt t="277767" x="6357938" y="3544888"/>
          <p14:tracePt t="277784" x="6402388" y="3571875"/>
          <p14:tracePt t="277800" x="6527800" y="3581400"/>
          <p14:tracePt t="277817" x="6564313" y="3598863"/>
          <p14:tracePt t="277834" x="6608763" y="3608388"/>
          <p14:tracePt t="277852" x="6635750" y="3616325"/>
          <p14:tracePt t="277884" x="6653213" y="3635375"/>
          <p14:tracePt t="277901" x="6661150" y="3679825"/>
          <p14:tracePt t="277917" x="6670675" y="3697288"/>
          <p14:tracePt t="277937" x="6670675" y="3724275"/>
          <p14:tracePt t="277953" x="6680200" y="3741738"/>
          <p14:tracePt t="277968" x="6680200" y="3751263"/>
          <p14:tracePt t="278034" x="6688138" y="3751263"/>
          <p14:tracePt t="278058" x="6707188" y="3751263"/>
          <p14:tracePt t="278070" x="6732588" y="3751263"/>
          <p14:tracePt t="278082" x="6778625" y="3751263"/>
          <p14:tracePt t="278095" x="6813550" y="3751263"/>
          <p14:tracePt t="278107" x="6850063" y="3751263"/>
          <p14:tracePt t="278120" x="6894513" y="3751263"/>
          <p14:tracePt t="278135" x="6911975" y="3751263"/>
          <p14:tracePt t="278152" x="6921500" y="3751263"/>
          <p14:tracePt t="278168" x="6929438" y="3741738"/>
          <p14:tracePt t="278186" x="6956425" y="3724275"/>
          <p14:tracePt t="278203" x="7027863" y="3616325"/>
          <p14:tracePt t="278217" x="7089775" y="3554413"/>
          <p14:tracePt t="278234" x="7116763" y="3500438"/>
          <p14:tracePt t="278251" x="7180263" y="3357563"/>
          <p14:tracePt t="278267" x="7180263" y="3303588"/>
          <p14:tracePt t="278284" x="7197725" y="3268663"/>
          <p14:tracePt t="278301" x="7197725" y="3232150"/>
          <p14:tracePt t="278334" x="7197725" y="3224213"/>
          <p14:tracePt t="278351" x="7180263" y="3187700"/>
          <p14:tracePt t="278367" x="7143750" y="3152775"/>
          <p14:tracePt t="278384" x="7135813" y="3143250"/>
          <p14:tracePt t="278400" x="7135813" y="3135313"/>
          <p14:tracePt t="278417" x="7116763" y="3135313"/>
          <p14:tracePt t="278434" x="7116763" y="3125788"/>
          <p14:tracePt t="278451" x="7081838" y="3098800"/>
          <p14:tracePt t="278467" x="7064375" y="3089275"/>
          <p14:tracePt t="278484" x="7045325" y="3081338"/>
          <p14:tracePt t="278500" x="6983413" y="3027363"/>
          <p14:tracePt t="278517" x="6965950" y="3009900"/>
          <p14:tracePt t="278534" x="6938963" y="2992438"/>
          <p14:tracePt t="278550" x="6884988" y="2946400"/>
          <p14:tracePt t="278568" x="6875463" y="2938463"/>
          <p14:tracePt t="278585" x="6867525" y="2928938"/>
          <p14:tracePt t="278601" x="6867525" y="2921000"/>
          <p14:tracePt t="278634" x="6813550" y="2849563"/>
          <p14:tracePt t="278651" x="6804025" y="2822575"/>
          <p14:tracePt t="278668" x="6786563" y="2795588"/>
          <p14:tracePt t="278684" x="6778625" y="2786063"/>
          <p14:tracePt t="278730" x="6769100" y="2778125"/>
          <p14:tracePt t="278742" x="6751638" y="2751138"/>
          <p14:tracePt t="278754" x="6707188" y="2741613"/>
          <p14:tracePt t="278767" x="6697663" y="2732088"/>
          <p14:tracePt t="278784" x="6680200" y="2714625"/>
          <p14:tracePt t="278804" x="6661150" y="2714625"/>
          <p14:tracePt t="278818" x="6653213" y="2706688"/>
          <p14:tracePt t="278834" x="6616700" y="2687638"/>
          <p14:tracePt t="278851" x="6545263" y="2635250"/>
          <p14:tracePt t="278867" x="6438900" y="2563813"/>
          <p14:tracePt t="278884" x="6269038" y="2465388"/>
          <p14:tracePt t="278900" x="6232525" y="2438400"/>
          <p14:tracePt t="278917" x="6215063" y="2411413"/>
          <p14:tracePt t="278934" x="6207125" y="2401888"/>
          <p14:tracePt t="278968" x="6188075" y="2401888"/>
          <p14:tracePt t="278985" x="6161088" y="2401888"/>
          <p14:tracePt t="279001" x="6108700" y="2401888"/>
          <p14:tracePt t="279018" x="6037263" y="2411413"/>
          <p14:tracePt t="279035" x="6010275" y="2420938"/>
          <p14:tracePt t="279052" x="6000750" y="2438400"/>
          <p14:tracePt t="279068" x="5973763" y="2455863"/>
          <p14:tracePt t="279085" x="5938838" y="2492375"/>
          <p14:tracePt t="279102" x="5857875" y="2563813"/>
          <p14:tracePt t="279118" x="5813425" y="2589213"/>
          <p14:tracePt t="279135" x="5786438" y="2616200"/>
          <p14:tracePt t="279152" x="5768975" y="2635250"/>
          <p14:tracePt t="279185" x="5768975" y="2643188"/>
          <p14:tracePt t="279201" x="5732463" y="2706688"/>
          <p14:tracePt t="279217" x="5724525" y="2714625"/>
          <p14:tracePt t="279235" x="5697538" y="2786063"/>
          <p14:tracePt t="279251" x="5680075" y="2830513"/>
          <p14:tracePt t="279268" x="5670550" y="2884488"/>
          <p14:tracePt t="279285" x="5670550" y="2973388"/>
          <p14:tracePt t="279301" x="5670550" y="3027363"/>
          <p14:tracePt t="279317" x="5670550" y="3071813"/>
          <p14:tracePt t="279334" x="5670550" y="3143250"/>
          <p14:tracePt t="279351" x="5670550" y="3170238"/>
          <p14:tracePt t="279367" x="5688013" y="3197225"/>
          <p14:tracePt t="279384" x="5697538" y="3206750"/>
          <p14:tracePt t="279401" x="5732463" y="3268663"/>
          <p14:tracePt t="279417" x="5778500" y="3322638"/>
          <p14:tracePt t="279435" x="5840413" y="3394075"/>
          <p14:tracePt t="279450" x="5857875" y="3402013"/>
          <p14:tracePt t="279467" x="5867400" y="3411538"/>
          <p14:tracePt t="279484" x="5875338" y="3429000"/>
          <p14:tracePt t="279501" x="5894388" y="3455988"/>
          <p14:tracePt t="279517" x="5911850" y="3482975"/>
          <p14:tracePt t="279534" x="5946775" y="3517900"/>
          <p14:tracePt t="279550" x="5956300" y="3527425"/>
          <p14:tracePt t="279567" x="5956300" y="3536950"/>
          <p14:tracePt t="279584" x="5965825" y="3536950"/>
          <p14:tracePt t="279600" x="5965825" y="3544888"/>
          <p14:tracePt t="279619" x="5983288" y="3581400"/>
          <p14:tracePt t="279635" x="6010275" y="3598863"/>
          <p14:tracePt t="279652" x="6037263" y="3616325"/>
          <p14:tracePt t="279668" x="6099175" y="3670300"/>
          <p14:tracePt t="279685" x="6143625" y="3697288"/>
          <p14:tracePt t="279704" x="6224588" y="3733800"/>
          <p14:tracePt t="279718" x="6259513" y="3751263"/>
          <p14:tracePt t="279735" x="6296025" y="3759200"/>
          <p14:tracePt t="279752" x="6350000" y="3768725"/>
          <p14:tracePt t="279768" x="6357938" y="3786188"/>
          <p14:tracePt t="279785" x="6375400" y="3786188"/>
          <p14:tracePt t="279802" x="6438900" y="3805238"/>
          <p14:tracePt t="279819" x="6483350" y="3805238"/>
          <p14:tracePt t="279835" x="6518275" y="3822700"/>
          <p14:tracePt t="279838" x="6572250" y="3822700"/>
          <p14:tracePt t="279852" x="6616700" y="3830638"/>
          <p14:tracePt t="279868" x="6688138" y="3849688"/>
          <p14:tracePt t="279885" x="6786563" y="3849688"/>
          <p14:tracePt t="279902" x="6956425" y="3840163"/>
          <p14:tracePt t="279919" x="7037388" y="3813175"/>
          <p14:tracePt t="279935" x="7126288" y="3759200"/>
          <p14:tracePt t="279952" x="7224713" y="3670300"/>
          <p14:tracePt t="279968" x="7286625" y="3625850"/>
          <p14:tracePt t="279984" x="7313613" y="3563938"/>
          <p14:tracePt t="280001" x="7394575" y="3421063"/>
          <p14:tracePt t="280017" x="7421563" y="3367088"/>
          <p14:tracePt t="280034" x="7439025" y="3286125"/>
          <p14:tracePt t="280051" x="7439025" y="3268663"/>
          <p14:tracePt t="280068" x="7439025" y="3241675"/>
          <p14:tracePt t="280085" x="7421563" y="3160713"/>
          <p14:tracePt t="280102" x="7412038" y="3135313"/>
          <p14:tracePt t="280120" x="7340600" y="3089275"/>
          <p14:tracePt t="280135" x="7331075" y="3044825"/>
          <p14:tracePt t="280152" x="7304088" y="3017838"/>
          <p14:tracePt t="280168" x="7278688" y="2992438"/>
          <p14:tracePt t="280186" x="7269163" y="2973388"/>
          <p14:tracePt t="280204" x="7259638" y="2938463"/>
          <p14:tracePt t="280218" x="7232650" y="2921000"/>
          <p14:tracePt t="280234" x="7207250" y="2874963"/>
          <p14:tracePt t="280254" x="7126288" y="2795588"/>
          <p14:tracePt t="280268" x="7081838" y="2751138"/>
          <p14:tracePt t="280285" x="7054850" y="2714625"/>
          <p14:tracePt t="280302" x="6992938" y="2670175"/>
          <p14:tracePt t="280318" x="6983413" y="2670175"/>
          <p14:tracePt t="280337" x="6965950" y="2660650"/>
          <p14:tracePt t="280379" x="6938963" y="2643188"/>
          <p14:tracePt t="280391" x="6902450" y="2616200"/>
          <p14:tracePt t="280403" x="6875463" y="2598738"/>
          <p14:tracePt t="280418" x="6831013" y="2571750"/>
          <p14:tracePt t="280434" x="6813550" y="2554288"/>
          <p14:tracePt t="280451" x="6688138" y="2455863"/>
          <p14:tracePt t="280467" x="6608763" y="2428875"/>
          <p14:tracePt t="280484" x="6527800" y="2393950"/>
          <p14:tracePt t="280502" x="6411913" y="2339975"/>
          <p14:tracePt t="280517" x="6384925" y="2322513"/>
          <p14:tracePt t="280534" x="6375400" y="2312988"/>
          <p14:tracePt t="280551" x="6367463" y="2312988"/>
          <p14:tracePt t="280584" x="6357938" y="2312988"/>
          <p14:tracePt t="280625" x="6323013" y="2312988"/>
          <p14:tracePt t="280637" x="6269038" y="2312988"/>
          <p14:tracePt t="280649" x="6197600" y="2312988"/>
          <p14:tracePt t="280662" x="6126163" y="2312988"/>
          <p14:tracePt t="280674" x="6045200" y="2322513"/>
          <p14:tracePt t="280688" x="5983288" y="2349500"/>
          <p14:tracePt t="280702" x="5946775" y="2349500"/>
          <p14:tracePt t="280719" x="5938838" y="2357438"/>
          <p14:tracePt t="280735" x="5929313" y="2366963"/>
          <p14:tracePt t="280760" x="5929313" y="2384425"/>
          <p14:tracePt t="280772" x="5911850" y="2411413"/>
          <p14:tracePt t="280786" x="5884863" y="2473325"/>
          <p14:tracePt t="280802" x="5867400" y="2544763"/>
          <p14:tracePt t="280821" x="5822950" y="2706688"/>
          <p14:tracePt t="280836" x="5813425" y="2759075"/>
          <p14:tracePt t="280851" x="5813425" y="2813050"/>
          <p14:tracePt t="280868" x="5813425" y="2857500"/>
          <p14:tracePt t="280884" x="5813425" y="2901950"/>
          <p14:tracePt t="280901" x="5813425" y="2921000"/>
          <p14:tracePt t="280918" x="5813425" y="2928938"/>
          <p14:tracePt t="280934" x="5813425" y="3009900"/>
          <p14:tracePt t="280952" x="5830888" y="3063875"/>
          <p14:tracePt t="280969" x="5867400" y="3125788"/>
          <p14:tracePt t="280984" x="5894388" y="3170238"/>
          <p14:tracePt t="281002" x="5921375" y="3187700"/>
          <p14:tracePt t="281018" x="5956300" y="3259138"/>
          <p14:tracePt t="281035" x="6000750" y="3313113"/>
          <p14:tracePt t="281052" x="6027738" y="3375025"/>
          <p14:tracePt t="281068" x="6108700" y="3473450"/>
          <p14:tracePt t="281085" x="6135688" y="3517900"/>
          <p14:tracePt t="281103" x="6170613" y="3563938"/>
          <p14:tracePt t="281119" x="6180138" y="3571875"/>
          <p14:tracePt t="281136" x="6188075" y="3598863"/>
          <p14:tracePt t="281152" x="6242050" y="3662363"/>
          <p14:tracePt t="281168" x="6303963" y="3706813"/>
          <p14:tracePt t="281187" x="6402388" y="3795713"/>
          <p14:tracePt t="281203" x="6465888" y="3840163"/>
          <p14:tracePt t="281220" x="6527800" y="3884613"/>
          <p14:tracePt t="281235" x="6715125" y="3956050"/>
          <p14:tracePt t="281251" x="6796088" y="3992563"/>
          <p14:tracePt t="281267" x="6867525" y="4000500"/>
          <p14:tracePt t="281284" x="6946900" y="4027488"/>
          <p14:tracePt t="281301" x="6973888" y="4044950"/>
          <p14:tracePt t="281318" x="6983413" y="4044950"/>
          <p14:tracePt t="281334" x="7027863" y="4044950"/>
          <p14:tracePt t="281351" x="7045325" y="4044950"/>
          <p14:tracePt t="281368" x="7089775" y="4027488"/>
          <p14:tracePt t="281387" x="7153275" y="3956050"/>
          <p14:tracePt t="281402" x="7188200" y="3902075"/>
          <p14:tracePt t="281418" x="7197725" y="3857625"/>
          <p14:tracePt t="281435" x="7269163" y="3635375"/>
          <p14:tracePt t="281452" x="7304088" y="3509963"/>
          <p14:tracePt t="281470" x="7323138" y="3411538"/>
          <p14:tracePt t="281485" x="7340600" y="3214688"/>
          <p14:tracePt t="281502" x="7340600" y="3116263"/>
          <p14:tracePt t="281520" x="7251700" y="2946400"/>
          <p14:tracePt t="281535" x="7161213" y="2867025"/>
          <p14:tracePt t="281552" x="7099300" y="2813050"/>
          <p14:tracePt t="281570" x="6929438" y="2714625"/>
          <p14:tracePt t="281585" x="6894513" y="2706688"/>
          <p14:tracePt t="281602" x="6850063" y="2687638"/>
          <p14:tracePt t="281618" x="6786563" y="2643188"/>
          <p14:tracePt t="281635" x="6732588" y="2608263"/>
          <p14:tracePt t="281652" x="6635750" y="2598738"/>
          <p14:tracePt t="281668" x="6473825" y="2563813"/>
          <p14:tracePt t="281685" x="6402388" y="2544763"/>
          <p14:tracePt t="281703" x="6340475" y="2544763"/>
          <p14:tracePt t="281718" x="6313488" y="2544763"/>
          <p14:tracePt t="281735" x="6296025" y="2554288"/>
          <p14:tracePt t="281751" x="6242050" y="2563813"/>
          <p14:tracePt t="281768" x="6224588" y="2571750"/>
          <p14:tracePt t="281784" x="6197600" y="2571750"/>
          <p14:tracePt t="281801" x="6188075" y="2581275"/>
          <p14:tracePt t="281817" x="6180138" y="2581275"/>
          <p14:tracePt t="281851" x="6180138" y="2598738"/>
          <p14:tracePt t="281927" x="6180138" y="2608263"/>
          <p14:tracePt t="281940" x="6180138" y="2625725"/>
          <p14:tracePt t="281953" x="6170613" y="2635250"/>
          <p14:tracePt t="281969" x="6161088" y="2643188"/>
          <p14:tracePt t="281985" x="6161088" y="2660650"/>
          <p14:tracePt t="282001" x="6153150" y="2660650"/>
          <p14:tracePt t="282121" x="6153150" y="2652713"/>
          <p14:tracePt t="282133" x="6161088" y="2652713"/>
          <p14:tracePt t="282145" x="6180138" y="2643188"/>
          <p14:tracePt t="282157" x="6224588" y="2616200"/>
          <p14:tracePt t="282170" x="6296025" y="2608263"/>
          <p14:tracePt t="282185" x="6375400" y="2571750"/>
          <p14:tracePt t="282203" x="6483350" y="2536825"/>
          <p14:tracePt t="282219" x="6616700" y="2492375"/>
          <p14:tracePt t="282235" x="6653213" y="2473325"/>
          <p14:tracePt t="282253" x="6707188" y="2455863"/>
          <p14:tracePt t="282268" x="6724650" y="2455863"/>
          <p14:tracePt t="282285" x="6751638" y="2438400"/>
          <p14:tracePt t="282301" x="6813550" y="2420938"/>
          <p14:tracePt t="282318" x="6850063" y="2401888"/>
          <p14:tracePt t="282334" x="6894513" y="2393950"/>
          <p14:tracePt t="282351" x="6973888" y="2339975"/>
          <p14:tracePt t="282367" x="7018338" y="2312988"/>
          <p14:tracePt t="282385" x="7072313" y="2278063"/>
          <p14:tracePt t="282402" x="7116763" y="2241550"/>
          <p14:tracePt t="282418" x="7242175" y="2108200"/>
          <p14:tracePt t="282435" x="7304088" y="2044700"/>
          <p14:tracePt t="282453" x="7402513" y="1920875"/>
          <p14:tracePt t="282469" x="7446963" y="1857375"/>
          <p14:tracePt t="282486" x="7473950" y="1803400"/>
          <p14:tracePt t="282502" x="7545388" y="1697038"/>
          <p14:tracePt t="282519" x="7564438" y="1670050"/>
          <p14:tracePt t="282535" x="7564438" y="1652588"/>
          <p14:tracePt t="282552" x="7554913" y="1608138"/>
          <p14:tracePt t="282568" x="7545388" y="1589088"/>
          <p14:tracePt t="282585" x="7510463" y="1581150"/>
          <p14:tracePt t="282602" x="7402513" y="1536700"/>
          <p14:tracePt t="282619" x="7323138" y="1527175"/>
          <p14:tracePt t="282635" x="7224713" y="1527175"/>
          <p14:tracePt t="282652" x="7072313" y="1509713"/>
          <p14:tracePt t="282668" x="6956425" y="1509713"/>
          <p14:tracePt t="282687" x="6823075" y="1509713"/>
          <p14:tracePt t="282702" x="6769100" y="1544638"/>
          <p14:tracePt t="282719" x="6688138" y="1571625"/>
          <p14:tracePt t="282735" x="6537325" y="1687513"/>
          <p14:tracePt t="282752" x="6473825" y="1731963"/>
          <p14:tracePt t="282768" x="6411913" y="1785938"/>
          <p14:tracePt t="282785" x="6350000" y="1830388"/>
          <p14:tracePt t="282801" x="6340475" y="1849438"/>
          <p14:tracePt t="282818" x="6340475" y="1857375"/>
          <p14:tracePt t="282835" x="6340475" y="1901825"/>
          <p14:tracePt t="282851" x="6340475" y="1955800"/>
          <p14:tracePt t="282868" x="6350000" y="2143125"/>
          <p14:tracePt t="282901" x="6394450" y="2303463"/>
          <p14:tracePt t="282918" x="6402388" y="2357438"/>
          <p14:tracePt t="282935" x="6446838" y="2455863"/>
          <p14:tracePt t="282952" x="6473825" y="2509838"/>
          <p14:tracePt t="282969" x="6500813" y="2554288"/>
          <p14:tracePt t="282984" x="6572250" y="2670175"/>
          <p14:tracePt t="283001" x="6643688" y="2759075"/>
          <p14:tracePt t="283018" x="6688138" y="2822575"/>
          <p14:tracePt t="283034" x="6823075" y="2946400"/>
          <p14:tracePt t="283051" x="6875463" y="2973388"/>
          <p14:tracePt t="283069" x="6983413" y="3036888"/>
          <p14:tracePt t="283085" x="7037388" y="3063875"/>
          <p14:tracePt t="283102" x="7072313" y="3081338"/>
          <p14:tracePt t="283119" x="7207250" y="3108325"/>
          <p14:tracePt t="283136" x="7259638" y="3108325"/>
          <p14:tracePt t="283154" x="7367588" y="3116263"/>
          <p14:tracePt t="283168" x="7421563" y="3116263"/>
          <p14:tracePt t="283185" x="7473950" y="3116263"/>
          <p14:tracePt t="283202" x="7608888" y="3089275"/>
          <p14:tracePt t="283220" x="7653338" y="3071813"/>
          <p14:tracePt t="283236" x="7707313" y="3063875"/>
          <p14:tracePt t="283253" x="7778750" y="3036888"/>
          <p14:tracePt t="283269" x="7823200" y="3017838"/>
          <p14:tracePt t="283287" x="7885113" y="2992438"/>
          <p14:tracePt t="283302" x="7912100" y="2965450"/>
          <p14:tracePt t="283319" x="7947025" y="2955925"/>
          <p14:tracePt t="283335" x="7993063" y="2894013"/>
          <p14:tracePt t="283352" x="8018463" y="2830513"/>
          <p14:tracePt t="283368" x="8054975" y="2795588"/>
          <p14:tracePt t="283385" x="8089900" y="2714625"/>
          <p14:tracePt t="283401" x="8126413" y="2536825"/>
          <p14:tracePt t="283418" x="8135938" y="2438400"/>
          <p14:tracePt t="283434" x="8135938" y="2312988"/>
          <p14:tracePt t="283451" x="8089900" y="2017713"/>
          <p14:tracePt t="283470" x="8037513" y="1920875"/>
          <p14:tracePt t="283485" x="7956550" y="1731963"/>
          <p14:tracePt t="283502" x="7885113" y="1643063"/>
          <p14:tracePt t="283519" x="7813675" y="1554163"/>
          <p14:tracePt t="283535" x="7680325" y="1384300"/>
          <p14:tracePt t="283552" x="7616825" y="1322388"/>
          <p14:tracePt t="283570" x="7510463" y="1231900"/>
          <p14:tracePt t="283585" x="7456488" y="1223963"/>
          <p14:tracePt t="283602" x="7421563" y="1204913"/>
          <p14:tracePt t="283619" x="7375525" y="1204913"/>
          <p14:tracePt t="283635" x="7286625" y="1204913"/>
          <p14:tracePt t="283652" x="7251700" y="1204913"/>
          <p14:tracePt t="283670" x="7153275" y="1241425"/>
          <p14:tracePt t="283685" x="7072313" y="1268413"/>
          <p14:tracePt t="283702" x="7010400" y="1322388"/>
          <p14:tracePt t="283719" x="6875463" y="1446213"/>
          <p14:tracePt t="283736" x="6831013" y="1536700"/>
          <p14:tracePt t="283753" x="6759575" y="1616075"/>
          <p14:tracePt t="283769" x="6680200" y="1785938"/>
          <p14:tracePt t="283786" x="6653213" y="1839913"/>
          <p14:tracePt t="283804" x="6599238" y="1911350"/>
          <p14:tracePt t="283818" x="6581775" y="1928813"/>
          <p14:tracePt t="283835" x="6572250" y="1955800"/>
          <p14:tracePt t="283851" x="6564313" y="2009775"/>
          <p14:tracePt t="283868" x="6564313" y="2027238"/>
          <p14:tracePt t="283884" x="6564313" y="2063750"/>
          <p14:tracePt t="283901" x="6545263" y="2108200"/>
          <p14:tracePt t="283917" x="6545263" y="2179638"/>
          <p14:tracePt t="283934" x="6545263" y="2232025"/>
          <p14:tracePt t="283955" x="6572250" y="2366963"/>
          <p14:tracePt t="283968" x="6581775" y="2401888"/>
          <p14:tracePt t="283985" x="6589713" y="2428875"/>
          <p14:tracePt t="284002" x="6635750" y="2473325"/>
          <p14:tracePt t="284018" x="6643688" y="2500313"/>
          <p14:tracePt t="284035" x="6670675" y="2527300"/>
          <p14:tracePt t="284051" x="6732588" y="2589213"/>
          <p14:tracePt t="284068" x="6796088" y="2643188"/>
          <p14:tracePt t="284085" x="6858000" y="2670175"/>
          <p14:tracePt t="284101" x="6992938" y="2732088"/>
          <p14:tracePt t="284119" x="7072313" y="2759075"/>
          <p14:tracePt t="284136" x="7170738" y="2786063"/>
          <p14:tracePt t="284152" x="7224713" y="2786063"/>
          <p14:tracePt t="284169" x="7259638" y="2803525"/>
          <p14:tracePt t="284185" x="7375525" y="2830513"/>
          <p14:tracePt t="284202" x="7429500" y="2849563"/>
          <p14:tracePt t="284221" x="7537450" y="2857500"/>
          <p14:tracePt t="284236" x="7572375" y="2874963"/>
          <p14:tracePt t="284253" x="7616825" y="2874963"/>
          <p14:tracePt t="284269" x="7688263" y="2884488"/>
          <p14:tracePt t="284286" x="7715250" y="2884488"/>
          <p14:tracePt t="284302" x="7751763" y="2884488"/>
          <p14:tracePt t="284319" x="7796213" y="2884488"/>
          <p14:tracePt t="284336" x="7823200" y="2857500"/>
          <p14:tracePt t="284354" x="7894638" y="2786063"/>
          <p14:tracePt t="284369" x="7921625" y="2732088"/>
          <p14:tracePt t="284385" x="7947025" y="2670175"/>
          <p14:tracePt t="284402" x="7983538" y="2616200"/>
          <p14:tracePt t="284420" x="8045450" y="2473325"/>
          <p14:tracePt t="284435" x="8054975" y="2420938"/>
          <p14:tracePt t="284453" x="8072438" y="2339975"/>
          <p14:tracePt t="284470" x="8072438" y="2241550"/>
          <p14:tracePt t="284485" x="8072438" y="2206625"/>
          <p14:tracePt t="284503" x="8072438" y="2179638"/>
          <p14:tracePt t="284518" x="8045450" y="2009775"/>
          <p14:tracePt t="284535" x="7993063" y="1901825"/>
          <p14:tracePt t="284552" x="7875588" y="1714500"/>
          <p14:tracePt t="284568" x="7823200" y="1652588"/>
          <p14:tracePt t="284585" x="7796213" y="1616075"/>
          <p14:tracePt t="284602" x="7751763" y="1589088"/>
          <p14:tracePt t="284618" x="7742238" y="1589088"/>
          <p14:tracePt t="284636" x="7715250" y="1581150"/>
          <p14:tracePt t="284652" x="7643813" y="1581150"/>
          <p14:tracePt t="284669" x="7589838" y="1562100"/>
          <p14:tracePt t="284685" x="7537450" y="1562100"/>
          <p14:tracePt t="284703" x="7456488" y="1562100"/>
          <p14:tracePt t="284719" x="7385050" y="1562100"/>
          <p14:tracePt t="284738" x="7259638" y="1562100"/>
          <p14:tracePt t="284752" x="7188200" y="1562100"/>
          <p14:tracePt t="284769" x="7116763" y="1562100"/>
          <p14:tracePt t="284787" x="7000875" y="1581150"/>
          <p14:tracePt t="284802" x="6983413" y="1598613"/>
          <p14:tracePt t="284819" x="6938963" y="1608138"/>
          <p14:tracePt t="284836" x="6894513" y="1643063"/>
          <p14:tracePt t="284852" x="6867525" y="1670050"/>
          <p14:tracePt t="284869" x="6823075" y="1697038"/>
          <p14:tracePt t="284886" x="6724650" y="1785938"/>
          <p14:tracePt t="284902" x="6697663" y="1822450"/>
          <p14:tracePt t="284918" x="6653213" y="1849438"/>
          <p14:tracePt t="284935" x="6635750" y="1874838"/>
          <p14:tracePt t="284952" x="6616700" y="1884363"/>
          <p14:tracePt t="284968" x="6608763" y="1901825"/>
          <p14:tracePt t="285009" x="6608763" y="1920875"/>
          <p14:tracePt t="285022" x="6608763" y="1928813"/>
          <p14:tracePt t="285033" x="6608763" y="1946275"/>
          <p14:tracePt t="285046" x="6608763" y="1992313"/>
          <p14:tracePt t="285058" x="6608763" y="2027238"/>
          <p14:tracePt t="285071" x="6616700" y="2063750"/>
          <p14:tracePt t="285085" x="6626225" y="2125663"/>
          <p14:tracePt t="285102" x="6643688" y="2160588"/>
          <p14:tracePt t="285119" x="6670675" y="2251075"/>
          <p14:tracePt t="285136" x="6680200" y="2295525"/>
          <p14:tracePt t="285152" x="6680200" y="2330450"/>
          <p14:tracePt t="285169" x="6707188" y="2393950"/>
          <p14:tracePt t="285186" x="6732588" y="2438400"/>
          <p14:tracePt t="285204" x="6786563" y="2536825"/>
          <p14:tracePt t="285219" x="6813550" y="2571750"/>
          <p14:tracePt t="285235" x="6840538" y="2625725"/>
          <p14:tracePt t="285252" x="6894513" y="2697163"/>
          <p14:tracePt t="285268" x="6921500" y="2724150"/>
          <p14:tracePt t="285285" x="6965950" y="2751138"/>
          <p14:tracePt t="285302" x="6992938" y="2778125"/>
          <p14:tracePt t="285318" x="7000875" y="2778125"/>
          <p14:tracePt t="285335" x="7027863" y="2786063"/>
          <p14:tracePt t="285358" x="7037388" y="2786063"/>
          <p14:tracePt t="285371" x="7045325" y="2813050"/>
          <p14:tracePt t="285384" x="7081838" y="2822575"/>
          <p14:tracePt t="285401" x="7143750" y="2840038"/>
          <p14:tracePt t="285418" x="7197725" y="2867025"/>
          <p14:tracePt t="285435" x="7242175" y="2884488"/>
          <p14:tracePt t="285451" x="7331075" y="2911475"/>
          <p14:tracePt t="285468" x="7358063" y="2921000"/>
          <p14:tracePt t="285486" x="7385050" y="2921000"/>
          <p14:tracePt t="285501" x="7412038" y="2928938"/>
          <p14:tracePt t="285518" x="7439025" y="2928938"/>
          <p14:tracePt t="285535" x="7510463" y="2911475"/>
          <p14:tracePt t="285552" x="7572375" y="2884488"/>
          <p14:tracePt t="285568" x="7599363" y="2849563"/>
          <p14:tracePt t="285584" x="7680325" y="2759075"/>
          <p14:tracePt t="285601" x="7707313" y="2706688"/>
          <p14:tracePt t="285619" x="7759700" y="2625725"/>
          <p14:tracePt t="285636" x="7823200" y="2438400"/>
          <p14:tracePt t="285652" x="7858125" y="2330450"/>
          <p14:tracePt t="285671" x="7885113" y="2206625"/>
          <p14:tracePt t="285686" x="7885113" y="2125663"/>
          <p14:tracePt t="285702" x="7885113" y="2089150"/>
          <p14:tracePt t="285719" x="7885113" y="1982788"/>
          <p14:tracePt t="285737" x="7858125" y="1938338"/>
          <p14:tracePt t="285752" x="7831138" y="1884363"/>
          <p14:tracePt t="285768" x="7732713" y="1758950"/>
          <p14:tracePt t="285785" x="7670800" y="1697038"/>
          <p14:tracePt t="285803" x="7537450" y="1544638"/>
          <p14:tracePt t="285818" x="7473950" y="1482725"/>
          <p14:tracePt t="285836" x="7412038" y="1455738"/>
          <p14:tracePt t="285852" x="7323138" y="1411288"/>
          <p14:tracePt t="285869" x="7259638" y="1401763"/>
          <p14:tracePt t="285886" x="7207250" y="1401763"/>
          <p14:tracePt t="285903" x="7153275" y="1401763"/>
          <p14:tracePt t="285919" x="7045325" y="1401763"/>
          <p14:tracePt t="285936" x="6992938" y="1419225"/>
          <p14:tracePt t="285953" x="6938963" y="1428750"/>
          <p14:tracePt t="285970" x="6823075" y="1490663"/>
          <p14:tracePt t="285985" x="6778625" y="1517650"/>
          <p14:tracePt t="286002" x="6742113" y="1544638"/>
          <p14:tracePt t="286018" x="6661150" y="1581150"/>
          <p14:tracePt t="286035" x="6635750" y="1608138"/>
          <p14:tracePt t="286053" x="6572250" y="1643063"/>
          <p14:tracePt t="286068" x="6545263" y="1660525"/>
          <p14:tracePt t="286085" x="6537325" y="1670050"/>
          <p14:tracePt t="286102" x="6527800" y="1687513"/>
          <p14:tracePt t="286118" x="6518275" y="1714500"/>
          <p14:tracePt t="286136" x="6500813" y="1731963"/>
          <p14:tracePt t="286152" x="6500813" y="1785938"/>
          <p14:tracePt t="286169" x="6500813" y="1839913"/>
          <p14:tracePt t="286188" x="6500813" y="1928813"/>
          <p14:tracePt t="286204" x="6500813" y="1982788"/>
          <p14:tracePt t="286219" x="6500813" y="2017713"/>
          <p14:tracePt t="286236" x="6537325" y="2116138"/>
          <p14:tracePt t="286252" x="6545263" y="2152650"/>
          <p14:tracePt t="286268" x="6572250" y="2197100"/>
          <p14:tracePt t="286285" x="6626225" y="2259013"/>
          <p14:tracePt t="286302" x="6643688" y="2286000"/>
          <p14:tracePt t="286319" x="6653213" y="2295525"/>
          <p14:tracePt t="286335" x="6661150" y="2303463"/>
          <p14:tracePt t="286352" x="6670675" y="2303463"/>
          <p14:tracePt t="286423" x="6670675" y="2295525"/>
          <p14:tracePt t="286435" x="6661150" y="2286000"/>
          <p14:tracePt t="286448" x="6635750" y="2259013"/>
          <p14:tracePt t="286459" x="6599238" y="2214563"/>
          <p14:tracePt t="286471" x="6510338" y="2170113"/>
          <p14:tracePt t="286485" x="6429375" y="2135188"/>
          <p14:tracePt t="286502" x="6350000" y="2089150"/>
          <p14:tracePt t="286521" x="6286500" y="2063750"/>
          <p14:tracePt t="286536" x="6278563" y="2063750"/>
          <p14:tracePt t="286552" x="6259513" y="2063750"/>
          <p14:tracePt t="286569" x="6251575" y="2063750"/>
          <p14:tracePt t="286586" x="6242050" y="2063750"/>
          <p14:tracePt t="286619" x="6224588" y="2063750"/>
          <p14:tracePt t="286632" x="6197600" y="2063750"/>
          <p14:tracePt t="286643" x="6180138" y="2063750"/>
          <p14:tracePt t="286655" x="6161088" y="2063750"/>
          <p14:tracePt t="286716" x="6153150" y="2063750"/>
          <p14:tracePt t="286753" x="6143625" y="2054225"/>
          <p14:tracePt t="286765" x="6135688" y="2054225"/>
          <p14:tracePt t="286777" x="6116638" y="2054225"/>
          <p14:tracePt t="286789" x="6099175" y="2054225"/>
          <p14:tracePt t="286814" x="6089650" y="2054225"/>
          <p14:tracePt t="287095" x="6108700" y="2054225"/>
          <p14:tracePt t="287120" x="6116638" y="2071688"/>
          <p14:tracePt t="287131" x="6126163" y="2098675"/>
          <p14:tracePt t="287144" x="6143625" y="2135188"/>
          <p14:tracePt t="287157" x="6153150" y="2179638"/>
          <p14:tracePt t="287169" x="6153150" y="2197100"/>
          <p14:tracePt t="287186" x="6170613" y="2241550"/>
          <p14:tracePt t="287202" x="6170613" y="2278063"/>
          <p14:tracePt t="287219" x="6180138" y="2366963"/>
          <p14:tracePt t="287236" x="6197600" y="2411413"/>
          <p14:tracePt t="287254" x="6207125" y="2455863"/>
          <p14:tracePt t="287286" x="6207125" y="2465388"/>
          <p14:tracePt t="287302" x="6215063" y="2465388"/>
          <p14:tracePt t="287905" x="6224588" y="2465388"/>
          <p14:tracePt t="288056" x="6224588" y="2455863"/>
          <p14:tracePt t="288105" x="6232525" y="2455863"/>
          <p14:tracePt t="288128" x="6232525" y="2446338"/>
          <p14:tracePt t="288177" x="6232525" y="2438400"/>
          <p14:tracePt t="288189" x="6242050" y="2438400"/>
          <p14:tracePt t="288201" x="6259513" y="2411413"/>
          <p14:tracePt t="288213" x="6286500" y="2384425"/>
          <p14:tracePt t="288226" x="6323013" y="2349500"/>
          <p14:tracePt t="288239" x="6350000" y="2303463"/>
          <p14:tracePt t="288253" x="6394450" y="2278063"/>
          <p14:tracePt t="288270" x="6421438" y="2241550"/>
          <p14:tracePt t="288286" x="6446838" y="2206625"/>
          <p14:tracePt t="288302" x="6456363" y="2197100"/>
          <p14:tracePt t="288319" x="6473825" y="2187575"/>
          <p14:tracePt t="288335" x="6510338" y="2152650"/>
          <p14:tracePt t="288352" x="6527800" y="2125663"/>
          <p14:tracePt t="288369" x="6581775" y="2089150"/>
          <p14:tracePt t="288386" x="6608763" y="2071688"/>
          <p14:tracePt t="288403" x="6635750" y="2054225"/>
          <p14:tracePt t="288419" x="6653213" y="2036763"/>
          <p14:tracePt t="288438" x="6707188" y="2009775"/>
          <p14:tracePt t="288453" x="6715125" y="2000250"/>
          <p14:tracePt t="288469" x="6732588" y="2000250"/>
          <p14:tracePt t="288487" x="6759575" y="1992313"/>
          <p14:tracePt t="288519" x="6769100" y="1992313"/>
          <p14:tracePt t="288558" x="6778625" y="1992313"/>
          <p14:tracePt t="288595" x="6786563" y="1992313"/>
          <p14:tracePt t="288742" x="6786563" y="1982788"/>
          <p14:tracePt t="289061" x="6778625" y="1982788"/>
          <p14:tracePt t="289085" x="6769100" y="1982788"/>
          <p14:tracePt t="289097" x="6759575" y="1982788"/>
          <p14:tracePt t="289109" x="6742113" y="1982788"/>
          <p14:tracePt t="289121" x="6732588" y="1982788"/>
          <p14:tracePt t="289136" x="6697663" y="1982788"/>
          <p14:tracePt t="289153" x="6643688" y="1982788"/>
          <p14:tracePt t="289170" x="6473825" y="1982788"/>
          <p14:tracePt t="289186" x="6421438" y="1965325"/>
          <p14:tracePt t="289203" x="6384925" y="1965325"/>
          <p14:tracePt t="289220" x="6340475" y="1955800"/>
          <p14:tracePt t="289236" x="6313488" y="1938338"/>
          <p14:tracePt t="289254" x="6197600" y="1911350"/>
          <p14:tracePt t="289270" x="6161088" y="1901825"/>
          <p14:tracePt t="289287" x="6089650" y="1884363"/>
          <p14:tracePt t="289303" x="6027738" y="1874838"/>
          <p14:tracePt t="289319" x="6018213" y="1857375"/>
          <p14:tracePt t="289336" x="6000750" y="1857375"/>
          <p14:tracePt t="289352" x="5992813" y="1857375"/>
          <p14:tracePt t="289375" x="5983288" y="1857375"/>
          <p14:tracePt t="289491" x="5983288" y="1866900"/>
          <p14:tracePt t="289552" x="5983288" y="1874838"/>
          <p14:tracePt t="289564" x="5983288" y="1911350"/>
          <p14:tracePt t="289576" x="6010275" y="1946275"/>
          <p14:tracePt t="289588" x="6027738" y="2017713"/>
          <p14:tracePt t="289603" x="6037263" y="2071688"/>
          <p14:tracePt t="289619" x="6072188" y="2152650"/>
          <p14:tracePt t="289636" x="6089650" y="2214563"/>
          <p14:tracePt t="289652" x="6126163" y="2322513"/>
          <p14:tracePt t="289669" x="6153150" y="2366963"/>
          <p14:tracePt t="289687" x="6207125" y="2446338"/>
          <p14:tracePt t="289702" x="6242050" y="2500313"/>
          <p14:tracePt t="289719" x="6269038" y="2563813"/>
          <p14:tracePt t="289736" x="6323013" y="2660650"/>
          <p14:tracePt t="289753" x="6340475" y="2697163"/>
          <p14:tracePt t="289769" x="6350000" y="2724150"/>
          <p14:tracePt t="289786" x="6367463" y="2741613"/>
          <p14:tracePt t="289803" x="6367463" y="2768600"/>
          <p14:tracePt t="289820" x="6375400" y="2795588"/>
          <p14:tracePt t="289836" x="6402388" y="2822575"/>
          <p14:tracePt t="289852" x="6421438" y="2867025"/>
          <p14:tracePt t="289870" x="6456363" y="2938463"/>
          <p14:tracePt t="289886" x="6483350" y="2982913"/>
          <p14:tracePt t="289903" x="6500813" y="3036888"/>
          <p14:tracePt t="289919" x="6537325" y="3135313"/>
          <p14:tracePt t="289936" x="6554788" y="3170238"/>
          <p14:tracePt t="289954" x="6564313" y="3214688"/>
          <p14:tracePt t="289970" x="6608763" y="3303588"/>
          <p14:tracePt t="289986" x="6653213" y="3367088"/>
          <p14:tracePt t="290002" x="6697663" y="3411538"/>
          <p14:tracePt t="290019" x="6759575" y="3473450"/>
          <p14:tracePt t="290035" x="6786563" y="3500438"/>
          <p14:tracePt t="290052" x="6796088" y="3509963"/>
          <p14:tracePt t="290069" x="6813550" y="3536950"/>
          <p14:tracePt t="290085" x="6831013" y="3544888"/>
          <p14:tracePt t="290104" x="6840538" y="3554413"/>
          <p14:tracePt t="290119" x="6850063" y="3563938"/>
          <p14:tracePt t="290201" x="6858000" y="3563938"/>
          <p14:tracePt t="290346" x="6858000" y="3554413"/>
          <p14:tracePt t="290409" x="6858000" y="3544888"/>
          <p14:tracePt t="290439" x="6858000" y="3536950"/>
          <p14:tracePt t="290450" x="6858000" y="3517900"/>
          <p14:tracePt t="290461" x="6858000" y="3500438"/>
          <p14:tracePt t="290473" x="6867525" y="3465513"/>
          <p14:tracePt t="290486" x="6884988" y="3421063"/>
          <p14:tracePt t="290502" x="6911975" y="3349625"/>
          <p14:tracePt t="290520" x="6946900" y="3241675"/>
          <p14:tracePt t="290536" x="6973888" y="3108325"/>
          <p14:tracePt t="290554" x="6992938" y="3071813"/>
          <p14:tracePt t="290569" x="6992938" y="3044825"/>
          <p14:tracePt t="290586" x="7000875" y="3036888"/>
          <p14:tracePt t="290695" x="7000875" y="3054350"/>
          <p14:tracePt t="290718" x="7000875" y="3063875"/>
          <p14:tracePt t="290730" x="6992938" y="3081338"/>
          <p14:tracePt t="290743" x="6973888" y="3125788"/>
          <p14:tracePt t="290756" x="6946900" y="3160713"/>
          <p14:tracePt t="290769" x="6921500" y="3214688"/>
          <p14:tracePt t="290786" x="6911975" y="3259138"/>
          <p14:tracePt t="290803" x="6867525" y="3303588"/>
          <p14:tracePt t="290820" x="6858000" y="3322638"/>
          <p14:tracePt t="290854" x="6840538" y="3340100"/>
          <p14:tracePt t="290870" x="6831013" y="3349625"/>
          <p14:tracePt t="290888" x="6804025" y="3357563"/>
          <p14:tracePt t="290903" x="6786563" y="3367088"/>
          <p14:tracePt t="290919" x="6778625" y="3367088"/>
          <p14:tracePt t="290936" x="6769100" y="3367088"/>
          <p14:tracePt t="290954" x="6759575" y="3367088"/>
          <p14:tracePt t="291002" x="6742113" y="3367088"/>
          <p14:tracePt t="291014" x="6732588" y="3303588"/>
          <p14:tracePt t="291026" x="6697663" y="3197225"/>
          <p14:tracePt t="291038" x="6661150" y="3027363"/>
          <p14:tracePt t="291053" x="6626225" y="2857500"/>
          <p14:tracePt t="291070" x="6608763" y="2714625"/>
          <p14:tracePt t="291087" x="6589713" y="2517775"/>
          <p14:tracePt t="291103" x="6589713" y="2465388"/>
          <p14:tracePt t="291120" x="6589713" y="2411413"/>
          <p14:tracePt t="291136" x="6616700" y="2349500"/>
          <p14:tracePt t="291153" x="6626225" y="2322513"/>
          <p14:tracePt t="291171" x="6643688" y="2303463"/>
          <p14:tracePt t="291186" x="6653213" y="2303463"/>
          <p14:tracePt t="291220" x="6661150" y="2312988"/>
          <p14:tracePt t="291236" x="6670675" y="2322513"/>
          <p14:tracePt t="291255" x="6680200" y="2357438"/>
          <p14:tracePt t="291270" x="6697663" y="2438400"/>
          <p14:tracePt t="291287" x="6697663" y="2455863"/>
          <p14:tracePt t="291305" x="6697663" y="2500313"/>
          <p14:tracePt t="291319" x="6697663" y="2509838"/>
          <p14:tracePt t="291443" x="6697663" y="2500313"/>
          <p14:tracePt t="291456" x="6697663" y="2492375"/>
          <p14:tracePt t="291468" x="6697663" y="2482850"/>
          <p14:tracePt t="291479" x="6697663" y="2473325"/>
          <p14:tracePt t="291492" x="6697663" y="2465388"/>
          <p14:tracePt t="291504" x="6715125" y="2428875"/>
          <p14:tracePt t="291520" x="6742113" y="2384425"/>
          <p14:tracePt t="291537" x="6804025" y="2339975"/>
          <p14:tracePt t="291553" x="6929438" y="2251075"/>
          <p14:tracePt t="291570" x="6983413" y="2224088"/>
          <p14:tracePt t="291589" x="7045325" y="2197100"/>
          <p14:tracePt t="291603" x="7089775" y="2197100"/>
          <p14:tracePt t="291620" x="7126288" y="2197100"/>
          <p14:tracePt t="291637" x="7161213" y="2197100"/>
          <p14:tracePt t="291653" x="7278688" y="2232025"/>
          <p14:tracePt t="291670" x="7340600" y="2259013"/>
          <p14:tracePt t="291689" x="7402513" y="2286000"/>
          <p14:tracePt t="291703" x="7412038" y="2295525"/>
          <p14:tracePt t="291737" x="7421563" y="2366963"/>
          <p14:tracePt t="291753" x="7421563" y="2420938"/>
          <p14:tracePt t="291769" x="7421563" y="2473325"/>
          <p14:tracePt t="291786" x="7323138" y="2598738"/>
          <p14:tracePt t="291802" x="7259638" y="2643188"/>
          <p14:tracePt t="291820" x="7180263" y="2687638"/>
          <p14:tracePt t="291836" x="7143750" y="2687638"/>
          <p14:tracePt t="291853" x="7135813" y="2687638"/>
          <p14:tracePt t="291870" x="7054850" y="2660650"/>
          <p14:tracePt t="291886" x="6983413" y="2608263"/>
          <p14:tracePt t="291903" x="6894513" y="2563813"/>
          <p14:tracePt t="291920" x="6680200" y="2438400"/>
          <p14:tracePt t="291936" x="6599238" y="2366963"/>
          <p14:tracePt t="291954" x="6554788" y="2303463"/>
          <p14:tracePt t="291970" x="6500813" y="2241550"/>
          <p14:tracePt t="291986" x="6438900" y="2081213"/>
          <p14:tracePt t="292003" x="6421438" y="1982788"/>
          <p14:tracePt t="292019" x="6402388" y="1884363"/>
          <p14:tracePt t="292036" x="6402388" y="1731963"/>
          <p14:tracePt t="292052" x="6411913" y="1633538"/>
          <p14:tracePt t="292069" x="6554788" y="1465263"/>
          <p14:tracePt t="292086" x="6661150" y="1393825"/>
          <p14:tracePt t="292102" x="6769100" y="1322388"/>
          <p14:tracePt t="292119" x="6973888" y="1196975"/>
          <p14:tracePt t="292136" x="7108825" y="1160463"/>
          <p14:tracePt t="292154" x="7304088" y="1143000"/>
          <p14:tracePt t="292169" x="7394575" y="1143000"/>
          <p14:tracePt t="292186" x="7473950" y="1169988"/>
          <p14:tracePt t="292203" x="7661275" y="1250950"/>
          <p14:tracePt t="292219" x="7751763" y="1303338"/>
          <p14:tracePt t="292236" x="7804150" y="1330325"/>
          <p14:tracePt t="292252" x="7929563" y="1446213"/>
          <p14:tracePt t="292269" x="8001000" y="1527175"/>
          <p14:tracePt t="292286" x="8045450" y="1589088"/>
          <p14:tracePt t="292302" x="8135938" y="1758950"/>
          <p14:tracePt t="292319" x="8161338" y="1857375"/>
          <p14:tracePt t="292335" x="8197850" y="2036763"/>
          <p14:tracePt t="292352" x="8197850" y="2135188"/>
          <p14:tracePt t="292369" x="8197850" y="2232025"/>
          <p14:tracePt t="292385" x="8135938" y="2455863"/>
          <p14:tracePt t="292402" x="8064500" y="2589213"/>
          <p14:tracePt t="292419" x="7858125" y="2803525"/>
          <p14:tracePt t="292435" x="7724775" y="2921000"/>
          <p14:tracePt t="292452" x="7599363" y="3017838"/>
          <p14:tracePt t="292469" x="7466013" y="3089275"/>
          <p14:tracePt t="292486" x="7242175" y="3160713"/>
          <p14:tracePt t="292502" x="7161213" y="3160713"/>
          <p14:tracePt t="292519" x="7089775" y="3160713"/>
          <p14:tracePt t="292535" x="6921500" y="3044825"/>
          <p14:tracePt t="292552" x="6831013" y="2921000"/>
          <p14:tracePt t="292570" x="6653213" y="2589213"/>
          <p14:tracePt t="292585" x="6616700" y="2420938"/>
          <p14:tracePt t="292602" x="6616700" y="2303463"/>
          <p14:tracePt t="292619" x="6626225" y="2081213"/>
          <p14:tracePt t="292636" x="6680200" y="1955800"/>
          <p14:tracePt t="292652" x="6769100" y="1839913"/>
          <p14:tracePt t="292669" x="6983413" y="1724025"/>
          <p14:tracePt t="292685" x="7108825" y="1704975"/>
          <p14:tracePt t="292702" x="7232650" y="1687513"/>
          <p14:tracePt t="292719" x="7402513" y="1687513"/>
          <p14:tracePt t="292735" x="7456488" y="1687513"/>
          <p14:tracePt t="292753" x="7572375" y="1768475"/>
          <p14:tracePt t="292769" x="7626350" y="1849438"/>
          <p14:tracePt t="292785" x="7697788" y="1938338"/>
          <p14:tracePt t="292802" x="7759700" y="2116138"/>
          <p14:tracePt t="292819" x="7759700" y="2214563"/>
          <p14:tracePt t="292836" x="7751763" y="2312988"/>
          <p14:tracePt t="292852" x="7626350" y="2527300"/>
          <p14:tracePt t="292869" x="7545388" y="2616200"/>
          <p14:tracePt t="292885" x="7483475" y="2660650"/>
          <p14:tracePt t="292902" x="7340600" y="2724150"/>
          <p14:tracePt t="292919" x="7304088" y="2724150"/>
          <p14:tracePt t="292935" x="7180263" y="2724150"/>
          <p14:tracePt t="292953" x="7089775" y="2670175"/>
          <p14:tracePt t="292970" x="6965950" y="2598738"/>
          <p14:tracePt t="292986" x="6850063" y="2509838"/>
          <p14:tracePt t="293005" x="6707188" y="2393950"/>
          <p14:tracePt t="293020" x="6670675" y="2268538"/>
          <p14:tracePt t="293037" x="6670675" y="2125663"/>
          <p14:tracePt t="293053" x="6751638" y="1866900"/>
          <p14:tracePt t="293070" x="6858000" y="1776413"/>
          <p14:tracePt t="293088" x="7180263" y="1704975"/>
          <p14:tracePt t="293103" x="7350125" y="1704975"/>
          <p14:tracePt t="293120" x="7466013" y="1714500"/>
          <p14:tracePt t="293137" x="7680325" y="1822450"/>
          <p14:tracePt t="293153" x="7759700" y="1866900"/>
          <p14:tracePt t="293169" x="7796213" y="1928813"/>
          <p14:tracePt t="293186" x="7823200" y="2081213"/>
          <p14:tracePt t="293203" x="7813675" y="2179638"/>
          <p14:tracePt t="293219" x="7742238" y="2286000"/>
          <p14:tracePt t="293236" x="7545388" y="2473325"/>
          <p14:tracePt t="293252" x="7412038" y="2527300"/>
          <p14:tracePt t="293270" x="7197725" y="2563813"/>
          <p14:tracePt t="293286" x="7089775" y="2536825"/>
          <p14:tracePt t="293304" x="6983413" y="2465388"/>
          <p14:tracePt t="293321" x="6751638" y="2179638"/>
          <p14:tracePt t="293336" x="6715125" y="2027238"/>
          <p14:tracePt t="293352" x="6697663" y="1884363"/>
          <p14:tracePt t="293369" x="6831013" y="1670050"/>
          <p14:tracePt t="293386" x="6956425" y="1589088"/>
          <p14:tracePt t="293403" x="7251700" y="1571625"/>
          <p14:tracePt t="293419" x="7367588" y="1571625"/>
          <p14:tracePt t="293436" x="7473950" y="1598613"/>
          <p14:tracePt t="293453" x="7537450" y="1643063"/>
          <p14:tracePt t="293469" x="7572375" y="1741488"/>
          <p14:tracePt t="293487" x="7572375" y="1812925"/>
          <p14:tracePt t="293503" x="7572375" y="1938338"/>
          <p14:tracePt t="293520" x="7439025" y="2170113"/>
          <p14:tracePt t="293537" x="7304088" y="2286000"/>
          <p14:tracePt t="293555" x="7089775" y="2393950"/>
          <p14:tracePt t="293570" x="7018338" y="2411413"/>
          <p14:tracePt t="293587" x="6992938" y="2411413"/>
          <p14:tracePt t="293604" x="6929438" y="2339975"/>
          <p14:tracePt t="293620" x="6850063" y="2232025"/>
          <p14:tracePt t="293637" x="6759575" y="2081213"/>
          <p14:tracePt t="293653" x="6661150" y="1731963"/>
          <p14:tracePt t="293670" x="6661150" y="1589088"/>
          <p14:tracePt t="293687" x="6707188" y="1465263"/>
          <p14:tracePt t="293703" x="6884988" y="1303338"/>
          <p14:tracePt t="293721" x="7089775" y="1303338"/>
          <p14:tracePt t="293738" x="7259638" y="1312863"/>
          <p14:tracePt t="293753" x="7456488" y="1438275"/>
          <p14:tracePt t="293769" x="7500938" y="1500188"/>
          <p14:tracePt t="293787" x="7537450" y="1679575"/>
          <p14:tracePt t="293802" x="7537450" y="1795463"/>
          <p14:tracePt t="293819" x="7493000" y="1920875"/>
          <p14:tracePt t="293836" x="7269163" y="2125663"/>
          <p14:tracePt t="293853" x="7135813" y="2197100"/>
          <p14:tracePt t="293869" x="7010400" y="2232025"/>
          <p14:tracePt t="293886" x="6840538" y="2232025"/>
          <p14:tracePt t="293903" x="6778625" y="2214563"/>
          <p14:tracePt t="293920" x="6661150" y="2044700"/>
          <p14:tracePt t="293936" x="6626225" y="1946275"/>
          <p14:tracePt t="293953" x="6589713" y="1812925"/>
          <p14:tracePt t="293970" x="6589713" y="1697038"/>
          <p14:tracePt t="293986" x="6653213" y="1509713"/>
          <p14:tracePt t="294004" x="6759575" y="1419225"/>
          <p14:tracePt t="294019" x="6884988" y="1366838"/>
          <p14:tracePt t="294036" x="7180263" y="1330325"/>
          <p14:tracePt t="294053" x="7323138" y="1330325"/>
          <p14:tracePt t="294070" x="7510463" y="1384300"/>
          <p14:tracePt t="294086" x="7545388" y="1411288"/>
          <p14:tracePt t="294103" x="7572375" y="1455738"/>
          <p14:tracePt t="294120" x="7589838" y="1581150"/>
          <p14:tracePt t="294137" x="7581900" y="1679575"/>
          <p14:tracePt t="294154" x="7510463" y="1768475"/>
          <p14:tracePt t="294169" x="7278688" y="1893888"/>
          <p14:tracePt t="294186" x="7153275" y="1928813"/>
          <p14:tracePt t="294203" x="7054850" y="1946275"/>
          <p14:tracePt t="294219" x="6973888" y="1946275"/>
          <p14:tracePt t="294236" x="6965950" y="1946275"/>
          <p14:tracePt t="294269" x="6965950" y="1955800"/>
          <p14:tracePt t="294561" x="6929438" y="1955800"/>
          <p14:tracePt t="294573" x="6875463" y="1973263"/>
          <p14:tracePt t="294585" x="6840538" y="1982788"/>
          <p14:tracePt t="294597" x="6786563" y="1982788"/>
          <p14:tracePt t="294610" x="6724650" y="2000250"/>
          <p14:tracePt t="294623" x="6670675" y="2009775"/>
          <p14:tracePt t="294637" x="6616700" y="2009775"/>
          <p14:tracePt t="294653" x="6564313" y="2027238"/>
          <p14:tracePt t="294669" x="6510338" y="2027238"/>
          <p14:tracePt t="294686" x="6429375" y="2054225"/>
          <p14:tracePt t="294703" x="6394450" y="2054225"/>
          <p14:tracePt t="294719" x="6384925" y="2054225"/>
          <p14:tracePt t="294736" x="6375400" y="2054225"/>
          <p14:tracePt t="294807" x="6375400" y="2036763"/>
          <p14:tracePt t="294818" x="6394450" y="2027238"/>
          <p14:tracePt t="294831" x="6421438" y="2000250"/>
          <p14:tracePt t="294843" x="6446838" y="1992313"/>
          <p14:tracePt t="294856" x="6473825" y="1965325"/>
          <p14:tracePt t="294869" x="6500813" y="1955800"/>
          <p14:tracePt t="294886" x="6518275" y="1938338"/>
          <p14:tracePt t="294904" x="6581775" y="1920875"/>
          <p14:tracePt t="294920" x="6626225" y="1920875"/>
          <p14:tracePt t="294937" x="6661150" y="1901825"/>
          <p14:tracePt t="294955" x="6724650" y="1911350"/>
          <p14:tracePt t="294971" x="6759575" y="1920875"/>
          <p14:tracePt t="294987" x="6804025" y="1928813"/>
          <p14:tracePt t="295005" x="6831013" y="1946275"/>
          <p14:tracePt t="295020" x="6858000" y="1965325"/>
          <p14:tracePt t="295037" x="6875463" y="1965325"/>
          <p14:tracePt t="295054" x="6884988" y="1973263"/>
          <p14:tracePt t="296930" x="6921500" y="1973263"/>
          <p14:tracePt t="296942" x="7027863" y="1973263"/>
          <p14:tracePt t="296955" x="7099300" y="1973263"/>
          <p14:tracePt t="296970" x="7180263" y="1982788"/>
          <p14:tracePt t="296986" x="7259638" y="2017713"/>
          <p14:tracePt t="297003" x="7421563" y="2098675"/>
          <p14:tracePt t="297020" x="7483475" y="2125663"/>
          <p14:tracePt t="297036" x="7518400" y="2152650"/>
          <p14:tracePt t="297054" x="7564438" y="2160588"/>
          <p14:tracePt t="297071" x="7572375" y="2160588"/>
          <p14:tracePt t="297086" x="7581900" y="2179638"/>
          <p14:tracePt t="298438" x="7500938" y="2278063"/>
          <p14:tracePt t="298450" x="7394575" y="2411413"/>
          <p14:tracePt t="298462" x="7296150" y="2517775"/>
          <p14:tracePt t="298481" x="7224713" y="2625725"/>
          <p14:tracePt t="298493" x="7161213" y="2714625"/>
          <p14:tracePt t="298505" x="7126288" y="2768600"/>
          <p14:tracePt t="298521" x="7099300" y="2813050"/>
          <p14:tracePt t="298538" x="7072313" y="2849563"/>
          <p14:tracePt t="298554" x="7064375" y="2874963"/>
          <p14:tracePt t="298571" x="7037388" y="2901950"/>
          <p14:tracePt t="298662" x="7037388" y="2911475"/>
          <p14:tracePt t="298771" x="7045325" y="2911475"/>
          <p14:tracePt t="298783" x="7072313" y="2884488"/>
          <p14:tracePt t="298795" x="7099300" y="2867025"/>
          <p14:tracePt t="298807" x="7126288" y="2840038"/>
          <p14:tracePt t="298820" x="7161213" y="2822575"/>
          <p14:tracePt t="298837" x="7170738" y="2813050"/>
          <p14:tracePt t="298853" x="7180263" y="2803525"/>
          <p14:tracePt t="298870" x="7180263" y="2795588"/>
          <p14:tracePt t="298886" x="7188200" y="2795588"/>
          <p14:tracePt t="299058" x="7188200" y="2786063"/>
          <p14:tracePt t="299071" x="7188200" y="2759075"/>
          <p14:tracePt t="299083" x="7188200" y="2741613"/>
          <p14:tracePt t="299096" x="7188200" y="2732088"/>
          <p14:tracePt t="299108" x="7188200" y="2706688"/>
          <p14:tracePt t="299121" x="7188200" y="2697163"/>
          <p14:tracePt t="299137" x="7188200" y="2679700"/>
          <p14:tracePt t="299153" x="7188200" y="2660650"/>
          <p14:tracePt t="299170" x="7215188" y="2635250"/>
          <p14:tracePt t="299186" x="7224713" y="2608263"/>
          <p14:tracePt t="299203" x="7251700" y="2598738"/>
          <p14:tracePt t="299220" x="7313613" y="2544763"/>
          <p14:tracePt t="299237" x="7367588" y="2544763"/>
          <p14:tracePt t="299255" x="7473950" y="2544763"/>
          <p14:tracePt t="299270" x="7527925" y="2544763"/>
          <p14:tracePt t="299287" x="7554913" y="2544763"/>
          <p14:tracePt t="299303" x="7608888" y="2581275"/>
          <p14:tracePt t="299320" x="7635875" y="2625725"/>
          <p14:tracePt t="299337" x="7680325" y="2687638"/>
          <p14:tracePt t="299353" x="7697788" y="2732088"/>
          <p14:tracePt t="299370" x="7697788" y="2751138"/>
          <p14:tracePt t="299387" x="7680325" y="2830513"/>
          <p14:tracePt t="299403" x="7635875" y="2874963"/>
          <p14:tracePt t="299420" x="7599363" y="2911475"/>
          <p14:tracePt t="299436" x="7473950" y="2992438"/>
          <p14:tracePt t="299453" x="7421563" y="3000375"/>
          <p14:tracePt t="299469" x="7296150" y="3000375"/>
          <p14:tracePt t="299503" x="7188200" y="2901950"/>
          <p14:tracePt t="299520" x="7135813" y="2803525"/>
          <p14:tracePt t="299536" x="7089775" y="2660650"/>
          <p14:tracePt t="299553" x="7089775" y="2589213"/>
          <p14:tracePt t="299569" x="7089775" y="2536825"/>
          <p14:tracePt t="299586" x="7161213" y="2473325"/>
          <p14:tracePt t="299603" x="7242175" y="2438400"/>
          <p14:tracePt t="299619" x="7296150" y="2428875"/>
          <p14:tracePt t="299636" x="7439025" y="2428875"/>
          <p14:tracePt t="299653" x="7493000" y="2428875"/>
          <p14:tracePt t="299670" x="7554913" y="2455863"/>
          <p14:tracePt t="299686" x="7572375" y="2492375"/>
          <p14:tracePt t="299703" x="7581900" y="2536825"/>
          <p14:tracePt t="299720" x="7581900" y="2643188"/>
          <p14:tracePt t="299736" x="7554913" y="2697163"/>
          <p14:tracePt t="299753" x="7483475" y="2768600"/>
          <p14:tracePt t="299770" x="7385050" y="2857500"/>
          <p14:tracePt t="299786" x="7340600" y="2867025"/>
          <p14:tracePt t="299803" x="7323138" y="2874963"/>
          <p14:tracePt t="299819" x="7304088" y="2874963"/>
          <p14:tracePt t="299836" x="7296150" y="2840038"/>
          <p14:tracePt t="299853" x="7286625" y="2786063"/>
          <p14:tracePt t="299870" x="7269163" y="2697163"/>
          <p14:tracePt t="299886" x="7269163" y="2652713"/>
          <p14:tracePt t="299903" x="7313613" y="2616200"/>
          <p14:tracePt t="299920" x="7340600" y="2608263"/>
          <p14:tracePt t="299936" x="7375525" y="2608263"/>
          <p14:tracePt t="299953" x="7439025" y="2625725"/>
          <p14:tracePt t="299970" x="7483475" y="2660650"/>
          <p14:tracePt t="299986" x="7510463" y="2724150"/>
          <p14:tracePt t="300003" x="7518400" y="2759075"/>
          <p14:tracePt t="300020" x="7518400" y="2867025"/>
          <p14:tracePt t="300036" x="7473950" y="2928938"/>
          <p14:tracePt t="300056" x="7340600" y="3027363"/>
          <p14:tracePt t="300071" x="7323138" y="3036888"/>
          <p14:tracePt t="300088" x="7304088" y="3044825"/>
          <p14:tracePt t="300105" x="7286625" y="3036888"/>
          <p14:tracePt t="300120" x="7259638" y="3009900"/>
          <p14:tracePt t="300137" x="7251700" y="2973388"/>
          <p14:tracePt t="300153" x="7232650" y="2874963"/>
          <p14:tracePt t="300171" x="7242175" y="2840038"/>
          <p14:tracePt t="300189" x="7304088" y="2778125"/>
          <p14:tracePt t="300204" x="7350125" y="2751138"/>
          <p14:tracePt t="300221" x="7367588" y="2751138"/>
          <p14:tracePt t="300238" x="7375525" y="2751138"/>
          <p14:tracePt t="300262" x="7394575" y="2751138"/>
          <p14:tracePt t="300300" x="7394575" y="2732088"/>
          <p14:tracePt t="300323" x="7394575" y="2724150"/>
          <p14:tracePt t="300338" x="7385050" y="2724150"/>
          <p14:tracePt t="300348" x="7375525" y="2687638"/>
          <p14:tracePt t="300359" x="7350125" y="2670175"/>
          <p14:tracePt t="300371" x="7323138" y="2608263"/>
          <p14:tracePt t="300387" x="7286625" y="2527300"/>
          <p14:tracePt t="300403" x="7242175" y="2446338"/>
          <p14:tracePt t="300420" x="7188200" y="2286000"/>
          <p14:tracePt t="300437" x="7161213" y="2224088"/>
          <p14:tracePt t="300453" x="7153275" y="2206625"/>
          <p14:tracePt t="300471" x="7143750" y="2179638"/>
          <p14:tracePt t="300524" x="7126288" y="2179638"/>
          <p14:tracePt t="300558" x="7116763" y="2170113"/>
          <p14:tracePt t="300570" x="7116763" y="2160588"/>
          <p14:tracePt t="300582" x="7108825" y="2152650"/>
          <p14:tracePt t="300595" x="7108825" y="2143125"/>
          <p14:tracePt t="300606" x="7108825" y="2135188"/>
          <p14:tracePt t="300745" x="7108825" y="2152650"/>
          <p14:tracePt t="300757" x="7135813" y="2232025"/>
          <p14:tracePt t="300769" x="7180263" y="2339975"/>
          <p14:tracePt t="300781" x="7215188" y="2420938"/>
          <p14:tracePt t="300793" x="7269163" y="2517775"/>
          <p14:tracePt t="300805" x="7304088" y="2598738"/>
          <p14:tracePt t="300820" x="7313613" y="2660650"/>
          <p14:tracePt t="300837" x="7331075" y="2697163"/>
          <p14:tracePt t="300854" x="7340600" y="2778125"/>
          <p14:tracePt t="300871" x="7340600" y="2795588"/>
          <p14:tracePt t="300887" x="7340600" y="2803525"/>
          <p14:tracePt t="300904" x="7340600" y="2813050"/>
          <p14:tracePt t="300950" x="7340600" y="2803525"/>
          <p14:tracePt t="300963" x="7367588" y="2786063"/>
          <p14:tracePt t="300975" x="7412038" y="2724150"/>
          <p14:tracePt t="300987" x="7456488" y="2660650"/>
          <p14:tracePt t="301004" x="7545388" y="2571750"/>
          <p14:tracePt t="301020" x="7608888" y="2492375"/>
          <p14:tracePt t="301036" x="7697788" y="2401888"/>
          <p14:tracePt t="301053" x="7786688" y="2278063"/>
          <p14:tracePt t="301070" x="7813675" y="2232025"/>
          <p14:tracePt t="301086" x="7867650" y="2170113"/>
          <p14:tracePt t="301103" x="7885113" y="2143125"/>
          <p14:tracePt t="301120" x="7894638" y="2135188"/>
          <p14:tracePt t="301136" x="7912100" y="2098675"/>
          <p14:tracePt t="301153" x="7921625" y="2098675"/>
          <p14:tracePt t="301219" x="7912100" y="2125663"/>
          <p14:tracePt t="301230" x="7867650" y="2170113"/>
          <p14:tracePt t="301242" x="7796213" y="2259013"/>
          <p14:tracePt t="301255" x="7707313" y="2366963"/>
          <p14:tracePt t="301270" x="7616825" y="2473325"/>
          <p14:tracePt t="301287" x="7527925" y="2581275"/>
          <p14:tracePt t="301304" x="7412038" y="2751138"/>
          <p14:tracePt t="301320" x="7367588" y="2795588"/>
          <p14:tracePt t="301337" x="7358063" y="2822575"/>
          <p14:tracePt t="301354" x="7340600" y="2830513"/>
          <p14:tracePt t="301370" x="7331075" y="2830513"/>
          <p14:tracePt t="301517" x="7331075" y="2822575"/>
          <p14:tracePt t="301531" x="7323138" y="2768600"/>
          <p14:tracePt t="301542" x="7286625" y="2670175"/>
          <p14:tracePt t="301555" x="7232650" y="2536825"/>
          <p14:tracePt t="301572" x="7126288" y="2251075"/>
          <p14:tracePt t="301587" x="7045325" y="2081213"/>
          <p14:tracePt t="301604" x="6946900" y="1955800"/>
          <p14:tracePt t="301620" x="6921500" y="1928813"/>
          <p14:tracePt t="301638" x="6911975" y="1928813"/>
          <p14:tracePt t="301715" x="6921500" y="1938338"/>
          <p14:tracePt t="301727" x="6946900" y="1982788"/>
          <p14:tracePt t="301740" x="6973888" y="2036763"/>
          <p14:tracePt t="301754" x="7000875" y="2098675"/>
          <p14:tracePt t="301771" x="7037388" y="2179638"/>
          <p14:tracePt t="301788" x="7099300" y="2339975"/>
          <p14:tracePt t="301805" x="7126288" y="2393950"/>
          <p14:tracePt t="301822" x="7170738" y="2536825"/>
          <p14:tracePt t="301838" x="7207250" y="2589213"/>
          <p14:tracePt t="301854" x="7232650" y="2652713"/>
          <p14:tracePt t="301871" x="7259638" y="2697163"/>
          <p14:tracePt t="301887" x="7259638" y="2714625"/>
          <p14:tracePt t="301904" x="7259638" y="2724150"/>
          <p14:tracePt t="303989" x="7215188" y="2795588"/>
          <p14:tracePt t="304005" x="7188200" y="2840038"/>
          <p14:tracePt t="304037" x="7170738" y="2928938"/>
          <p14:tracePt t="304054" x="7170738" y="3000375"/>
          <p14:tracePt t="304071" x="7170738" y="3197225"/>
          <p14:tracePt t="304087" x="7170738" y="3384550"/>
          <p14:tracePt t="304104" x="7170738" y="3554413"/>
          <p14:tracePt t="304121" x="7161213" y="3768725"/>
          <p14:tracePt t="304137" x="7143750" y="3867150"/>
          <p14:tracePt t="304155" x="7126288" y="3992563"/>
          <p14:tracePt t="304170" x="7054850" y="4224338"/>
          <p14:tracePt t="304187" x="7018338" y="4322763"/>
          <p14:tracePt t="304204" x="6956425" y="4510088"/>
          <p14:tracePt t="304221" x="6938963" y="4591050"/>
          <p14:tracePt t="304237" x="6921500" y="4643438"/>
          <p14:tracePt t="304255" x="6894513" y="4778375"/>
          <p14:tracePt t="304271" x="6884988" y="4830763"/>
          <p14:tracePt t="304288" x="6867525" y="4884738"/>
          <p14:tracePt t="304304" x="6858000" y="4973638"/>
          <p14:tracePt t="304321" x="6840538" y="5027613"/>
          <p14:tracePt t="304338" x="6813550" y="5126038"/>
          <p14:tracePt t="304354" x="6813550" y="5153025"/>
          <p14:tracePt t="304371" x="6796088" y="5207000"/>
          <p14:tracePt t="304388" x="6759575" y="5268913"/>
          <p14:tracePt t="304404" x="6732588" y="5305425"/>
          <p14:tracePt t="304422" x="6680200" y="5384800"/>
          <p14:tracePt t="304438" x="6670675" y="5411788"/>
          <p14:tracePt t="304454" x="6643688" y="5456238"/>
          <p14:tracePt t="304471" x="6572250" y="5510213"/>
          <p14:tracePt t="304488" x="6537325" y="5519738"/>
          <p14:tracePt t="304742" x="6465888" y="5519738"/>
          <p14:tracePt t="304754" x="6411913" y="5537200"/>
          <p14:tracePt t="304766" x="6375400" y="5546725"/>
          <p14:tracePt t="304778" x="6330950" y="5546725"/>
          <p14:tracePt t="304790" x="6323013" y="5546725"/>
          <p14:tracePt t="304804" x="6313488" y="5546725"/>
          <p14:tracePt t="304820" x="6303963" y="5546725"/>
          <p14:tracePt t="305586" x="6303963" y="5537200"/>
          <p14:tracePt t="305635" x="6303963" y="5527675"/>
          <p14:tracePt t="305647" x="6303963" y="5500688"/>
          <p14:tracePt t="305659" x="6303963" y="5465763"/>
          <p14:tracePt t="305672" x="6313488" y="5411788"/>
          <p14:tracePt t="305687" x="6350000" y="5330825"/>
          <p14:tracePt t="305704" x="6367463" y="5251450"/>
          <p14:tracePt t="305720" x="6384925" y="5170488"/>
          <p14:tracePt t="305737" x="6394450" y="5099050"/>
          <p14:tracePt t="305755" x="6394450" y="5072063"/>
          <p14:tracePt t="305771" x="6394450" y="5054600"/>
          <p14:tracePt t="305854" x="6394450" y="5072063"/>
          <p14:tracePt t="305866" x="6394450" y="5099050"/>
          <p14:tracePt t="305878" x="6394450" y="5153025"/>
          <p14:tracePt t="305891" x="6394450" y="5224463"/>
          <p14:tracePt t="305904" x="6394450" y="5322888"/>
          <p14:tracePt t="305920" x="6394450" y="5421313"/>
          <p14:tracePt t="305937" x="6394450" y="5510213"/>
          <p14:tracePt t="305954" x="6384925" y="5689600"/>
          <p14:tracePt t="305970" x="6375400" y="5768975"/>
          <p14:tracePt t="305988" x="6375400" y="5894388"/>
          <p14:tracePt t="306004" x="6375400" y="5929313"/>
          <p14:tracePt t="306020" x="6357938" y="5965825"/>
          <p14:tracePt t="306037" x="6357938" y="5992813"/>
          <p14:tracePt t="306054" x="6357938" y="6010275"/>
          <p14:tracePt t="306070" x="6357938" y="6037263"/>
          <p14:tracePt t="306104" x="6357938" y="6046788"/>
          <p14:tracePt t="306121" x="6350000" y="6046788"/>
          <p14:tracePt t="306261" x="6350000" y="6010275"/>
          <p14:tracePt t="306274" x="6350000" y="5956300"/>
          <p14:tracePt t="306286" x="6350000" y="5849938"/>
          <p14:tracePt t="306298" x="6350000" y="5724525"/>
          <p14:tracePt t="306310" x="6350000" y="5581650"/>
          <p14:tracePt t="306323" x="6350000" y="5483225"/>
          <p14:tracePt t="306338" x="6350000" y="5429250"/>
          <p14:tracePt t="306355" x="6350000" y="5394325"/>
          <p14:tracePt t="306371" x="6350000" y="5376863"/>
          <p14:tracePt t="306405" x="6350000" y="5367338"/>
          <p14:tracePt t="306466" x="6350000" y="5376863"/>
          <p14:tracePt t="306478" x="6350000" y="5394325"/>
          <p14:tracePt t="306490" x="6350000" y="5438775"/>
          <p14:tracePt t="306504" x="6330950" y="5492750"/>
          <p14:tracePt t="306520" x="6330950" y="5527675"/>
          <p14:tracePt t="306539" x="6323013" y="5599113"/>
          <p14:tracePt t="306555" x="6323013" y="5653088"/>
          <p14:tracePt t="306571" x="6323013" y="5761038"/>
          <p14:tracePt t="306588" x="6303963" y="5805488"/>
          <p14:tracePt t="306604" x="6303963" y="5876925"/>
          <p14:tracePt t="306622" x="6303963" y="5903913"/>
          <p14:tracePt t="306638" x="6303963" y="5938838"/>
          <p14:tracePt t="306655" x="6296025" y="6019800"/>
          <p14:tracePt t="306672" x="6296025" y="6037263"/>
          <p14:tracePt t="306688" x="6296025" y="6072188"/>
          <p14:tracePt t="306704" x="6278563" y="6108700"/>
          <p14:tracePt t="306721" x="6278563" y="6118225"/>
          <p14:tracePt t="306754" x="6278563" y="6135688"/>
          <p14:tracePt t="306771" x="6269038" y="6135688"/>
          <p14:tracePt t="306791" x="6269038" y="6118225"/>
          <p14:tracePt t="306804" x="6269038" y="6064250"/>
          <p14:tracePt t="306820" x="6269038" y="5975350"/>
          <p14:tracePt t="306837" x="6269038" y="5832475"/>
          <p14:tracePt t="306854" x="6269038" y="5500688"/>
          <p14:tracePt t="306870" x="6278563" y="5349875"/>
          <p14:tracePt t="306887" x="6296025" y="5233988"/>
          <p14:tracePt t="306904" x="6296025" y="5214938"/>
          <p14:tracePt t="306920" x="6296025" y="5207000"/>
          <p14:tracePt t="307049" x="6296025" y="5224463"/>
          <p14:tracePt t="307062" x="6296025" y="5278438"/>
          <p14:tracePt t="307074" x="6313488" y="5330825"/>
          <p14:tracePt t="307086" x="6313488" y="5384800"/>
          <p14:tracePt t="307098" x="6323013" y="5483225"/>
          <p14:tracePt t="307111" x="6340475" y="5554663"/>
          <p14:tracePt t="307123" x="6340475" y="5635625"/>
          <p14:tracePt t="307138" x="6357938" y="5670550"/>
          <p14:tracePt t="307155" x="6357938" y="5707063"/>
          <p14:tracePt t="307171" x="6367463" y="5768975"/>
          <p14:tracePt t="307188" x="6367463" y="5795963"/>
          <p14:tracePt t="307204" x="6375400" y="5822950"/>
          <p14:tracePt t="307221" x="6375400" y="5867400"/>
          <p14:tracePt t="307238" x="6375400" y="5876925"/>
          <p14:tracePt t="307255" x="6375400" y="5884863"/>
          <p14:tracePt t="307293" x="6375400" y="5894388"/>
          <p14:tracePt t="307354" x="6375400" y="5884863"/>
          <p14:tracePt t="307366" x="6375400" y="5840413"/>
          <p14:tracePt t="307377" x="6375400" y="5751513"/>
          <p14:tracePt t="307390" x="6375400" y="5635625"/>
          <p14:tracePt t="307404" x="6375400" y="5492750"/>
          <p14:tracePt t="307421" x="6375400" y="5305425"/>
          <p14:tracePt t="307438" x="6375400" y="5037138"/>
          <p14:tracePt t="307455" x="6375400" y="5000625"/>
          <p14:tracePt t="307470" x="6375400" y="4973638"/>
          <p14:tracePt t="307487" x="6375400" y="4956175"/>
          <p14:tracePt t="307540" x="6375400" y="4973638"/>
          <p14:tracePt t="307552" x="6375400" y="5027613"/>
          <p14:tracePt t="307564" x="6375400" y="5081588"/>
          <p14:tracePt t="307576" x="6375400" y="5135563"/>
          <p14:tracePt t="307589" x="6375400" y="5207000"/>
          <p14:tracePt t="307604" x="6375400" y="5305425"/>
          <p14:tracePt t="307621" x="6375400" y="5402263"/>
          <p14:tracePt t="307638" x="6375400" y="5510213"/>
          <p14:tracePt t="307654" x="6375400" y="5564188"/>
          <p14:tracePt t="307671" x="6375400" y="5599113"/>
          <p14:tracePt t="307688" x="6375400" y="5643563"/>
          <p14:tracePt t="307704" x="6375400" y="5662613"/>
          <p14:tracePt t="307721" x="6375400" y="5670550"/>
          <p14:tracePt t="307809" x="6375400" y="5653088"/>
          <p14:tracePt t="307821" x="6375400" y="5635625"/>
          <p14:tracePt t="307833" x="6384925" y="5564188"/>
          <p14:tracePt t="307844" x="6384925" y="5465763"/>
          <p14:tracePt t="307857" x="6421438" y="5313363"/>
          <p14:tracePt t="307870" x="6421438" y="5197475"/>
          <p14:tracePt t="307888" x="6438900" y="5116513"/>
          <p14:tracePt t="307906" x="6438900" y="5054600"/>
          <p14:tracePt t="307922" x="6438900" y="5045075"/>
          <p14:tracePt t="307939" x="6438900" y="5037138"/>
          <p14:tracePt t="308014" x="6438900" y="5045075"/>
          <p14:tracePt t="308026" x="6438900" y="5091113"/>
          <p14:tracePt t="308043" x="6438900" y="5162550"/>
          <p14:tracePt t="308055" x="6456363" y="5259388"/>
          <p14:tracePt t="308067" x="6456363" y="5357813"/>
          <p14:tracePt t="308079" x="6465888" y="5456238"/>
          <p14:tracePt t="308091" x="6483350" y="5527675"/>
          <p14:tracePt t="308104" x="6500813" y="5608638"/>
          <p14:tracePt t="308120" x="6510338" y="5662613"/>
          <p14:tracePt t="308137" x="6510338" y="5707063"/>
          <p14:tracePt t="308155" x="6510338" y="5761038"/>
          <p14:tracePt t="308172" x="6510338" y="5778500"/>
          <p14:tracePt t="308188" x="6510338" y="5786438"/>
          <p14:tracePt t="308261" x="6510338" y="5768975"/>
          <p14:tracePt t="308274" x="6510338" y="5741988"/>
          <p14:tracePt t="308286" x="6510338" y="5643563"/>
          <p14:tracePt t="308298" x="6510338" y="5527675"/>
          <p14:tracePt t="308309" x="6492875" y="5402263"/>
          <p14:tracePt t="308322" x="6492875" y="5259388"/>
          <p14:tracePt t="308338" x="6492875" y="5162550"/>
          <p14:tracePt t="308354" x="6492875" y="5091113"/>
          <p14:tracePt t="308371" x="6492875" y="5045075"/>
          <p14:tracePt t="308388" x="6492875" y="5037138"/>
          <p14:tracePt t="308406" x="6473825" y="5037138"/>
          <p14:tracePt t="308456" x="6473825" y="5054600"/>
          <p14:tracePt t="308467" x="6473825" y="5091113"/>
          <p14:tracePt t="308481" x="6465888" y="5170488"/>
          <p14:tracePt t="308492" x="6465888" y="5224463"/>
          <p14:tracePt t="308506" x="6465888" y="5295900"/>
          <p14:tracePt t="308522" x="6465888" y="5438775"/>
          <p14:tracePt t="308538" x="6465888" y="5527675"/>
          <p14:tracePt t="308555" x="6465888" y="5581650"/>
          <p14:tracePt t="308571" x="6465888" y="5635625"/>
          <p14:tracePt t="308588" x="6465888" y="5643563"/>
          <p14:tracePt t="308621" x="6465888" y="5653088"/>
          <p14:tracePt t="308669" x="6465888" y="5626100"/>
          <p14:tracePt t="308681" x="6483350" y="5554663"/>
          <p14:tracePt t="308694" x="6500813" y="5411788"/>
          <p14:tracePt t="308706" x="6500813" y="5268913"/>
          <p14:tracePt t="308722" x="6500813" y="5143500"/>
          <p14:tracePt t="308739" x="6518275" y="5072063"/>
          <p14:tracePt t="308757" x="6518275" y="5019675"/>
          <p14:tracePt t="308772" x="6518275" y="5010150"/>
          <p14:tracePt t="308788" x="6518275" y="5000625"/>
          <p14:tracePt t="308842" x="6518275" y="5010150"/>
          <p14:tracePt t="308855" x="6518275" y="5037138"/>
          <p14:tracePt t="308866" x="6518275" y="5072063"/>
          <p14:tracePt t="308879" x="6518275" y="5126038"/>
          <p14:tracePt t="308891" x="6518275" y="5180013"/>
          <p14:tracePt t="308904" x="6518275" y="5251450"/>
          <p14:tracePt t="308920" x="6518275" y="5322888"/>
          <p14:tracePt t="308937" x="6518275" y="5376863"/>
          <p14:tracePt t="308954" x="6518275" y="5483225"/>
          <p14:tracePt t="308971" x="6518275" y="5537200"/>
          <p14:tracePt t="308988" x="6518275" y="5618163"/>
          <p14:tracePt t="309004" x="6518275" y="5653088"/>
          <p14:tracePt t="309022" x="6510338" y="5680075"/>
          <p14:tracePt t="309038" x="6500813" y="5707063"/>
          <p14:tracePt t="309055" x="6500813" y="5715000"/>
          <p14:tracePt t="309072" x="6492875" y="5734050"/>
          <p14:tracePt t="309088" x="6492875" y="5741988"/>
          <p14:tracePt t="309462" x="6465888" y="5741988"/>
          <p14:tracePt t="309474" x="6446838" y="5734050"/>
          <p14:tracePt t="309486" x="6421438" y="5734050"/>
          <p14:tracePt t="309498" x="6411913" y="5724525"/>
          <p14:tracePt t="309511" x="6394450" y="5724525"/>
          <p14:tracePt t="309553" x="6375400" y="5724525"/>
          <p14:tracePt t="309651" x="6375400" y="5715000"/>
          <p14:tracePt t="309663" x="6367463" y="5715000"/>
          <p14:tracePt t="309700" x="6367463" y="5707063"/>
          <p14:tracePt t="309736" x="6367463" y="5697538"/>
          <p14:tracePt t="309799" x="6367463" y="5689600"/>
          <p14:tracePt t="309811" x="6384925" y="5670550"/>
          <p14:tracePt t="309823" x="6411913" y="5662613"/>
          <p14:tracePt t="309838" x="6465888" y="5635625"/>
          <p14:tracePt t="309855" x="6545263" y="5618163"/>
          <p14:tracePt t="309871" x="6697663" y="5591175"/>
          <p14:tracePt t="309888" x="6751638" y="5572125"/>
          <p14:tracePt t="309905" x="6804025" y="5572125"/>
          <p14:tracePt t="309921" x="6894513" y="5572125"/>
          <p14:tracePt t="309938" x="6938963" y="5572125"/>
          <p14:tracePt t="309956" x="7000875" y="5572125"/>
          <p14:tracePt t="309971" x="7018338" y="5572125"/>
          <p14:tracePt t="309987" x="7045325" y="5572125"/>
          <p14:tracePt t="310005" x="7064375" y="5572125"/>
          <p14:tracePt t="310037" x="7072313" y="5572125"/>
          <p14:tracePt t="310056" x="7081838" y="5572125"/>
          <p14:tracePt t="310071" x="7108825" y="5572125"/>
          <p14:tracePt t="310087" x="7116763" y="5572125"/>
          <p14:tracePt t="310105" x="7143750" y="5591175"/>
          <p14:tracePt t="310121" x="7170738" y="5599113"/>
          <p14:tracePt t="310137" x="7180263" y="5599113"/>
          <p14:tracePt t="310154" x="7188200" y="5599113"/>
          <p14:tracePt t="310177" x="7197725" y="5599113"/>
          <p14:tracePt t="310201" x="7224713" y="5599113"/>
          <p14:tracePt t="310213" x="7232650" y="5599113"/>
          <p14:tracePt t="310225" x="7242175" y="5599113"/>
          <p14:tracePt t="310238" x="7251700" y="5599113"/>
          <p14:tracePt t="310254" x="7259638" y="5599113"/>
          <p14:tracePt t="310271" x="7269163" y="5599113"/>
          <p14:tracePt t="310467" x="7269163" y="5581650"/>
          <p14:tracePt t="310491" x="7269163" y="5564188"/>
          <p14:tracePt t="310503" x="7242175" y="5527675"/>
          <p14:tracePt t="310515" x="7180263" y="5465763"/>
          <p14:tracePt t="310527" x="7116763" y="5376863"/>
          <p14:tracePt t="310539" x="7010400" y="5286375"/>
          <p14:tracePt t="310558" x="6938963" y="5224463"/>
          <p14:tracePt t="310571" x="6902450" y="5180013"/>
          <p14:tracePt t="310588" x="6875463" y="5153025"/>
          <p14:tracePt t="310604" x="6867525" y="5143500"/>
          <p14:tracePt t="310621" x="6840538" y="5126038"/>
          <p14:tracePt t="310638" x="6831013" y="5116513"/>
          <p14:tracePt t="310654" x="6804025" y="5116513"/>
          <p14:tracePt t="310671" x="6778625" y="5099050"/>
          <p14:tracePt t="310687" x="6742113" y="5099050"/>
          <p14:tracePt t="310705" x="6643688" y="5091113"/>
          <p14:tracePt t="310722" x="6608763" y="5072063"/>
          <p14:tracePt t="310740" x="6564313" y="5072063"/>
          <p14:tracePt t="310756" x="6537325" y="5072063"/>
          <p14:tracePt t="310771" x="6527800" y="5072063"/>
          <p14:tracePt t="310788" x="6518275" y="5072063"/>
          <p14:tracePt t="310804" x="6500813" y="5072063"/>
          <p14:tracePt t="310822" x="6492875" y="5072063"/>
          <p14:tracePt t="310840" x="6446838" y="5072063"/>
          <p14:tracePt t="310855" x="6394450" y="5072063"/>
          <p14:tracePt t="310871" x="6340475" y="5072063"/>
          <p14:tracePt t="310888" x="6242050" y="5072063"/>
          <p14:tracePt t="310904" x="6224588" y="5064125"/>
          <p14:tracePt t="310921" x="6197600" y="5064125"/>
          <p14:tracePt t="310938" x="6188075" y="5064125"/>
          <p14:tracePt t="310959" x="6180138" y="5064125"/>
          <p14:tracePt t="310972" x="6170613" y="5064125"/>
          <p14:tracePt t="310987" x="6143625" y="5064125"/>
          <p14:tracePt t="311005" x="6116638" y="5081588"/>
          <p14:tracePt t="311021" x="6089650" y="5091113"/>
          <p14:tracePt t="311038" x="6072188" y="5099050"/>
          <p14:tracePt t="311055" x="6064250" y="5099050"/>
          <p14:tracePt t="311088" x="6064250" y="5108575"/>
          <p14:tracePt t="311111" x="6064250" y="5116513"/>
          <p14:tracePt t="311185" x="6064250" y="5126038"/>
          <p14:tracePt t="311221" x="6081713" y="5143500"/>
          <p14:tracePt t="311233" x="6089650" y="5153025"/>
          <p14:tracePt t="311245" x="6108700" y="5162550"/>
          <p14:tracePt t="311257" x="6116638" y="5170488"/>
          <p14:tracePt t="311271" x="6143625" y="5180013"/>
          <p14:tracePt t="311288" x="6153150" y="5180013"/>
          <p14:tracePt t="311306" x="6188075" y="5197475"/>
          <p14:tracePt t="311338" x="6197600" y="5197475"/>
          <p14:tracePt t="311356" x="6207125" y="5197475"/>
          <p14:tracePt t="311372" x="6215063" y="5197475"/>
          <p14:tracePt t="311388" x="6242050" y="5197475"/>
          <p14:tracePt t="311404" x="6269038" y="5197475"/>
          <p14:tracePt t="311421" x="6278563" y="5197475"/>
          <p14:tracePt t="311438" x="6296025" y="5197475"/>
          <p14:tracePt t="311471" x="6313488" y="5197475"/>
          <p14:tracePt t="311524" x="6323013" y="5197475"/>
          <p14:tracePt t="313090" x="6340475" y="5197475"/>
          <p14:tracePt t="313103" x="6367463" y="5197475"/>
          <p14:tracePt t="313115" x="6402388" y="5197475"/>
          <p14:tracePt t="313127" x="6429375" y="5197475"/>
          <p14:tracePt t="313140" x="6465888" y="5197475"/>
          <p14:tracePt t="313156" x="6483350" y="5197475"/>
          <p14:tracePt t="313173" x="6510338" y="5197475"/>
          <p14:tracePt t="313189" x="6545263" y="5197475"/>
          <p14:tracePt t="313206" x="6554788" y="5197475"/>
          <p14:tracePt t="313223" x="6581775" y="5197475"/>
          <p14:tracePt t="313239" x="6589713" y="5207000"/>
          <p14:tracePt t="313255" x="6608763" y="5207000"/>
          <p14:tracePt t="313273" x="6626225" y="5207000"/>
          <p14:tracePt t="313289" x="6635750" y="5207000"/>
          <p14:tracePt t="313306" x="6643688" y="5207000"/>
          <p14:tracePt t="313323" x="6661150" y="5207000"/>
          <p14:tracePt t="313340" x="6680200" y="5207000"/>
          <p14:tracePt t="313355" x="6697663" y="5207000"/>
          <p14:tracePt t="313372" x="6707188" y="5207000"/>
          <p14:tracePt t="313388" x="6715125" y="5207000"/>
          <p14:tracePt t="313405" x="6742113" y="5207000"/>
          <p14:tracePt t="313422" x="6751638" y="5207000"/>
          <p14:tracePt t="313438" x="6759575" y="5207000"/>
          <p14:tracePt t="313455" x="6813550" y="5214938"/>
          <p14:tracePt t="313472" x="6858000" y="5214938"/>
          <p14:tracePt t="313489" x="6902450" y="5214938"/>
          <p14:tracePt t="313506" x="6911975" y="5214938"/>
          <p14:tracePt t="313522" x="6921500" y="5214938"/>
          <p14:tracePt t="313539" x="6938963" y="5214938"/>
          <p14:tracePt t="313556" x="6946900" y="5214938"/>
          <p14:tracePt t="313573" x="6965950" y="5214938"/>
          <p14:tracePt t="313589" x="6983413" y="5214938"/>
          <p14:tracePt t="313606" x="7000875" y="5214938"/>
          <p14:tracePt t="313623" x="7010400" y="5214938"/>
          <p14:tracePt t="313640" x="7018338" y="5214938"/>
          <p14:tracePt t="313664" x="7037388" y="5214938"/>
          <p14:tracePt t="314756" x="7045325" y="5214938"/>
          <p14:tracePt t="314768" x="7054850" y="5187950"/>
          <p14:tracePt t="314783" x="7064375" y="5180013"/>
          <p14:tracePt t="314795" x="7089775" y="5162550"/>
          <p14:tracePt t="314808" x="7099300" y="5153025"/>
          <p14:tracePt t="314823" x="7116763" y="5126038"/>
          <p14:tracePt t="314839" x="7143750" y="5099050"/>
          <p14:tracePt t="314856" x="7197725" y="5064125"/>
          <p14:tracePt t="314873" x="7232650" y="5045075"/>
          <p14:tracePt t="314889" x="7259638" y="5037138"/>
          <p14:tracePt t="314907" x="7296150" y="5019675"/>
          <p14:tracePt t="314923" x="7304088" y="5019675"/>
          <p14:tracePt t="314939" x="7304088" y="5010150"/>
          <p14:tracePt t="314955" x="7313613" y="5010150"/>
          <p14:tracePt t="315500" x="7304088" y="5010150"/>
          <p14:tracePt t="315535" x="7286625" y="5010150"/>
          <p14:tracePt t="315559" x="7278688" y="5010150"/>
          <p14:tracePt t="315589" x="7278688" y="5019675"/>
          <p14:tracePt t="315602" x="7269163" y="5019675"/>
          <p14:tracePt t="315614" x="7269163" y="5027613"/>
          <p14:tracePt t="315626" x="7259638" y="5037138"/>
          <p14:tracePt t="315640" x="7251700" y="5037138"/>
          <p14:tracePt t="315656" x="7251700" y="5045075"/>
          <p14:tracePt t="315674" x="7242175" y="5045075"/>
          <p14:tracePt t="315699" x="7232650" y="5045075"/>
          <p14:tracePt t="315771" x="7215188" y="5045075"/>
          <p14:tracePt t="315846" x="7207250" y="5045075"/>
          <p14:tracePt t="316252" x="7197725" y="5045075"/>
          <p14:tracePt t="316263" x="7180263" y="5064125"/>
          <p14:tracePt t="316276" x="7135813" y="5091113"/>
          <p14:tracePt t="316288" x="7081838" y="5116513"/>
          <p14:tracePt t="316305" x="7018338" y="5143500"/>
          <p14:tracePt t="316322" x="6938963" y="5197475"/>
          <p14:tracePt t="316339" x="6796088" y="5259388"/>
          <p14:tracePt t="316356" x="6732588" y="5305425"/>
          <p14:tracePt t="316373" x="6653213" y="5367338"/>
          <p14:tracePt t="316389" x="6616700" y="5394325"/>
          <p14:tracePt t="316407" x="6589713" y="5421313"/>
          <p14:tracePt t="316423" x="6537325" y="5483225"/>
          <p14:tracePt t="316439" x="6527800" y="5510213"/>
          <p14:tracePt t="316457" x="6500813" y="5564188"/>
          <p14:tracePt t="316473" x="6492875" y="5572125"/>
          <p14:tracePt t="316490" x="6483350" y="5591175"/>
          <p14:tracePt t="316506" x="6456363" y="5618163"/>
          <p14:tracePt t="316522" x="6456363" y="5626100"/>
          <p14:tracePt t="316538" x="6446838" y="5635625"/>
          <p14:tracePt t="316555" x="6438900" y="5643563"/>
          <p14:tracePt t="316595" x="6438900" y="5653088"/>
          <p14:tracePt t="316728" x="6438900" y="5662613"/>
          <p14:tracePt t="316740" x="6438900" y="5670550"/>
          <p14:tracePt t="316751" x="6438900" y="5697538"/>
          <p14:tracePt t="316763" x="6438900" y="5707063"/>
          <p14:tracePt t="316776" x="6438900" y="5715000"/>
          <p14:tracePt t="316791" x="6438900" y="5724525"/>
          <p14:tracePt t="316805" x="6438900" y="5734050"/>
          <p14:tracePt t="316822" x="6438900" y="5751513"/>
          <p14:tracePt t="316838" x="6438900" y="5761038"/>
          <p14:tracePt t="316855" x="6446838" y="5786438"/>
          <p14:tracePt t="316872" x="6446838" y="5813425"/>
          <p14:tracePt t="316888" x="6465888" y="5849938"/>
          <p14:tracePt t="316905" x="6465888" y="5857875"/>
          <p14:tracePt t="316923" x="6465888" y="5867400"/>
          <p14:tracePt t="316939" x="6465888" y="5876925"/>
          <p14:tracePt t="316956" x="6465888" y="5884863"/>
          <p14:tracePt t="317463" x="6465888" y="5876925"/>
          <p14:tracePt t="317475" x="6465888" y="5867400"/>
          <p14:tracePt t="317489" x="6465888" y="5832475"/>
          <p14:tracePt t="317506" x="6465888" y="5795963"/>
          <p14:tracePt t="317523" x="6473825" y="5680075"/>
          <p14:tracePt t="317539" x="6473825" y="5643563"/>
          <p14:tracePt t="317555" x="6473825" y="5618163"/>
          <p14:tracePt t="317572" x="6492875" y="5599113"/>
          <p14:tracePt t="317605" x="6492875" y="5591175"/>
          <p14:tracePt t="317725" x="6492875" y="5608638"/>
          <p14:tracePt t="317737" x="6492875" y="5635625"/>
          <p14:tracePt t="317749" x="6492875" y="5662613"/>
          <p14:tracePt t="317761" x="6492875" y="5715000"/>
          <p14:tracePt t="317774" x="6492875" y="5734050"/>
          <p14:tracePt t="317790" x="6492875" y="5761038"/>
          <p14:tracePt t="317806" x="6492875" y="5778500"/>
          <p14:tracePt t="317823" x="6492875" y="5805488"/>
          <p14:tracePt t="317840" x="6492875" y="5813425"/>
          <p14:tracePt t="317855" x="6492875" y="5822950"/>
          <p14:tracePt t="317872" x="6492875" y="5840413"/>
          <p14:tracePt t="317908" x="6492875" y="5849938"/>
          <p14:tracePt t="319845" x="6492875" y="5751513"/>
          <p14:tracePt t="319857" x="6473825" y="5537200"/>
          <p14:tracePt t="319869" x="6438900" y="5322888"/>
          <p14:tracePt t="319882" x="6421438" y="5081588"/>
          <p14:tracePt t="319894" x="6375400" y="4813300"/>
          <p14:tracePt t="319906" x="6357938" y="4554538"/>
          <p14:tracePt t="319922" x="6313488" y="4313238"/>
          <p14:tracePt t="319939" x="6278563" y="4116388"/>
          <p14:tracePt t="319956" x="6242050" y="3876675"/>
          <p14:tracePt t="319972" x="6242050" y="3830638"/>
          <p14:tracePt t="319989" x="6232525" y="3813175"/>
          <p14:tracePt t="320006" x="6232525" y="3805238"/>
          <p14:tracePt t="320024" x="6232525" y="3786188"/>
          <p14:tracePt t="320041" x="6232525" y="3759200"/>
          <p14:tracePt t="320057" x="6232525" y="3724275"/>
          <p14:tracePt t="320072" x="6232525" y="3679825"/>
          <p14:tracePt t="320089" x="6215063" y="3589338"/>
          <p14:tracePt t="320106" x="6207125" y="3536950"/>
          <p14:tracePt t="320122" x="6207125" y="3465513"/>
          <p14:tracePt t="320140" x="6207125" y="3313113"/>
          <p14:tracePt t="320156" x="6207125" y="3241675"/>
          <p14:tracePt t="320173" x="6207125" y="3170238"/>
          <p14:tracePt t="320189" x="6207125" y="3036888"/>
          <p14:tracePt t="320205" x="6207125" y="3017838"/>
          <p14:tracePt t="320222" x="6215063" y="3000375"/>
          <p14:tracePt t="320239" x="6232525" y="2992438"/>
          <p14:tracePt t="320272" x="6251575" y="2965450"/>
          <p14:tracePt t="320289" x="6296025" y="2901950"/>
          <p14:tracePt t="320305" x="6323013" y="2867025"/>
          <p14:tracePt t="320322" x="6411913" y="2741613"/>
          <p14:tracePt t="320339" x="6465888" y="2660650"/>
          <p14:tracePt t="320356" x="6527800" y="2517775"/>
          <p14:tracePt t="320372" x="6537325" y="2465388"/>
          <p14:tracePt t="320389" x="6537325" y="2438400"/>
          <p14:tracePt t="320405" x="6537325" y="2420938"/>
          <p14:tracePt t="320549" x="6537325" y="2428875"/>
          <p14:tracePt t="320561" x="6545263" y="2465388"/>
          <p14:tracePt t="320573" x="6564313" y="2509838"/>
          <p14:tracePt t="320585" x="6589713" y="2563813"/>
          <p14:tracePt t="320598" x="6608763" y="2643188"/>
          <p14:tracePt t="320615" x="6661150" y="2741613"/>
          <p14:tracePt t="320628" x="6697663" y="2849563"/>
          <p14:tracePt t="320640" x="6724650" y="2955925"/>
          <p14:tracePt t="320655" x="6778625" y="3036888"/>
          <p14:tracePt t="320672" x="6813550" y="3116263"/>
          <p14:tracePt t="320689" x="6956425" y="3394075"/>
          <p14:tracePt t="320705" x="6992938" y="3473450"/>
          <p14:tracePt t="320722" x="7027863" y="3563938"/>
          <p14:tracePt t="320739" x="7045325" y="3625850"/>
          <p14:tracePt t="320756" x="7045325" y="3635375"/>
          <p14:tracePt t="320772" x="7045325" y="3643313"/>
          <p14:tracePt t="320859" x="7010400" y="3616325"/>
          <p14:tracePt t="320871" x="6965950" y="3563938"/>
          <p14:tracePt t="320883" x="6894513" y="3455988"/>
          <p14:tracePt t="320895" x="6804025" y="3322638"/>
          <p14:tracePt t="320907" x="6707188" y="3170238"/>
          <p14:tracePt t="320922" x="6616700" y="3036888"/>
          <p14:tracePt t="320939" x="6518275" y="2901950"/>
          <p14:tracePt t="320956" x="6367463" y="2732088"/>
          <p14:tracePt t="320972" x="6330950" y="2670175"/>
          <p14:tracePt t="320989" x="6303963" y="2643188"/>
          <p14:tracePt t="321006" x="6296025" y="2635250"/>
          <p14:tracePt t="321053" x="6296025" y="2652713"/>
          <p14:tracePt t="321064" x="6296025" y="2670175"/>
          <p14:tracePt t="321077" x="6313488" y="2706688"/>
          <p14:tracePt t="321090" x="6350000" y="2786063"/>
          <p14:tracePt t="321106" x="6394450" y="2867025"/>
          <p14:tracePt t="321123" x="6446838" y="2955925"/>
          <p14:tracePt t="321139" x="6473825" y="3036888"/>
          <p14:tracePt t="321157" x="6537325" y="3152775"/>
          <p14:tracePt t="321173" x="6545263" y="3179763"/>
          <p14:tracePt t="321189" x="6564313" y="3197225"/>
          <p14:tracePt t="321206" x="6564313" y="3206750"/>
          <p14:tracePt t="321223" x="6564313" y="3224213"/>
          <p14:tracePt t="321239" x="6572250" y="3224213"/>
          <p14:tracePt t="321303" x="6572250" y="3214688"/>
          <p14:tracePt t="321327" x="6572250" y="3206750"/>
          <p14:tracePt t="321352" x="6572250" y="3197225"/>
          <p14:tracePt t="321376" x="6572250" y="3187700"/>
          <p14:tracePt t="321414" x="6572250" y="3179763"/>
          <p14:tracePt t="321450" x="6572250" y="3170238"/>
          <p14:tracePt t="321475" x="6572250" y="3160713"/>
          <p14:tracePt t="321486" x="6572250" y="3135313"/>
          <p14:tracePt t="321498" x="6564313" y="3098800"/>
          <p14:tracePt t="321511" x="6537325" y="3036888"/>
          <p14:tracePt t="321524" x="6527800" y="2965450"/>
          <p14:tracePt t="321540" x="6510338" y="2911475"/>
          <p14:tracePt t="321559" x="6483350" y="2840038"/>
          <p14:tracePt t="321574" x="6473825" y="2830513"/>
          <p14:tracePt t="321607" x="6456363" y="2830513"/>
          <p14:tracePt t="322002" x="6456363" y="2849563"/>
          <p14:tracePt t="322027" x="6456363" y="2874963"/>
          <p14:tracePt t="322039" x="6456363" y="2938463"/>
          <p14:tracePt t="322052" x="6492875" y="3063875"/>
          <p14:tracePt t="322064" x="6537325" y="3232150"/>
          <p14:tracePt t="322076" x="6554788" y="3375025"/>
          <p14:tracePt t="322090" x="6572250" y="3544888"/>
          <p14:tracePt t="322107" x="6589713" y="3670300"/>
          <p14:tracePt t="322124" x="6589713" y="3768725"/>
          <p14:tracePt t="322142" x="6608763" y="3983038"/>
          <p14:tracePt t="322157" x="6616700" y="4081463"/>
          <p14:tracePt t="322173" x="6635750" y="4206875"/>
          <p14:tracePt t="322191" x="6670675" y="4340225"/>
          <p14:tracePt t="322207" x="6670675" y="4394200"/>
          <p14:tracePt t="322223" x="6680200" y="4421188"/>
          <p14:tracePt t="322239" x="6680200" y="4465638"/>
          <p14:tracePt t="322257" x="6680200" y="4473575"/>
          <p14:tracePt t="322274" x="6680200" y="4492625"/>
          <p14:tracePt t="322289" x="6688138" y="4500563"/>
          <p14:tracePt t="322306" x="6688138" y="4519613"/>
          <p14:tracePt t="322322" x="6688138" y="4527550"/>
          <p14:tracePt t="322339" x="6697663" y="4537075"/>
          <p14:tracePt t="322358" x="6732588" y="4572000"/>
          <p14:tracePt t="322373" x="6759575" y="4608513"/>
          <p14:tracePt t="322389" x="6796088" y="4635500"/>
          <p14:tracePt t="322407" x="6850063" y="4687888"/>
          <p14:tracePt t="322423" x="6875463" y="4714875"/>
          <p14:tracePt t="322439" x="6884988" y="4724400"/>
          <p14:tracePt t="322456" x="6929438" y="4759325"/>
          <p14:tracePt t="322474" x="6946900" y="4778375"/>
          <p14:tracePt t="322492" x="6983413" y="4830763"/>
          <p14:tracePt t="322507" x="6992938" y="4857750"/>
          <p14:tracePt t="322523" x="6992938" y="4876800"/>
          <p14:tracePt t="322540" x="7010400" y="4884738"/>
          <p14:tracePt t="322557" x="7018338" y="4894263"/>
          <p14:tracePt t="322575" x="7027863" y="4929188"/>
          <p14:tracePt t="322591" x="7037388" y="4956175"/>
          <p14:tracePt t="322607" x="7054850" y="4983163"/>
          <p14:tracePt t="322623" x="7064375" y="5000625"/>
          <p14:tracePt t="322640" x="7072313" y="5010150"/>
          <p14:tracePt t="322657" x="7081838" y="5037138"/>
          <p14:tracePt t="322673" x="7081838" y="5045075"/>
          <p14:tracePt t="322691" x="7116763" y="5108575"/>
          <p14:tracePt t="322707" x="7135813" y="5143500"/>
          <p14:tracePt t="322723" x="7143750" y="5170488"/>
          <p14:tracePt t="322740" x="7170738" y="5207000"/>
          <p14:tracePt t="322773" x="7170738" y="5214938"/>
          <p14:tracePt t="323171" x="7161213" y="5170488"/>
          <p14:tracePt t="323183" x="7126288" y="5045075"/>
          <p14:tracePt t="323196" x="7089775" y="4921250"/>
          <p14:tracePt t="323209" x="7054850" y="4751388"/>
          <p14:tracePt t="323223" x="7018338" y="4581525"/>
          <p14:tracePt t="323240" x="7000875" y="4411663"/>
          <p14:tracePt t="323258" x="6921500" y="4090988"/>
          <p14:tracePt t="323274" x="6902450" y="3948113"/>
          <p14:tracePt t="323293" x="6831013" y="3652838"/>
          <p14:tracePt t="323307" x="6796088" y="3527425"/>
          <p14:tracePt t="323324" x="6778625" y="3446463"/>
          <p14:tracePt t="323341" x="6778625" y="3384550"/>
          <p14:tracePt t="323358" x="6778625" y="3375025"/>
          <p14:tracePt t="323373" x="6778625" y="3367088"/>
          <p14:tracePt t="323459" x="6769100" y="3357563"/>
          <p14:tracePt t="323722" x="6769100" y="3367088"/>
          <p14:tracePt t="323783" x="6769100" y="3375025"/>
          <p14:tracePt t="323856" x="6769100" y="3384550"/>
          <p14:tracePt t="323880" x="6769100" y="3411538"/>
          <p14:tracePt t="323892" x="6769100" y="3438525"/>
          <p14:tracePt t="323905" x="6786563" y="3492500"/>
          <p14:tracePt t="323918" x="6796088" y="3527425"/>
          <p14:tracePt t="323930" x="6813550" y="3554413"/>
          <p14:tracePt t="323941" x="6813550" y="3571875"/>
          <p14:tracePt t="323956" x="6813550" y="3589338"/>
          <p14:tracePt t="323973" x="6823075" y="3589338"/>
          <p14:tracePt t="323990" x="6823075" y="3598863"/>
          <p14:tracePt t="324025" x="6823075" y="3608388"/>
          <p14:tracePt t="324140" x="6823075" y="3598863"/>
          <p14:tracePt t="324153" x="6823075" y="3571875"/>
          <p14:tracePt t="324165" x="6786563" y="3517900"/>
          <p14:tracePt t="324177" x="6759575" y="3411538"/>
          <p14:tracePt t="324191" x="6697663" y="3259138"/>
          <p14:tracePt t="324207" x="6643688" y="3089275"/>
          <p14:tracePt t="324225" x="6564313" y="2928938"/>
          <p14:tracePt t="324240" x="6545263" y="2884488"/>
          <p14:tracePt t="324257" x="6518275" y="2857500"/>
          <p14:tracePt t="324274" x="6510338" y="2849563"/>
          <p14:tracePt t="324306" x="6510338" y="2840038"/>
          <p14:tracePt t="324539" x="6510338" y="2849563"/>
          <p14:tracePt t="324563" x="6510338" y="2867025"/>
          <p14:tracePt t="324575" x="6510338" y="2874963"/>
          <p14:tracePt t="324588" x="6527800" y="2911475"/>
          <p14:tracePt t="324600" x="6554788" y="2965450"/>
          <p14:tracePt t="324612" x="6589713" y="3063875"/>
          <p14:tracePt t="324623" x="6608763" y="3170238"/>
          <p14:tracePt t="324642" x="6635750" y="3268663"/>
          <p14:tracePt t="324658" x="6653213" y="3349625"/>
          <p14:tracePt t="324674" x="6670675" y="3384550"/>
          <p14:tracePt t="324691" x="6680200" y="3438525"/>
          <p14:tracePt t="324708" x="6688138" y="3446463"/>
          <p14:tracePt t="324724" x="6688138" y="3455988"/>
          <p14:tracePt t="324753" x="6688138" y="3465513"/>
          <p14:tracePt t="324766" x="6697663" y="3465513"/>
          <p14:tracePt t="324842" x="6715125" y="3465513"/>
          <p14:tracePt t="324854" x="6732588" y="3429000"/>
          <p14:tracePt t="324865" x="6759575" y="3394075"/>
          <p14:tracePt t="324878" x="6823075" y="3295650"/>
          <p14:tracePt t="324891" x="6921500" y="3160713"/>
          <p14:tracePt t="324907" x="7037388" y="3027363"/>
          <p14:tracePt t="324925" x="7188200" y="2830513"/>
          <p14:tracePt t="324940" x="7259638" y="2768600"/>
          <p14:tracePt t="324957" x="7269163" y="2741613"/>
          <p14:tracePt t="324974" x="7296150" y="2724150"/>
          <p14:tracePt t="324990" x="7304088" y="2724150"/>
          <p14:tracePt t="325007" x="7304088" y="2714625"/>
          <p14:tracePt t="325208" x="7313613" y="2714625"/>
          <p14:tracePt t="325619" x="7313613" y="2724150"/>
          <p14:tracePt t="325631" x="7313613" y="2732088"/>
          <p14:tracePt t="325649" x="7304088" y="2768600"/>
          <p14:tracePt t="325661" x="7286625" y="2822575"/>
          <p14:tracePt t="325675" x="7259638" y="2884488"/>
          <p14:tracePt t="325691" x="7224713" y="2965450"/>
          <p14:tracePt t="325707" x="7197725" y="3044825"/>
          <p14:tracePt t="325723" x="7089775" y="3232150"/>
          <p14:tracePt t="325740" x="7037388" y="3340100"/>
          <p14:tracePt t="325757" x="6973888" y="3500438"/>
          <p14:tracePt t="325773" x="6938963" y="3581400"/>
          <p14:tracePt t="325790" x="6911975" y="3643313"/>
          <p14:tracePt t="325806" x="6858000" y="3741738"/>
          <p14:tracePt t="325823" x="6831013" y="3768725"/>
          <p14:tracePt t="325840" x="6804025" y="3805238"/>
          <p14:tracePt t="325857" x="6759575" y="3884613"/>
          <p14:tracePt t="325873" x="6732588" y="3929063"/>
          <p14:tracePt t="325890" x="6724650" y="3948113"/>
          <p14:tracePt t="325906" x="6688138" y="4000500"/>
          <p14:tracePt t="325923" x="6680200" y="4027488"/>
          <p14:tracePt t="325941" x="6643688" y="4064000"/>
          <p14:tracePt t="325957" x="6626225" y="4071938"/>
          <p14:tracePt t="325973" x="6626225" y="4081463"/>
          <p14:tracePt t="325990" x="6616700" y="4081463"/>
          <p14:tracePt t="326025" x="6616700" y="4090988"/>
          <p14:tracePt t="326049" x="6616700" y="4098925"/>
          <p14:tracePt t="326062" x="6599238" y="4125913"/>
          <p14:tracePt t="326074" x="6581775" y="4179888"/>
          <p14:tracePt t="326090" x="6545263" y="4214813"/>
          <p14:tracePt t="326107" x="6510338" y="4278313"/>
          <p14:tracePt t="326125" x="6473825" y="4340225"/>
          <p14:tracePt t="326141" x="6465888" y="4367213"/>
          <p14:tracePt t="326157" x="6465888" y="4394200"/>
          <p14:tracePt t="326173" x="6465888" y="4402138"/>
          <p14:tracePt t="326189" x="6446838" y="4402138"/>
          <p14:tracePt t="326568" x="6510338" y="4438650"/>
          <p14:tracePt t="326580" x="6572250" y="4500563"/>
          <p14:tracePt t="326593" x="6635750" y="4572000"/>
          <p14:tracePt t="326607" x="6697663" y="4616450"/>
          <p14:tracePt t="326624" x="6724650" y="4652963"/>
          <p14:tracePt t="326640" x="6778625" y="4724400"/>
          <p14:tracePt t="326656" x="6796088" y="4741863"/>
          <p14:tracePt t="326673" x="6804025" y="4768850"/>
          <p14:tracePt t="326689" x="6813550" y="4813300"/>
          <p14:tracePt t="326706" x="6867525" y="4894263"/>
          <p14:tracePt t="326723" x="6884988" y="4911725"/>
          <p14:tracePt t="326740" x="6911975" y="4992688"/>
          <p14:tracePt t="326756" x="6921500" y="5027613"/>
          <p14:tracePt t="326773" x="6938963" y="5072063"/>
          <p14:tracePt t="326789" x="6956425" y="5116513"/>
          <p14:tracePt t="326806" x="6973888" y="5162550"/>
          <p14:tracePt t="326825" x="7010400" y="5224463"/>
          <p14:tracePt t="326841" x="7018338" y="5251450"/>
          <p14:tracePt t="326857" x="7037388" y="5286375"/>
          <p14:tracePt t="326873" x="7045325" y="5313363"/>
          <p14:tracePt t="326890" x="7072313" y="5357813"/>
          <p14:tracePt t="326906" x="7081838" y="5367338"/>
          <p14:tracePt t="326925" x="7116763" y="5429250"/>
          <p14:tracePt t="326941" x="7135813" y="5456238"/>
          <p14:tracePt t="326957" x="7143750" y="5465763"/>
          <p14:tracePt t="326975" x="7153275" y="5483225"/>
          <p14:tracePt t="326991" x="7161213" y="5492750"/>
          <p14:tracePt t="327008" x="7161213" y="5510213"/>
          <p14:tracePt t="327024" x="7170738" y="5510213"/>
          <p14:tracePt t="327133" x="7180263" y="5510213"/>
          <p14:tracePt t="327172" x="7180263" y="5500688"/>
          <p14:tracePt t="327185" x="7180263" y="5492750"/>
          <p14:tracePt t="327197" x="7197725" y="5473700"/>
          <p14:tracePt t="327209" x="7197725" y="5429250"/>
          <p14:tracePt t="327224" x="7207250" y="5411788"/>
          <p14:tracePt t="327241" x="7215188" y="5384800"/>
          <p14:tracePt t="327258" x="7215188" y="5367338"/>
          <p14:tracePt t="327274" x="7215188" y="5357813"/>
          <p14:tracePt t="327291" x="7215188" y="5340350"/>
          <p14:tracePt t="327324" x="7215188" y="5330825"/>
          <p14:tracePt t="327367" x="7215188" y="5322888"/>
          <p14:tracePt t="327427" x="7215188" y="5313363"/>
          <p14:tracePt t="327463" x="7215188" y="5305425"/>
          <p14:tracePt t="327475" x="7215188" y="5295900"/>
          <p14:tracePt t="327487" x="7215188" y="5286375"/>
          <p14:tracePt t="327499" x="7215188" y="5268913"/>
          <p14:tracePt t="327511" x="7215188" y="5259388"/>
          <p14:tracePt t="327534" x="7215188" y="5251450"/>
          <p14:tracePt t="327572" x="7215188" y="5241925"/>
          <p14:tracePt t="327633" x="7215188" y="5233988"/>
          <p14:tracePt t="327831" x="7215188" y="5224463"/>
          <p14:tracePt t="327908" x="7215188" y="5214938"/>
          <p14:tracePt t="327933" x="7215188" y="5207000"/>
          <p14:tracePt t="327946" x="7215188" y="5187950"/>
          <p14:tracePt t="327956" x="7215188" y="5180013"/>
          <p14:tracePt t="327980" x="7215188" y="5170488"/>
          <p14:tracePt t="328004" x="7215188" y="5162550"/>
          <p14:tracePt t="328040" x="7215188" y="5153025"/>
          <p14:tracePt t="328640" x="7215188" y="5143500"/>
          <p14:tracePt t="328705" x="7215188" y="5135563"/>
          <p14:tracePt t="328741" x="7215188" y="5116513"/>
          <p14:tracePt t="328764" x="7207250" y="5116513"/>
          <p14:tracePt t="328776" x="7207250" y="5108575"/>
          <p14:tracePt t="328838" x="7207250" y="5099050"/>
          <p14:tracePt t="332528" x="7232650" y="5099050"/>
          <p14:tracePt t="332541" x="7269163" y="5091113"/>
          <p14:tracePt t="332553" x="7304088" y="5091113"/>
          <p14:tracePt t="332565" x="7331075" y="5091113"/>
          <p14:tracePt t="332577" x="7358063" y="5091113"/>
          <p14:tracePt t="332591" x="7375525" y="5091113"/>
          <p14:tracePt t="332608" x="7385050" y="5091113"/>
          <p14:tracePt t="332626" x="7412038" y="5091113"/>
          <p14:tracePt t="332754" x="7421563" y="5091113"/>
          <p14:tracePt t="332767" x="7421563" y="5099050"/>
          <p14:tracePt t="332779" x="7421563" y="5116513"/>
          <p14:tracePt t="332791" x="7421563" y="5135563"/>
          <p14:tracePt t="332807" x="7429500" y="5143500"/>
          <p14:tracePt t="332826" x="7429500" y="5153025"/>
          <p14:tracePt t="332935" x="7429500" y="5162550"/>
          <p14:tracePt t="332947" x="7429500" y="5197475"/>
          <p14:tracePt t="332960" x="7429500" y="5251450"/>
          <p14:tracePt t="332974" x="7429500" y="5340350"/>
          <p14:tracePt t="332990" x="7429500" y="5483225"/>
          <p14:tracePt t="333007" x="7429500" y="5653088"/>
          <p14:tracePt t="333024" x="7429500" y="5689600"/>
          <p14:tracePt t="333040" x="7429500" y="5697538"/>
          <p14:tracePt t="333057" x="7439025" y="5715000"/>
          <p14:tracePt t="333128" x="7439025" y="5707063"/>
          <p14:tracePt t="333166" x="7439025" y="5689600"/>
          <p14:tracePt t="333177" x="7439025" y="5653088"/>
          <p14:tracePt t="333189" x="7439025" y="5608638"/>
          <p14:tracePt t="333201" x="7439025" y="5564188"/>
          <p14:tracePt t="333214" x="7439025" y="5492750"/>
          <p14:tracePt t="333227" x="7456488" y="5429250"/>
          <p14:tracePt t="333241" x="7456488" y="5394325"/>
          <p14:tracePt t="333258" x="7456488" y="5357813"/>
          <p14:tracePt t="333275" x="7456488" y="5322888"/>
          <p14:tracePt t="333291" x="7456488" y="5313363"/>
          <p14:tracePt t="333308" x="7456488" y="5295900"/>
          <p14:tracePt t="333325" x="7456488" y="5241925"/>
          <p14:tracePt t="333341" x="7456488" y="5233988"/>
          <p14:tracePt t="333359" x="7456488" y="5224463"/>
          <p14:tracePt t="334440" x="7466013" y="5224463"/>
          <p14:tracePt t="334452" x="7483475" y="5233988"/>
          <p14:tracePt t="334464" x="7500938" y="5259388"/>
          <p14:tracePt t="334476" x="7518400" y="5286375"/>
          <p14:tracePt t="334490" x="7537450" y="5295900"/>
          <p14:tracePt t="334507" x="7554913" y="5330825"/>
          <p14:tracePt t="334524" x="7599363" y="5357813"/>
          <p14:tracePt t="334541" x="7635875" y="5402263"/>
          <p14:tracePt t="334557" x="7661275" y="5421313"/>
          <p14:tracePt t="334574" x="7680325" y="5438775"/>
          <p14:tracePt t="334609" x="7688263" y="5438775"/>
          <p14:tracePt t="334623" x="7697788" y="5448300"/>
          <p14:tracePt t="334646" x="7707313" y="5448300"/>
          <p14:tracePt t="334683" x="7715250" y="5448300"/>
          <p14:tracePt t="334978" x="7732713" y="5448300"/>
          <p14:tracePt t="335002" x="7742238" y="5448300"/>
          <p14:tracePt t="335015" x="7759700" y="5448300"/>
          <p14:tracePt t="335028" x="7769225" y="5448300"/>
          <p14:tracePt t="335042" x="7796213" y="5448300"/>
          <p14:tracePt t="335058" x="7804150" y="5448300"/>
          <p14:tracePt t="335076" x="7823200" y="5448300"/>
          <p14:tracePt t="335108" x="7831138" y="5448300"/>
          <p14:tracePt t="335173" x="7840663" y="5448300"/>
          <p14:tracePt t="335214" x="7850188" y="5448300"/>
          <p14:tracePt t="335227" x="7850188" y="5456238"/>
          <p14:tracePt t="335238" x="7867650" y="5456238"/>
          <p14:tracePt t="335250" x="7885113" y="5473700"/>
          <p14:tracePt t="335262" x="7912100" y="5500688"/>
          <p14:tracePt t="335286" x="7993063" y="5546725"/>
          <p14:tracePt t="335297" x="8001000" y="5554663"/>
          <p14:tracePt t="335310" x="8010525" y="5554663"/>
          <p14:tracePt t="335324" x="8018463" y="5564188"/>
          <p14:tracePt t="335341" x="8027988" y="5564188"/>
          <p14:tracePt t="335359" x="8037513" y="5564188"/>
          <p14:tracePt t="335788" x="8037513" y="5554663"/>
          <p14:tracePt t="335862" x="8037513" y="5546725"/>
          <p14:tracePt t="335885" x="8037513" y="5527675"/>
          <p14:tracePt t="335900" x="8037513" y="5519738"/>
          <p14:tracePt t="335912" x="8037513" y="5483225"/>
          <p14:tracePt t="335926" x="8018463" y="5448300"/>
          <p14:tracePt t="335938" x="7993063" y="5394325"/>
          <p14:tracePt t="335950" x="7921625" y="5286375"/>
          <p14:tracePt t="335961" x="7804150" y="5126038"/>
          <p14:tracePt t="335975" x="7670800" y="5010150"/>
          <p14:tracePt t="335991" x="7493000" y="4894263"/>
          <p14:tracePt t="336007" x="7340600" y="4795838"/>
          <p14:tracePt t="336024" x="6973888" y="4679950"/>
          <p14:tracePt t="336041" x="6804025" y="4662488"/>
          <p14:tracePt t="336058" x="6473825" y="4662488"/>
          <p14:tracePt t="336074" x="6350000" y="4662488"/>
          <p14:tracePt t="336091" x="6269038" y="4687888"/>
          <p14:tracePt t="336107" x="6135688" y="4733925"/>
          <p14:tracePt t="336124" x="6072188" y="4759325"/>
          <p14:tracePt t="336141" x="6018213" y="4795838"/>
          <p14:tracePt t="336157" x="5938838" y="4849813"/>
          <p14:tracePt t="336174" x="5894388" y="4876800"/>
          <p14:tracePt t="336191" x="5849938" y="4894263"/>
          <p14:tracePt t="336210" x="5822950" y="4921250"/>
          <p14:tracePt t="336225" x="5795963" y="4938713"/>
          <p14:tracePt t="336241" x="5759450" y="4965700"/>
          <p14:tracePt t="336258" x="5688013" y="5010150"/>
          <p14:tracePt t="336274" x="5653088" y="5037138"/>
          <p14:tracePt t="336290" x="5626100" y="5054600"/>
          <p14:tracePt t="336308" x="5581650" y="5091113"/>
          <p14:tracePt t="336325" x="5572125" y="5099050"/>
          <p14:tracePt t="336342" x="5554663" y="5099050"/>
          <p14:tracePt t="336358" x="5554663" y="5108575"/>
          <p14:tracePt t="336378" x="5554663" y="5116513"/>
          <p14:tracePt t="336392" x="5554663" y="5143500"/>
          <p14:tracePt t="336409" x="5564188" y="5180013"/>
          <p14:tracePt t="336427" x="5589588" y="5313363"/>
          <p14:tracePt t="336442" x="5608638" y="5394325"/>
          <p14:tracePt t="336458" x="5643563" y="5492750"/>
          <p14:tracePt t="336475" x="5707063" y="5697538"/>
          <p14:tracePt t="336492" x="5724525" y="5795963"/>
          <p14:tracePt t="336508" x="5759450" y="5929313"/>
          <p14:tracePt t="336525" x="5795963" y="6081713"/>
          <p14:tracePt t="336542" x="5822950" y="6135688"/>
          <p14:tracePt t="336560" x="5875338" y="6215063"/>
          <p14:tracePt t="336575" x="5938838" y="6261100"/>
          <p14:tracePt t="336592" x="6018213" y="6313488"/>
          <p14:tracePt t="336609" x="6180138" y="6376988"/>
          <p14:tracePt t="336625" x="6259513" y="6394450"/>
          <p14:tracePt t="336642" x="6313488" y="6411913"/>
          <p14:tracePt t="336659" x="6438900" y="6411913"/>
          <p14:tracePt t="336675" x="6510338" y="6411913"/>
          <p14:tracePt t="336692" x="6680200" y="6411913"/>
          <p14:tracePt t="336724" x="6921500" y="6411913"/>
          <p14:tracePt t="336741" x="7045325" y="6403975"/>
          <p14:tracePt t="336758" x="7197725" y="6367463"/>
          <p14:tracePt t="336774" x="7304088" y="6313488"/>
          <p14:tracePt t="336791" x="7385050" y="6286500"/>
          <p14:tracePt t="336808" x="7554913" y="6180138"/>
          <p14:tracePt t="336825" x="7680325" y="6108700"/>
          <p14:tracePt t="336842" x="7786688" y="6037263"/>
          <p14:tracePt t="336843" x="7875588" y="5983288"/>
          <p14:tracePt t="336858" x="7956550" y="5938838"/>
          <p14:tracePt t="336874" x="8018463" y="5876925"/>
          <p14:tracePt t="336892" x="8126413" y="5768975"/>
          <p14:tracePt t="336908" x="8170863" y="5724525"/>
          <p14:tracePt t="336924" x="8215313" y="5662613"/>
          <p14:tracePt t="336941" x="8242300" y="5626100"/>
          <p14:tracePt t="336958" x="8278813" y="5546725"/>
          <p14:tracePt t="336974" x="8296275" y="5500688"/>
          <p14:tracePt t="336991" x="8304213" y="5411788"/>
          <p14:tracePt t="337008" x="8304213" y="5357813"/>
          <p14:tracePt t="337025" x="8304213" y="5305425"/>
          <p14:tracePt t="337041" x="8304213" y="5153025"/>
          <p14:tracePt t="337059" x="8269288" y="5072063"/>
          <p14:tracePt t="337077" x="8170863" y="4911725"/>
          <p14:tracePt t="337092" x="8081963" y="4840288"/>
          <p14:tracePt t="337109" x="7993063" y="4751388"/>
          <p14:tracePt t="337126" x="7823200" y="4635500"/>
          <p14:tracePt t="337141" x="7697788" y="4564063"/>
          <p14:tracePt t="337158" x="7572375" y="4500563"/>
          <p14:tracePt t="337174" x="7269163" y="4394200"/>
          <p14:tracePt t="337191" x="7143750" y="4376738"/>
          <p14:tracePt t="337207" x="7018338" y="4357688"/>
          <p14:tracePt t="337224" x="6929438" y="4357688"/>
          <p14:tracePt t="337241" x="6796088" y="4357688"/>
          <p14:tracePt t="337257" x="6724650" y="4357688"/>
          <p14:tracePt t="337274" x="6670675" y="4357688"/>
          <p14:tracePt t="337292" x="6421438" y="4429125"/>
          <p14:tracePt t="337308" x="6313488" y="4465638"/>
          <p14:tracePt t="337326" x="6197600" y="4527550"/>
          <p14:tracePt t="337342" x="6135688" y="4554538"/>
          <p14:tracePt t="337359" x="6099175" y="4572000"/>
          <p14:tracePt t="337375" x="6000750" y="4625975"/>
          <p14:tracePt t="337392" x="5965825" y="4652963"/>
          <p14:tracePt t="337410" x="5884863" y="4733925"/>
          <p14:tracePt t="337425" x="5830888" y="4795838"/>
          <p14:tracePt t="337442" x="5822950" y="4849813"/>
          <p14:tracePt t="337459" x="5778500" y="4983163"/>
          <p14:tracePt t="337475" x="5778500" y="5027613"/>
          <p14:tracePt t="337492" x="5759450" y="5081588"/>
          <p14:tracePt t="337508" x="5741988" y="5207000"/>
          <p14:tracePt t="337525" x="5741988" y="5259388"/>
          <p14:tracePt t="337543" x="5741988" y="5367338"/>
          <p14:tracePt t="337558" x="5741988" y="5438775"/>
          <p14:tracePt t="337576" x="5741988" y="5483225"/>
          <p14:tracePt t="337591" x="5741988" y="5572125"/>
          <p14:tracePt t="337608" x="5741988" y="5626100"/>
          <p14:tracePt t="337624" x="5751513" y="5662613"/>
          <p14:tracePt t="337641" x="5795963" y="5778500"/>
          <p14:tracePt t="337659" x="5822950" y="5840413"/>
          <p14:tracePt t="337677" x="5894388" y="5903913"/>
          <p14:tracePt t="337989" x="5795963" y="5741988"/>
          <p14:tracePt t="338001" x="5608638" y="5438775"/>
          <p14:tracePt t="338012" x="5303838" y="5081588"/>
          <p14:tracePt t="338025" x="4973638" y="4591050"/>
          <p14:tracePt t="338041" x="4572000" y="4135438"/>
          <p14:tracePt t="338058" x="4205288" y="3643313"/>
          <p14:tracePt t="338074" x="3652838" y="2894013"/>
          <p14:tracePt t="338091" x="3527425" y="2660650"/>
          <p14:tracePt t="338108" x="3402013" y="2465388"/>
          <p14:tracePt t="338124" x="3276600" y="2206625"/>
          <p14:tracePt t="338141" x="3224213" y="2125663"/>
          <p14:tracePt t="338159" x="3187700" y="2071688"/>
          <p14:tracePt t="338175" x="3179763" y="2063750"/>
          <p14:tracePt t="338193" x="3170238" y="2063750"/>
          <p14:tracePt t="338368" x="3170238" y="2089150"/>
          <p14:tracePt t="338379" x="3170238" y="2160588"/>
          <p14:tracePt t="338392" x="3170238" y="2278063"/>
          <p14:tracePt t="338409" x="3170238" y="2446338"/>
          <p14:tracePt t="338425" x="3152775" y="2635250"/>
          <p14:tracePt t="338442" x="3089275" y="3135313"/>
          <p14:tracePt t="338459" x="3071813" y="3375025"/>
          <p14:tracePt t="338476" x="3054350" y="3687763"/>
          <p14:tracePt t="338492" x="3036888" y="3741738"/>
          <p14:tracePt t="338509" x="3036888" y="3768725"/>
          <p14:tracePt t="338525" x="3036888" y="3778250"/>
          <p14:tracePt t="338693" x="3036888" y="3759200"/>
          <p14:tracePt t="338747" x="3036888" y="3751263"/>
          <p14:tracePt t="338821" x="3036888" y="3741738"/>
          <p14:tracePt t="339352" x="3036888" y="3733800"/>
          <p14:tracePt t="339581" x="3062288" y="3733800"/>
          <p14:tracePt t="339593" x="3081338" y="3733800"/>
          <p14:tracePt t="339605" x="3125788" y="3741738"/>
          <p14:tracePt t="339617" x="3179763" y="3751263"/>
          <p14:tracePt t="339630" x="3232150" y="3778250"/>
          <p14:tracePt t="339644" x="3313113" y="3795713"/>
          <p14:tracePt t="339659" x="3375025" y="3822700"/>
          <p14:tracePt t="339675" x="3429000" y="3857625"/>
          <p14:tracePt t="339692" x="3482975" y="3884613"/>
          <p14:tracePt t="339709" x="3490913" y="3894138"/>
          <p14:tracePt t="339725" x="3500438" y="3894138"/>
          <p14:tracePt t="339742" x="3500438" y="3902075"/>
          <p14:tracePt t="339793" x="3490913" y="3902075"/>
          <p14:tracePt t="339805" x="3473450" y="3902075"/>
          <p14:tracePt t="339817" x="3455988" y="3902075"/>
          <p14:tracePt t="339829" x="3402013" y="3902075"/>
          <p14:tracePt t="339844" x="3313113" y="3902075"/>
          <p14:tracePt t="339859" x="3187700" y="3902075"/>
          <p14:tracePt t="339875" x="3071813" y="3902075"/>
          <p14:tracePt t="339891" x="2919413" y="3894138"/>
          <p14:tracePt t="339908" x="2884488" y="3884613"/>
          <p14:tracePt t="339925" x="2857500" y="3884613"/>
          <p14:tracePt t="339941" x="2813050" y="3857625"/>
          <p14:tracePt t="339958" x="2768600" y="3849688"/>
          <p14:tracePt t="339975" x="2751138" y="3849688"/>
          <p14:tracePt t="339991" x="2732088" y="3830638"/>
          <p14:tracePt t="340609" x="2732088" y="3840163"/>
          <p14:tracePt t="340622" x="2732088" y="3857625"/>
          <p14:tracePt t="340634" x="2732088" y="3884613"/>
          <p14:tracePt t="340648" x="2724150" y="3938588"/>
          <p14:tracePt t="340660" x="2724150" y="3973513"/>
          <p14:tracePt t="340675" x="2724150" y="4027488"/>
          <p14:tracePt t="340692" x="2714625" y="4054475"/>
          <p14:tracePt t="340709" x="2714625" y="4098925"/>
          <p14:tracePt t="340726" x="2714625" y="4125913"/>
          <p14:tracePt t="340743" x="2714625" y="4143375"/>
          <p14:tracePt t="340760" x="2714625" y="4170363"/>
          <p14:tracePt t="340775" x="2714625" y="4278313"/>
          <p14:tracePt t="340792" x="2714625" y="4330700"/>
          <p14:tracePt t="340808" x="2714625" y="4448175"/>
          <p14:tracePt t="340825" x="2714625" y="4616450"/>
          <p14:tracePt t="340842" x="2714625" y="4697413"/>
          <p14:tracePt t="340858" x="2714625" y="4733925"/>
          <p14:tracePt t="340875" x="2714625" y="4778375"/>
          <p14:tracePt t="340891" x="2714625" y="4786313"/>
          <p14:tracePt t="340908" x="2714625" y="4805363"/>
          <p14:tracePt t="341255" x="2768600" y="4805363"/>
          <p14:tracePt t="341269" x="2884488" y="4805363"/>
          <p14:tracePt t="341278" x="3054350" y="4822825"/>
          <p14:tracePt t="341292" x="3268663" y="4876800"/>
          <p14:tracePt t="341308" x="3517900" y="4965700"/>
          <p14:tracePt t="341325" x="3803650" y="5027613"/>
          <p14:tracePt t="341341" x="4429125" y="5187950"/>
          <p14:tracePt t="341358" x="4670425" y="5251450"/>
          <p14:tracePt t="341375" x="5135563" y="5394325"/>
          <p14:tracePt t="341391" x="5349875" y="5473700"/>
          <p14:tracePt t="341408" x="5608638" y="5581650"/>
          <p14:tracePt t="341424" x="6064250" y="5653088"/>
          <p14:tracePt t="341441" x="6259513" y="5697538"/>
          <p14:tracePt t="341458" x="6402388" y="5715000"/>
          <p14:tracePt t="341474" x="6608763" y="5778500"/>
          <p14:tracePt t="341492" x="6643688" y="5805488"/>
          <p14:tracePt t="341757" x="6759575" y="5805488"/>
          <p14:tracePt t="341770" x="6929438" y="5795963"/>
          <p14:tracePt t="341782" x="7072313" y="5795963"/>
          <p14:tracePt t="341794" x="7232650" y="5795963"/>
          <p14:tracePt t="341808" x="7402513" y="5805488"/>
          <p14:tracePt t="341825" x="7545388" y="5805488"/>
          <p14:tracePt t="341842" x="7670800" y="5822950"/>
          <p14:tracePt t="341843" x="7769225" y="5822950"/>
          <p14:tracePt t="341858" x="7867650" y="5840413"/>
          <p14:tracePt t="341874" x="7939088" y="5840413"/>
          <p14:tracePt t="341891" x="8099425" y="5857875"/>
          <p14:tracePt t="341908" x="8135938" y="5857875"/>
          <p14:tracePt t="341924" x="8153400" y="5857875"/>
          <p14:tracePt t="341942" x="8170863" y="5857875"/>
          <p14:tracePt t="342014" x="8161338" y="5857875"/>
          <p14:tracePt t="342026" x="8081963" y="5857875"/>
          <p14:tracePt t="342038" x="7894638" y="5857875"/>
          <p14:tracePt t="342050" x="7635875" y="5832475"/>
          <p14:tracePt t="342062" x="7340600" y="5813425"/>
          <p14:tracePt t="342075" x="7045325" y="5813425"/>
          <p14:tracePt t="342092" x="6786563" y="5795963"/>
          <p14:tracePt t="342108" x="6564313" y="5778500"/>
          <p14:tracePt t="342125" x="6429375" y="5761038"/>
          <p14:tracePt t="342142" x="6402388" y="5741988"/>
          <p14:tracePt t="342184" x="6402388" y="5751513"/>
          <p14:tracePt t="342196" x="6456363" y="5786438"/>
          <p14:tracePt t="342210" x="6537325" y="5813425"/>
          <p14:tracePt t="342225" x="6616700" y="5849938"/>
          <p14:tracePt t="342241" x="6742113" y="5884863"/>
          <p14:tracePt t="342258" x="6983413" y="5929313"/>
          <p14:tracePt t="342274" x="7350125" y="5983288"/>
          <p14:tracePt t="342291" x="7493000" y="6000750"/>
          <p14:tracePt t="342308" x="7589838" y="6000750"/>
          <p14:tracePt t="342325" x="7661275" y="6000750"/>
          <p14:tracePt t="342342" x="7680325" y="6000750"/>
          <p14:tracePt t="342359" x="7688263" y="6000750"/>
          <p14:tracePt t="342445" x="7670800" y="6000750"/>
          <p14:tracePt t="342457" x="7599363" y="6000750"/>
          <p14:tracePt t="342469" x="7483475" y="6000750"/>
          <p14:tracePt t="342481" x="7358063" y="5992813"/>
          <p14:tracePt t="342494" x="7278688" y="5975350"/>
          <p14:tracePt t="342509" x="7242175" y="5965825"/>
          <p14:tracePt t="342526" x="7215188" y="5948363"/>
          <p14:tracePt t="342567" x="7232650" y="5938838"/>
          <p14:tracePt t="342578" x="7286625" y="5911850"/>
          <p14:tracePt t="342591" x="7394575" y="5876925"/>
          <p14:tracePt t="342602" x="7518400" y="5840413"/>
          <p14:tracePt t="342615" x="7661275" y="5822950"/>
          <p14:tracePt t="342627" x="7813675" y="5786438"/>
          <p14:tracePt t="342641" x="7939088" y="5768975"/>
          <p14:tracePt t="342659" x="8027988" y="5768975"/>
          <p14:tracePt t="342675" x="8180388" y="5768975"/>
          <p14:tracePt t="342692" x="8215313" y="5768975"/>
          <p14:tracePt t="342709" x="8259763" y="5751513"/>
          <p14:tracePt t="342726" x="8331200" y="5741988"/>
          <p14:tracePt t="342742" x="8375650" y="5734050"/>
          <p14:tracePt t="342759" x="8385175" y="5734050"/>
          <p14:tracePt t="342776" x="8394700" y="5734050"/>
          <p14:tracePt t="342793" x="8402638" y="5734050"/>
          <p14:tracePt t="342875" x="8358188" y="5715000"/>
          <p14:tracePt t="342888" x="8232775" y="5697538"/>
          <p14:tracePt t="342899" x="8037513" y="5680075"/>
          <p14:tracePt t="342912" x="7831138" y="5680075"/>
          <p14:tracePt t="342926" x="7589838" y="5662613"/>
          <p14:tracePt t="342942" x="7402513" y="5662613"/>
          <p14:tracePt t="342959" x="7304088" y="5662613"/>
          <p14:tracePt t="342976" x="7242175" y="5662613"/>
          <p14:tracePt t="343021" x="7259638" y="5662613"/>
          <p14:tracePt t="343033" x="7367588" y="5662613"/>
          <p14:tracePt t="343046" x="7527925" y="5662613"/>
          <p14:tracePt t="343059" x="7724775" y="5662613"/>
          <p14:tracePt t="343075" x="7939088" y="5662613"/>
          <p14:tracePt t="343092" x="8099425" y="5670550"/>
          <p14:tracePt t="343108" x="8367713" y="5689600"/>
          <p14:tracePt t="343125" x="8421688" y="5689600"/>
          <p14:tracePt t="343143" x="8474075" y="5689600"/>
          <p14:tracePt t="343159" x="8483600" y="5689600"/>
          <p14:tracePt t="343193" x="8493125" y="5689600"/>
          <p14:tracePt t="343217" x="8501063" y="5653088"/>
          <p14:tracePt t="343229" x="8501063" y="5599113"/>
          <p14:tracePt t="343243" x="8501063" y="5564188"/>
          <p14:tracePt t="343259" x="8483600" y="5519738"/>
          <p14:tracePt t="343276" x="8474075" y="5510213"/>
          <p14:tracePt t="343294" x="8474075" y="5492750"/>
          <p14:tracePt t="343326" x="8493125" y="5492750"/>
          <p14:tracePt t="343343" x="8609013" y="5492750"/>
          <p14:tracePt t="343359" x="8661400" y="5492750"/>
          <p14:tracePt t="343376" x="8707438" y="5492750"/>
          <p14:tracePt t="343392" x="8742363" y="5492750"/>
          <p14:tracePt t="343463" x="8724900" y="5473700"/>
          <p14:tracePt t="343475" x="8626475" y="5384800"/>
          <p14:tracePt t="343487" x="8493125" y="5295900"/>
          <p14:tracePt t="343498" x="8367713" y="5224463"/>
          <p14:tracePt t="343510" x="8242300" y="5162550"/>
          <p14:tracePt t="343525" x="8161338" y="5153025"/>
          <p14:tracePt t="343542" x="8135938" y="5135563"/>
          <p14:tracePt t="343559" x="8126413" y="5126038"/>
          <p14:tracePt t="343575" x="8116888" y="5126038"/>
          <p14:tracePt t="343608" x="8143875" y="5143500"/>
          <p14:tracePt t="343625" x="8232775" y="5170488"/>
          <p14:tracePt t="343642" x="8313738" y="5207000"/>
          <p14:tracePt t="343659" x="8447088" y="5233988"/>
          <p14:tracePt t="343675" x="8474075" y="5251450"/>
          <p14:tracePt t="343691" x="8483600" y="5259388"/>
          <p14:tracePt t="343708" x="8493125" y="5259388"/>
          <p14:tracePt t="343743" x="8439150" y="5278438"/>
          <p14:tracePt t="343775" x="8188325" y="5330825"/>
          <p14:tracePt t="343792" x="8018463" y="5367338"/>
          <p14:tracePt t="343809" x="7635875" y="5411788"/>
          <p14:tracePt t="343825" x="7446963" y="5429250"/>
          <p14:tracePt t="343843" x="7232650" y="5448300"/>
          <p14:tracePt t="343846" x="7018338" y="5448300"/>
          <p14:tracePt t="343859" x="6831013" y="5448300"/>
          <p14:tracePt t="343876" x="6635750" y="5438775"/>
          <p14:tracePt t="343894" x="6411913" y="5421313"/>
          <p14:tracePt t="343909" x="6394450" y="5421313"/>
          <p14:tracePt t="344177" x="6242050" y="5421313"/>
          <p14:tracePt t="344189" x="6010275" y="5421313"/>
          <p14:tracePt t="344201" x="5768975" y="5421313"/>
          <p14:tracePt t="344213" x="5483225" y="5421313"/>
          <p14:tracePt t="344226" x="5187950" y="5421313"/>
          <p14:tracePt t="344242" x="4946650" y="5402263"/>
          <p14:tracePt t="344258" x="4714875" y="5376863"/>
          <p14:tracePt t="344275" x="4518025" y="5357813"/>
          <p14:tracePt t="344292" x="4384675" y="5340350"/>
          <p14:tracePt t="344308" x="4357688" y="5340350"/>
          <p14:tracePt t="344325" x="4348163" y="5340350"/>
          <p14:tracePt t="344342" x="4340225" y="5340350"/>
          <p14:tracePt t="344789" x="4340225" y="5330825"/>
          <p14:tracePt t="344862" x="4340225" y="5322888"/>
          <p14:tracePt t="345131" x="4340225" y="5313363"/>
          <p14:tracePt t="345206" x="4340225" y="5305425"/>
          <p14:tracePt t="345283" x="4340225" y="5295900"/>
          <p14:tracePt t="345356" x="4340225" y="5286375"/>
          <p14:tracePt t="345929" x="4348163" y="5278438"/>
          <p14:tracePt t="345941" x="4375150" y="5259388"/>
          <p14:tracePt t="345954" x="4402138" y="5233988"/>
          <p14:tracePt t="345967" x="4456113" y="5207000"/>
          <p14:tracePt t="345979" x="4518025" y="5180013"/>
          <p14:tracePt t="345992" x="4581525" y="5135563"/>
          <p14:tracePt t="346009" x="4660900" y="5099050"/>
          <p14:tracePt t="346025" x="4714875" y="5072063"/>
          <p14:tracePt t="346042" x="4813300" y="5019675"/>
          <p14:tracePt t="346059" x="4894263" y="4983163"/>
          <p14:tracePt t="346076" x="5037138" y="4902200"/>
          <p14:tracePt t="346092" x="5143500" y="4849813"/>
          <p14:tracePt t="346109" x="5207000" y="4805363"/>
          <p14:tracePt t="346126" x="5322888" y="4759325"/>
          <p14:tracePt t="346142" x="5375275" y="4751388"/>
          <p14:tracePt t="346160" x="5456238" y="4724400"/>
          <p14:tracePt t="346175" x="5510213" y="4724400"/>
          <p14:tracePt t="346192" x="5572125" y="4724400"/>
          <p14:tracePt t="346209" x="5680075" y="4724400"/>
          <p14:tracePt t="346226" x="5732463" y="4724400"/>
          <p14:tracePt t="346242" x="5786438" y="4724400"/>
          <p14:tracePt t="346259" x="5956300" y="4724400"/>
          <p14:tracePt t="346275" x="6054725" y="4724400"/>
          <p14:tracePt t="346292" x="6153150" y="4733925"/>
          <p14:tracePt t="346309" x="6278563" y="4741863"/>
          <p14:tracePt t="346326" x="6492875" y="4741863"/>
          <p14:tracePt t="346342" x="6616700" y="4741863"/>
          <p14:tracePt t="346359" x="6715125" y="4741863"/>
          <p14:tracePt t="346376" x="6840538" y="4741863"/>
          <p14:tracePt t="346392" x="6875463" y="4741863"/>
          <p14:tracePt t="346409" x="6902450" y="4741863"/>
          <p14:tracePt t="346879" x="6938963" y="4741863"/>
          <p14:tracePt t="346891" x="6973888" y="4741863"/>
          <p14:tracePt t="346903" x="7027863" y="4741863"/>
          <p14:tracePt t="346915" x="7089775" y="4741863"/>
          <p14:tracePt t="346927" x="7161213" y="4759325"/>
          <p14:tracePt t="346942" x="7242175" y="4778375"/>
          <p14:tracePt t="346958" x="7296150" y="4795838"/>
          <p14:tracePt t="346975" x="7350125" y="4795838"/>
          <p14:tracePt t="346992" x="7394575" y="4805363"/>
          <p14:tracePt t="347009" x="7412038" y="4805363"/>
          <p14:tracePt t="347026" x="7421563" y="4805363"/>
          <p14:tracePt t="347062" x="7429500" y="4813300"/>
          <p14:tracePt t="347076" x="7439025" y="4822825"/>
          <p14:tracePt t="347093" x="7446963" y="4822825"/>
          <p14:tracePt t="347111" x="7456488" y="4830763"/>
          <p14:tracePt t="347143" x="7456488" y="4840288"/>
          <p14:tracePt t="347159" x="7493000" y="4894263"/>
          <p14:tracePt t="347176" x="7518400" y="4911725"/>
          <p14:tracePt t="347192" x="7545388" y="4956175"/>
          <p14:tracePt t="347209" x="7599363" y="5019675"/>
          <p14:tracePt t="347226" x="7616825" y="5037138"/>
          <p14:tracePt t="347242" x="7635875" y="5045075"/>
          <p14:tracePt t="347276" x="7635875" y="5064125"/>
          <p14:tracePt t="347292" x="7635875" y="5099050"/>
          <p14:tracePt t="347309" x="7635875" y="5180013"/>
          <p14:tracePt t="347326" x="7626350" y="5214938"/>
          <p14:tracePt t="347342" x="7599363" y="5278438"/>
          <p14:tracePt t="347344" x="7554913" y="5340350"/>
          <p14:tracePt t="347359" x="7483475" y="5402263"/>
          <p14:tracePt t="347375" x="7421563" y="5465763"/>
          <p14:tracePt t="347392" x="7251700" y="5581650"/>
          <p14:tracePt t="347409" x="7170738" y="5653088"/>
          <p14:tracePt t="347426" x="7037388" y="5707063"/>
          <p14:tracePt t="347442" x="6831013" y="5778500"/>
          <p14:tracePt t="347458" x="6707188" y="5795963"/>
          <p14:tracePt t="347476" x="6473825" y="5795963"/>
          <p14:tracePt t="347492" x="6323013" y="5786438"/>
          <p14:tracePt t="347509" x="6197600" y="5751513"/>
          <p14:tracePt t="347525" x="5965825" y="5662613"/>
          <p14:tracePt t="347542" x="5884863" y="5591175"/>
          <p14:tracePt t="347559" x="5795963" y="5519738"/>
          <p14:tracePt t="347576" x="5715000" y="5376863"/>
          <p14:tracePt t="347592" x="5688013" y="5295900"/>
          <p14:tracePt t="347609" x="5653088" y="5143500"/>
          <p14:tracePt t="347625" x="5653088" y="5045075"/>
          <p14:tracePt t="347642" x="5653088" y="4948238"/>
          <p14:tracePt t="347659" x="5732463" y="4759325"/>
          <p14:tracePt t="347675" x="5795963" y="4679950"/>
          <p14:tracePt t="347693" x="6018213" y="4510088"/>
          <p14:tracePt t="347708" x="6143625" y="4438650"/>
          <p14:tracePt t="347725" x="6296025" y="4384675"/>
          <p14:tracePt t="347742" x="6589713" y="4313238"/>
          <p14:tracePt t="347759" x="6759575" y="4313238"/>
          <p14:tracePt t="347775" x="6973888" y="4313238"/>
          <p14:tracePt t="347792" x="7170738" y="4357688"/>
          <p14:tracePt t="347809" x="7537450" y="4492625"/>
          <p14:tracePt t="347826" x="7661275" y="4572000"/>
          <p14:tracePt t="347842" x="7751763" y="4616450"/>
          <p14:tracePt t="347859" x="7902575" y="4795838"/>
          <p14:tracePt t="347875" x="7939088" y="4894263"/>
          <p14:tracePt t="347892" x="7974013" y="5019675"/>
          <p14:tracePt t="347909" x="8010525" y="5241925"/>
          <p14:tracePt t="347925" x="8010525" y="5313363"/>
          <p14:tracePt t="347942" x="7956550" y="5500688"/>
          <p14:tracePt t="347959" x="7885113" y="5591175"/>
          <p14:tracePt t="347976" x="7796213" y="5697538"/>
          <p14:tracePt t="347993" x="7572375" y="5903913"/>
          <p14:tracePt t="348009" x="7439025" y="5992813"/>
          <p14:tracePt t="348025" x="7269163" y="6046788"/>
          <p14:tracePt t="348042" x="6902450" y="6143625"/>
          <p14:tracePt t="348059" x="6759575" y="6143625"/>
          <p14:tracePt t="348075" x="6661150" y="6143625"/>
          <p14:tracePt t="348092" x="6384925" y="6027738"/>
          <p14:tracePt t="348109" x="6251575" y="5929313"/>
          <p14:tracePt t="348125" x="6099175" y="5813425"/>
          <p14:tracePt t="348142" x="5875338" y="5572125"/>
          <p14:tracePt t="348159" x="5795963" y="5438775"/>
          <p14:tracePt t="348175" x="5741988" y="5313363"/>
          <p14:tracePt t="348192" x="5724525" y="5019675"/>
          <p14:tracePt t="348209" x="5751513" y="4876800"/>
          <p14:tracePt t="348225" x="5946775" y="4545013"/>
          <p14:tracePt t="348243" x="6064250" y="4411663"/>
          <p14:tracePt t="348260" x="6242050" y="4295775"/>
          <p14:tracePt t="348276" x="6581775" y="4179888"/>
          <p14:tracePt t="348293" x="6751638" y="4179888"/>
          <p14:tracePt t="348310" x="6921500" y="4179888"/>
          <p14:tracePt t="348329" x="7197725" y="4278313"/>
          <p14:tracePt t="348343" x="7323138" y="4376738"/>
          <p14:tracePt t="348360" x="7510463" y="4554538"/>
          <p14:tracePt t="348377" x="7680325" y="4857750"/>
          <p14:tracePt t="348393" x="7697788" y="5010150"/>
          <p14:tracePt t="348410" x="7697788" y="5126038"/>
          <p14:tracePt t="348426" x="7616825" y="5376863"/>
          <p14:tracePt t="348443" x="7518400" y="5510213"/>
          <p14:tracePt t="348461" x="7232650" y="5741988"/>
          <p14:tracePt t="348476" x="7081838" y="5840413"/>
          <p14:tracePt t="348493" x="6929438" y="5894388"/>
          <p14:tracePt t="348509" x="6635750" y="5965825"/>
          <p14:tracePt t="348526" x="6465888" y="5965825"/>
          <p14:tracePt t="348543" x="6323013" y="5938838"/>
          <p14:tracePt t="348559" x="6018213" y="5822950"/>
          <p14:tracePt t="348576" x="5911850" y="5734050"/>
          <p14:tracePt t="348593" x="5759450" y="5473700"/>
          <p14:tracePt t="348609" x="5759450" y="5330825"/>
          <p14:tracePt t="348626" x="5759450" y="5170488"/>
          <p14:tracePt t="348643" x="5929313" y="4768850"/>
          <p14:tracePt t="348659" x="6045200" y="4635500"/>
          <p14:tracePt t="348676" x="6197600" y="4545013"/>
          <p14:tracePt t="348693" x="6518275" y="4483100"/>
          <p14:tracePt t="348709" x="6707188" y="4483100"/>
          <p14:tracePt t="348726" x="7010400" y="4608513"/>
          <p14:tracePt t="348743" x="7089775" y="4662488"/>
          <p14:tracePt t="348759" x="7170738" y="4706938"/>
          <p14:tracePt t="348776" x="7269163" y="4830763"/>
          <p14:tracePt t="348793" x="7286625" y="4911725"/>
          <p14:tracePt t="348809" x="7286625" y="5010150"/>
          <p14:tracePt t="348826" x="7242175" y="5116513"/>
          <p14:tracePt t="348843" x="6992938" y="5322888"/>
          <p14:tracePt t="348859" x="6823075" y="5394325"/>
          <p14:tracePt t="348876" x="6626225" y="5456238"/>
          <p14:tracePt t="348893" x="6170613" y="5473700"/>
          <p14:tracePt t="348909" x="5938838" y="5448300"/>
          <p14:tracePt t="348926" x="5518150" y="5286375"/>
          <p14:tracePt t="348943" x="5322888" y="5187950"/>
          <p14:tracePt t="348960" x="5187950" y="5072063"/>
          <p14:tracePt t="348976" x="5054600" y="4768850"/>
          <p14:tracePt t="349356" x="4867275" y="4438650"/>
          <p14:tracePt t="349367" x="4714875" y="4116388"/>
          <p14:tracePt t="349380" x="4589463" y="3884613"/>
          <p14:tracePt t="349393" x="4537075" y="3687763"/>
          <p14:tracePt t="349410" x="4473575" y="3517900"/>
          <p14:tracePt t="349429" x="4367213" y="3241675"/>
          <p14:tracePt t="349443" x="4295775" y="3152775"/>
          <p14:tracePt t="349460" x="4224338" y="3044825"/>
          <p14:tracePt t="349477" x="4116388" y="2938463"/>
          <p14:tracePt t="349493" x="4054475" y="2874963"/>
          <p14:tracePt t="349510" x="4010025" y="2813050"/>
          <p14:tracePt t="349527" x="3938588" y="2714625"/>
          <p14:tracePt t="349543" x="3902075" y="2652713"/>
          <p14:tracePt t="349560" x="3840163" y="2571750"/>
          <p14:tracePt t="349577" x="3697288" y="2401888"/>
          <p14:tracePt t="349594" x="3633788" y="2349500"/>
          <p14:tracePt t="349611" x="3517900" y="2259013"/>
          <p14:tracePt t="349626" x="3473450" y="2214563"/>
          <p14:tracePt t="349643" x="3411538" y="2170113"/>
          <p14:tracePt t="349659" x="3295650" y="2017713"/>
          <p14:tracePt t="349675" x="3224213" y="1938338"/>
          <p14:tracePt t="349692" x="3170238" y="1830388"/>
          <p14:tracePt t="349710" x="3071813" y="1643063"/>
          <p14:tracePt t="349727" x="2982913" y="1571625"/>
          <p14:tracePt t="349744" x="2847975" y="1527175"/>
          <p14:tracePt t="349760" x="2795588" y="1527175"/>
          <p14:tracePt t="349777" x="2705100" y="1527175"/>
          <p14:tracePt t="349793" x="2652713" y="1527175"/>
          <p14:tracePt t="349810" x="2517775" y="1544638"/>
          <p14:tracePt t="349827" x="2465388" y="1562100"/>
          <p14:tracePt t="349843" x="2366963" y="1581150"/>
          <p14:tracePt t="349861" x="2152650" y="1687513"/>
          <p14:tracePt t="349877" x="2071688" y="1714500"/>
          <p14:tracePt t="349893" x="2017713" y="1741488"/>
          <p14:tracePt t="349910" x="1946275" y="1785938"/>
          <p14:tracePt t="349927" x="1911350" y="1795463"/>
          <p14:tracePt t="349945" x="1839913" y="1928813"/>
          <p14:tracePt t="349960" x="1776413" y="2081213"/>
          <p14:tracePt t="349977" x="1704975" y="2232025"/>
          <p14:tracePt t="349995" x="1536700" y="2517775"/>
          <p14:tracePt t="350010" x="1482725" y="2625725"/>
          <p14:tracePt t="350027" x="1428750" y="2706688"/>
          <p14:tracePt t="350043" x="1366838" y="2849563"/>
          <p14:tracePt t="350060" x="1357313" y="2901950"/>
          <p14:tracePt t="350076" x="1339850" y="2955925"/>
          <p14:tracePt t="350092" x="1330325" y="3044825"/>
          <p14:tracePt t="350109" x="1330325" y="3089275"/>
          <p14:tracePt t="350126" x="1330325" y="3125788"/>
          <p14:tracePt t="350142" x="1401763" y="3206750"/>
          <p14:tracePt t="350159" x="1490663" y="3259138"/>
          <p14:tracePt t="350175" x="1714500" y="3349625"/>
          <p14:tracePt t="350192" x="1847850" y="3402013"/>
          <p14:tracePt t="350209" x="1955800" y="3455988"/>
          <p14:tracePt t="350225" x="2179638" y="3527425"/>
          <p14:tracePt t="350242" x="2330450" y="3563938"/>
          <p14:tracePt t="350259" x="2473325" y="3581400"/>
          <p14:tracePt t="350275" x="2687638" y="3581400"/>
          <p14:tracePt t="350292" x="2768600" y="3581400"/>
          <p14:tracePt t="350310" x="2803525" y="3563938"/>
          <p14:tracePt t="350328" x="2867025" y="3527425"/>
          <p14:tracePt t="350344" x="2894013" y="3465513"/>
          <p14:tracePt t="350361" x="2946400" y="3384550"/>
          <p14:tracePt t="350377" x="3089275" y="3143250"/>
          <p14:tracePt t="350393" x="3170238" y="3017838"/>
          <p14:tracePt t="350411" x="3232150" y="2813050"/>
          <p14:tracePt t="350427" x="3251200" y="2759075"/>
          <p14:tracePt t="350444" x="3251200" y="2679700"/>
          <p14:tracePt t="350460" x="3187700" y="2473325"/>
          <p14:tracePt t="350477" x="3133725" y="2349500"/>
          <p14:tracePt t="350495" x="2982913" y="2089150"/>
          <p14:tracePt t="350510" x="2874963" y="1955800"/>
          <p14:tracePt t="350526" x="2759075" y="1849438"/>
          <p14:tracePt t="350543" x="2482850" y="1679575"/>
          <p14:tracePt t="350559" x="2347913" y="1643063"/>
          <p14:tracePt t="350576" x="2251075" y="1608138"/>
          <p14:tracePt t="350592" x="2098675" y="1571625"/>
          <p14:tracePt t="350610" x="2036763" y="1544638"/>
          <p14:tracePt t="350629" x="1946275" y="1536700"/>
          <p14:tracePt t="350643" x="1919288" y="1536700"/>
          <p14:tracePt t="350660" x="1893888" y="1536700"/>
          <p14:tracePt t="350677" x="1830388" y="1608138"/>
          <p14:tracePt t="350693" x="1776413" y="1704975"/>
          <p14:tracePt t="350710" x="1724025" y="1795463"/>
          <p14:tracePt t="350727" x="1679575" y="1973263"/>
          <p14:tracePt t="350744" x="1660525" y="2027238"/>
          <p14:tracePt t="350761" x="1633538" y="2179638"/>
          <p14:tracePt t="350777" x="1616075" y="2303463"/>
          <p14:tracePt t="350793" x="1581150" y="2428875"/>
          <p14:tracePt t="350810" x="1562100" y="2527300"/>
          <p14:tracePt t="350828" x="1544638" y="2751138"/>
          <p14:tracePt t="350845" x="1544638" y="2849563"/>
          <p14:tracePt t="350860" x="1544638" y="2946400"/>
          <p14:tracePt t="350876" x="1670050" y="3251200"/>
          <p14:tracePt t="350893" x="1741488" y="3357563"/>
          <p14:tracePt t="350910" x="1822450" y="3438525"/>
          <p14:tracePt t="350927" x="2044700" y="3608388"/>
          <p14:tracePt t="350943" x="2170113" y="3662363"/>
          <p14:tracePt t="350960" x="2419350" y="3714750"/>
          <p14:tracePt t="350976" x="2562225" y="3733800"/>
          <p14:tracePt t="350992" x="2687638" y="3751263"/>
          <p14:tracePt t="351009" x="2830513" y="3751263"/>
          <p14:tracePt t="351026" x="3098800" y="3741738"/>
          <p14:tracePt t="351042" x="3251200" y="3679825"/>
          <p14:tracePt t="351060" x="3465513" y="3554413"/>
          <p14:tracePt t="351077" x="3571875" y="3465513"/>
          <p14:tracePt t="351093" x="3643313" y="3357563"/>
          <p14:tracePt t="351110" x="3776663" y="3187700"/>
          <p14:tracePt t="351127" x="3813175" y="3108325"/>
          <p14:tracePt t="351145" x="3857625" y="2928938"/>
          <p14:tracePt t="351160" x="3857625" y="2786063"/>
          <p14:tracePt t="351177" x="3830638" y="2616200"/>
          <p14:tracePt t="351194" x="3625850" y="2170113"/>
          <p14:tracePt t="351210" x="3527425" y="1965325"/>
          <p14:tracePt t="351227" x="3429000" y="1768475"/>
          <p14:tracePt t="351243" x="3259138" y="1509713"/>
          <p14:tracePt t="351260" x="3179763" y="1419225"/>
          <p14:tracePt t="351279" x="3017838" y="1374775"/>
          <p14:tracePt t="351294" x="2946400" y="1374775"/>
          <p14:tracePt t="351311" x="2847975" y="1374775"/>
          <p14:tracePt t="351327" x="2795588" y="1374775"/>
          <p14:tracePt t="351345" x="2687638" y="1438275"/>
          <p14:tracePt t="351361" x="2633663" y="1465263"/>
          <p14:tracePt t="351377" x="2589213" y="1527175"/>
          <p14:tracePt t="351393" x="2554288" y="1544638"/>
          <p14:tracePt t="351410" x="2554288" y="1554163"/>
          <p14:tracePt t="351426" x="2544763" y="1554163"/>
          <p14:tracePt t="351442" x="2544763" y="1581150"/>
          <p14:tracePt t="351459" x="2536825" y="1616075"/>
          <p14:tracePt t="351476" x="2500313" y="1670050"/>
          <p14:tracePt t="351871" x="2527300" y="1795463"/>
          <p14:tracePt t="351883" x="2608263" y="1992313"/>
          <p14:tracePt t="351896" x="2705100" y="2170113"/>
          <p14:tracePt t="351908" x="2847975" y="2349500"/>
          <p14:tracePt t="351920" x="3027363" y="2527300"/>
          <p14:tracePt t="351932" x="3259138" y="2697163"/>
          <p14:tracePt t="351945" x="3509963" y="2857500"/>
          <p14:tracePt t="351959" x="3776663" y="2992438"/>
          <p14:tracePt t="351976" x="4098925" y="3135313"/>
          <p14:tracePt t="351992" x="4724400" y="3402013"/>
          <p14:tracePt t="352009" x="5000625" y="3536950"/>
          <p14:tracePt t="352026" x="5259388" y="3652838"/>
          <p14:tracePt t="352043" x="5670550" y="3876675"/>
          <p14:tracePt t="352460" x="5759450" y="3983038"/>
          <p14:tracePt t="352472" x="5830888" y="4135438"/>
          <p14:tracePt t="352484" x="5911850" y="4286250"/>
          <p14:tracePt t="352496" x="5946775" y="4438650"/>
          <p14:tracePt t="352510" x="5983288" y="4581525"/>
          <p14:tracePt t="352527" x="6000750" y="4724400"/>
          <p14:tracePt t="352545" x="6037263" y="5019675"/>
          <p14:tracePt t="352561" x="6054725" y="5116513"/>
          <p14:tracePt t="352577" x="6054725" y="5197475"/>
          <p14:tracePt t="352594" x="6072188" y="5259388"/>
          <p14:tracePt t="352610" x="6072188" y="5268913"/>
          <p14:tracePt t="352629" x="6072188" y="5286375"/>
          <p14:tracePt t="352644" x="6081713" y="5340350"/>
          <p14:tracePt t="352660" x="6108700" y="5402263"/>
          <p14:tracePt t="352677" x="6188075" y="5519738"/>
          <p14:tracePt t="355033" x="6143625" y="5519738"/>
          <p14:tracePt t="355047" x="6010275" y="5519738"/>
          <p14:tracePt t="355059" x="5840413" y="5492750"/>
          <p14:tracePt t="355072" x="5653088" y="5473700"/>
          <p14:tracePt t="355083" x="5375275" y="5411788"/>
          <p14:tracePt t="355096" x="5187950" y="5376863"/>
          <p14:tracePt t="355111" x="5064125" y="5340350"/>
          <p14:tracePt t="355127" x="4983163" y="5322888"/>
          <p14:tracePt t="355144" x="4884738" y="5295900"/>
          <p14:tracePt t="355161" x="4875213" y="5295900"/>
          <p14:tracePt t="355177" x="4867275" y="5295900"/>
          <p14:tracePt t="360816" x="4768850" y="5286375"/>
          <p14:tracePt t="360828" x="4625975" y="5259388"/>
          <p14:tracePt t="360847" x="4473575" y="5241925"/>
          <p14:tracePt t="360859" x="4259263" y="5224463"/>
          <p14:tracePt t="360872" x="4098925" y="5207000"/>
          <p14:tracePt t="360884" x="3929063" y="5187950"/>
          <p14:tracePt t="360897" x="3803650" y="5170488"/>
          <p14:tracePt t="360911" x="3660775" y="5170488"/>
          <p14:tracePt t="360928" x="3536950" y="5170488"/>
          <p14:tracePt t="360946" x="3313113" y="5214938"/>
          <p14:tracePt t="360961" x="3232150" y="5251450"/>
          <p14:tracePt t="360977" x="3170238" y="5278438"/>
          <p14:tracePt t="360994" x="3125788" y="5286375"/>
          <p14:tracePt t="361011" x="3116263" y="5286375"/>
          <p14:tracePt t="361044" x="3108325" y="5295900"/>
          <p14:tracePt t="361067" x="3089275" y="5295900"/>
          <p14:tracePt t="361079" x="3089275" y="5313363"/>
          <p14:tracePt t="361094" x="3089275" y="5322888"/>
          <p14:tracePt t="361110" x="3081338" y="5340350"/>
          <p14:tracePt t="361128" x="3062288" y="5357813"/>
          <p14:tracePt t="361144" x="3054350" y="5384800"/>
          <p14:tracePt t="361160" x="3027363" y="5411788"/>
          <p14:tracePt t="361177" x="2990850" y="5448300"/>
          <p14:tracePt t="361194" x="2965450" y="5456238"/>
          <p14:tracePt t="361211" x="2928938" y="5465763"/>
          <p14:tracePt t="361227" x="2884488" y="5492750"/>
          <p14:tracePt t="361244" x="2857500" y="5492750"/>
          <p14:tracePt t="361260" x="2822575" y="5500688"/>
          <p14:tracePt t="361277" x="2813050" y="5500688"/>
          <p14:tracePt t="361310" x="2803525" y="5500688"/>
          <p14:tracePt t="361333" x="2795588" y="5500688"/>
          <p14:tracePt t="361557" x="2776538" y="5500688"/>
          <p14:tracePt t="361569" x="2759075" y="5500688"/>
          <p14:tracePt t="361581" x="2751138" y="5492750"/>
          <p14:tracePt t="361594" x="2732088" y="5483225"/>
          <p14:tracePt t="361611" x="2705100" y="5465763"/>
          <p14:tracePt t="361627" x="2697163" y="5448300"/>
          <p14:tracePt t="361643" x="2660650" y="5411788"/>
          <p14:tracePt t="361660" x="2643188" y="5384800"/>
          <p14:tracePt t="361677" x="2643188" y="5376863"/>
          <p14:tracePt t="361694" x="2633663" y="5376863"/>
          <p14:tracePt t="361751" x="2633663" y="5384800"/>
          <p14:tracePt t="361763" x="2633663" y="5394325"/>
          <p14:tracePt t="361775" x="2633663" y="5421313"/>
          <p14:tracePt t="361787" x="2625725" y="5448300"/>
          <p14:tracePt t="361799" x="2616200" y="5465763"/>
          <p14:tracePt t="361813" x="2616200" y="5473700"/>
          <p14:tracePt t="361829" x="2616200" y="5492750"/>
          <p14:tracePt t="361845" x="2598738" y="5500688"/>
          <p14:tracePt t="361861" x="2598738" y="5510213"/>
          <p14:tracePt t="361891" x="2589213" y="5519738"/>
          <p14:tracePt t="361903" x="2571750" y="5546725"/>
          <p14:tracePt t="361915" x="2544763" y="5554663"/>
          <p14:tracePt t="361928" x="2536825" y="5564188"/>
          <p14:tracePt t="361944" x="2527300" y="5564188"/>
          <p14:tracePt t="361961" x="2517775" y="5572125"/>
          <p14:tracePt t="361977" x="2500313" y="5581650"/>
          <p14:tracePt t="362012" x="2490788" y="5618163"/>
          <p14:tracePt t="362027" x="2482850" y="5643563"/>
          <p14:tracePt t="362044" x="2482850" y="5697538"/>
          <p14:tracePt t="362061" x="2482850" y="5734050"/>
          <p14:tracePt t="362077" x="2482850" y="5795963"/>
          <p14:tracePt t="362094" x="2482850" y="5813425"/>
          <p14:tracePt t="362112" x="2500313" y="5867400"/>
          <p14:tracePt t="362128" x="2509838" y="5903913"/>
          <p14:tracePt t="362145" x="2517775" y="5911850"/>
          <p14:tracePt t="362162" x="2544763" y="5948363"/>
          <p14:tracePt t="362178" x="2554288" y="5948363"/>
          <p14:tracePt t="362197" x="2562225" y="5948363"/>
          <p14:tracePt t="362228" x="2571750" y="5948363"/>
          <p14:tracePt t="362245" x="2616200" y="5929313"/>
          <p14:tracePt t="362261" x="2643188" y="5911850"/>
          <p14:tracePt t="362278" x="2687638" y="5867400"/>
          <p14:tracePt t="362295" x="2776538" y="5741988"/>
          <p14:tracePt t="362312" x="2803525" y="5680075"/>
          <p14:tracePt t="362330" x="2822575" y="5653088"/>
          <p14:tracePt t="362345" x="2822575" y="5635625"/>
          <p14:tracePt t="362362" x="2822575" y="5626100"/>
          <p14:tracePt t="362378" x="2822575" y="5608638"/>
          <p14:tracePt t="362395" x="2813050" y="5581650"/>
          <p14:tracePt t="362411" x="2751138" y="5500688"/>
          <p14:tracePt t="362428" x="2670175" y="5456238"/>
          <p14:tracePt t="362446" x="2589213" y="5411788"/>
          <p14:tracePt t="362461" x="2571750" y="5402263"/>
          <p14:tracePt t="362477" x="2544763" y="5394325"/>
          <p14:tracePt t="362495" x="2509838" y="5394325"/>
          <p14:tracePt t="362511" x="2490788" y="5394325"/>
          <p14:tracePt t="362528" x="2465388" y="5394325"/>
          <p14:tracePt t="362545" x="2419350" y="5402263"/>
          <p14:tracePt t="362562" x="2401888" y="5429250"/>
          <p14:tracePt t="362580" x="2357438" y="5492750"/>
          <p14:tracePt t="362595" x="2330450" y="5519738"/>
          <p14:tracePt t="362611" x="2303463" y="5537200"/>
          <p14:tracePt t="362628" x="2295525" y="5546725"/>
          <p14:tracePt t="362645" x="2286000" y="5546725"/>
          <p14:tracePt t="362713" x="2286000" y="5554663"/>
          <p14:tracePt t="362737" x="2286000" y="5564188"/>
          <p14:tracePt t="362761" x="2286000" y="5591175"/>
          <p14:tracePt t="362773" x="2286000" y="5608638"/>
          <p14:tracePt t="362785" x="2295525" y="5653088"/>
          <p14:tracePt t="362798" x="2295525" y="5689600"/>
          <p14:tracePt t="362811" x="2312988" y="5741988"/>
          <p14:tracePt t="362829" x="2322513" y="5778500"/>
          <p14:tracePt t="362846" x="2339975" y="5832475"/>
          <p14:tracePt t="362864" x="2347913" y="5849938"/>
          <p14:tracePt t="362878" x="2366963" y="5876925"/>
          <p14:tracePt t="362894" x="2374900" y="5884863"/>
          <p14:tracePt t="362912" x="2393950" y="5911850"/>
          <p14:tracePt t="362927" x="2401888" y="5921375"/>
          <p14:tracePt t="362944" x="2428875" y="5929313"/>
          <p14:tracePt t="362961" x="2446338" y="5938838"/>
          <p14:tracePt t="362978" x="2455863" y="5938838"/>
          <p14:tracePt t="363011" x="2490788" y="5948363"/>
          <p14:tracePt t="363028" x="2500313" y="5948363"/>
          <p14:tracePt t="363046" x="2527300" y="5948363"/>
          <p14:tracePt t="363062" x="2554288" y="5948363"/>
          <p14:tracePt t="363079" x="2562225" y="5948363"/>
          <p14:tracePt t="363095" x="2608263" y="5948363"/>
          <p14:tracePt t="363113" x="2616200" y="5948363"/>
          <p14:tracePt t="363128" x="2625725" y="5938838"/>
          <p14:tracePt t="363145" x="2660650" y="5903913"/>
          <p14:tracePt t="363162" x="2670175" y="5894388"/>
          <p14:tracePt t="363180" x="2705100" y="5849938"/>
          <p14:tracePt t="363195" x="2714625" y="5822950"/>
          <p14:tracePt t="363212" x="2732088" y="5813425"/>
          <p14:tracePt t="363229" x="2741613" y="5778500"/>
          <p14:tracePt t="363245" x="2741613" y="5768975"/>
          <p14:tracePt t="363278" x="2741613" y="5751513"/>
          <p14:tracePt t="363296" x="2741613" y="5724525"/>
          <p14:tracePt t="363313" x="2741613" y="5707063"/>
          <p14:tracePt t="363329" x="2724150" y="5626100"/>
          <p14:tracePt t="363345" x="2714625" y="5599113"/>
          <p14:tracePt t="363361" x="2714625" y="5591175"/>
          <p14:tracePt t="363379" x="2687638" y="5564188"/>
          <p14:tracePt t="363394" x="2660650" y="5527675"/>
          <p14:tracePt t="363411" x="2643188" y="5500688"/>
          <p14:tracePt t="363428" x="2616200" y="5465763"/>
          <p14:tracePt t="363445" x="2598738" y="5456238"/>
          <p14:tracePt t="363464" x="2562225" y="5429250"/>
          <p14:tracePt t="363478" x="2554288" y="5421313"/>
          <p14:tracePt t="363514" x="2527300" y="5402263"/>
          <p14:tracePt t="363528" x="2517775" y="5394325"/>
          <p14:tracePt t="363545" x="2500313" y="5384800"/>
          <p14:tracePt t="363562" x="2455863" y="5367338"/>
          <p14:tracePt t="363579" x="2428875" y="5357813"/>
          <p14:tracePt t="363597" x="2411413" y="5357813"/>
          <p14:tracePt t="363612" x="2393950" y="5357813"/>
          <p14:tracePt t="363628" x="2384425" y="5357813"/>
          <p14:tracePt t="363661" x="2384425" y="5367338"/>
          <p14:tracePt t="363678" x="2374900" y="5376863"/>
          <p14:tracePt t="363695" x="2347913" y="5421313"/>
          <p14:tracePt t="363712" x="2322513" y="5465763"/>
          <p14:tracePt t="363728" x="2312988" y="5500688"/>
          <p14:tracePt t="363745" x="2286000" y="5581650"/>
          <p14:tracePt t="363761" x="2286000" y="5618163"/>
          <p14:tracePt t="363778" x="2286000" y="5635625"/>
          <p14:tracePt t="363794" x="2286000" y="5662613"/>
          <p14:tracePt t="363811" x="2286000" y="5670550"/>
          <p14:tracePt t="363827" x="2286000" y="5707063"/>
          <p14:tracePt t="363844" x="2286000" y="5724525"/>
          <p14:tracePt t="363861" x="2286000" y="5751513"/>
          <p14:tracePt t="363877" x="2286000" y="5761038"/>
          <p14:tracePt t="363894" x="2286000" y="5805488"/>
          <p14:tracePt t="363910" x="2286000" y="5813425"/>
          <p14:tracePt t="363927" x="2286000" y="5822950"/>
          <p14:tracePt t="363946" x="2312988" y="5884863"/>
          <p14:tracePt t="363961" x="2322513" y="5894388"/>
          <p14:tracePt t="363978" x="2357438" y="5929313"/>
          <p14:tracePt t="363994" x="2366963" y="5929313"/>
          <p14:tracePt t="364011" x="2366963" y="5938838"/>
          <p14:tracePt t="364027" x="2374900" y="5938838"/>
          <p14:tracePt t="364044" x="2393950" y="5938838"/>
          <p14:tracePt t="364061" x="2411413" y="5948363"/>
          <p14:tracePt t="364077" x="2455863" y="5948363"/>
          <p14:tracePt t="364094" x="2490788" y="5948363"/>
          <p14:tracePt t="364111" x="2517775" y="5948363"/>
          <p14:tracePt t="364127" x="2562225" y="5948363"/>
          <p14:tracePt t="364145" x="2598738" y="5948363"/>
          <p14:tracePt t="364164" x="2633663" y="5938838"/>
          <p14:tracePt t="364178" x="2660650" y="5938838"/>
          <p14:tracePt t="364195" x="2679700" y="5929313"/>
          <p14:tracePt t="364212" x="2705100" y="5911850"/>
          <p14:tracePt t="364228" x="2714625" y="5903913"/>
          <p14:tracePt t="364245" x="2724150" y="5894388"/>
          <p14:tracePt t="364262" x="2759075" y="5832475"/>
          <p14:tracePt t="364278" x="2776538" y="5805488"/>
          <p14:tracePt t="364296" x="2786063" y="5741988"/>
          <p14:tracePt t="364312" x="2786063" y="5724525"/>
          <p14:tracePt t="364328" x="2786063" y="5697538"/>
          <p14:tracePt t="364345" x="2786063" y="5653088"/>
          <p14:tracePt t="364362" x="2768600" y="5618163"/>
          <p14:tracePt t="364379" x="2759075" y="5591175"/>
          <p14:tracePt t="364395" x="2741613" y="5564188"/>
          <p14:tracePt t="364412" x="2705100" y="5500688"/>
          <p14:tracePt t="364428" x="2687638" y="5473700"/>
          <p14:tracePt t="364446" x="2652713" y="5429250"/>
          <p14:tracePt t="364462" x="2625725" y="5402263"/>
          <p14:tracePt t="364479" x="2589213" y="5357813"/>
          <p14:tracePt t="364496" x="2509838" y="5330825"/>
          <p14:tracePt t="364511" x="2482850" y="5322888"/>
          <p14:tracePt t="364528" x="2465388" y="5322888"/>
          <p14:tracePt t="364544" x="2438400" y="5322888"/>
          <p14:tracePt t="364561" x="2428875" y="5322888"/>
          <p14:tracePt t="364579" x="2384425" y="5322888"/>
          <p14:tracePt t="364595" x="2374900" y="5322888"/>
          <p14:tracePt t="364628" x="2366963" y="5322888"/>
          <p14:tracePt t="364645" x="2357438" y="5330825"/>
          <p14:tracePt t="364664" x="2339975" y="5357813"/>
          <p14:tracePt t="364678" x="2339975" y="5367338"/>
          <p14:tracePt t="364695" x="2322513" y="5376863"/>
          <p14:tracePt t="364712" x="2312988" y="5394325"/>
          <p14:tracePt t="364728" x="2312988" y="5402263"/>
          <p14:tracePt t="364745" x="2312988" y="5411788"/>
          <p14:tracePt t="364762" x="2303463" y="5438775"/>
          <p14:tracePt t="364778" x="2303463" y="5456238"/>
          <p14:tracePt t="364796" x="2303463" y="5492750"/>
          <p14:tracePt t="364812" x="2303463" y="5510213"/>
          <p14:tracePt t="364829" x="2303463" y="5537200"/>
          <p14:tracePt t="364846" x="2312988" y="5608638"/>
          <p14:tracePt t="364862" x="2312988" y="5653088"/>
          <p14:tracePt t="364878" x="2312988" y="5670550"/>
          <p14:tracePt t="364898" x="2322513" y="5707063"/>
          <p14:tracePt t="364912" x="2322513" y="5724525"/>
          <p14:tracePt t="364928" x="2322513" y="5734050"/>
          <p14:tracePt t="364945" x="2330450" y="5761038"/>
          <p14:tracePt t="364961" x="2357438" y="5822950"/>
          <p14:tracePt t="364978" x="2366963" y="5849938"/>
          <p14:tracePt t="364994" x="2393950" y="5884863"/>
          <p14:tracePt t="365011" x="2401888" y="5894388"/>
          <p14:tracePt t="365028" x="2411413" y="5903913"/>
          <p14:tracePt t="365045" x="2411413" y="5911850"/>
          <p14:tracePt t="365079" x="2419350" y="5921375"/>
          <p14:tracePt t="365096" x="2438400" y="5921375"/>
          <p14:tracePt t="365111" x="2455863" y="5929313"/>
          <p14:tracePt t="365128" x="2465388" y="5948363"/>
          <p14:tracePt t="365144" x="2473325" y="5948363"/>
          <p14:tracePt t="365162" x="2482850" y="5956300"/>
          <p14:tracePt t="365180" x="2490788" y="5956300"/>
          <p14:tracePt t="365212" x="2500313" y="5956300"/>
          <p14:tracePt t="365228" x="2509838" y="5956300"/>
          <p14:tracePt t="365244" x="2527300" y="5956300"/>
          <p14:tracePt t="365261" x="2536825" y="5956300"/>
          <p14:tracePt t="365278" x="2554288" y="5956300"/>
          <p14:tracePt t="365295" x="2562225" y="5956300"/>
          <p14:tracePt t="365313" x="2571750" y="5956300"/>
          <p14:tracePt t="365330" x="2608263" y="5956300"/>
          <p14:tracePt t="365345" x="2616200" y="5956300"/>
          <p14:tracePt t="365362" x="2625725" y="5938838"/>
          <p14:tracePt t="365394" x="2643188" y="5938838"/>
          <p14:tracePt t="365411" x="2643188" y="5929313"/>
          <p14:tracePt t="365428" x="2679700" y="5903913"/>
          <p14:tracePt t="365445" x="2697163" y="5857875"/>
          <p14:tracePt t="365461" x="2724150" y="5822950"/>
          <p14:tracePt t="365477" x="2741613" y="5768975"/>
          <p14:tracePt t="365494" x="2741613" y="5761038"/>
          <p14:tracePt t="365512" x="2751138" y="5734050"/>
          <p14:tracePt t="365527" x="2751138" y="5680075"/>
          <p14:tracePt t="365544" x="2751138" y="5626100"/>
          <p14:tracePt t="365561" x="2732088" y="5456238"/>
          <p14:tracePt t="365578" x="2697163" y="5349875"/>
          <p14:tracePt t="365594" x="2670175" y="5313363"/>
          <p14:tracePt t="365611" x="2633663" y="5259388"/>
          <p14:tracePt t="365628" x="2625725" y="5251450"/>
          <p14:tracePt t="365645" x="2616200" y="5224463"/>
          <p14:tracePt t="365661" x="2598738" y="5224463"/>
          <p14:tracePt t="365694" x="2589213" y="5214938"/>
          <p14:tracePt t="365711" x="2581275" y="5214938"/>
          <p14:tracePt t="365778" x="2571750" y="5214938"/>
          <p14:tracePt t="365850" x="2562225" y="5214938"/>
          <p14:tracePt t="365905" x="2554288" y="5214938"/>
          <p14:tracePt t="365930" x="2544763" y="5224463"/>
          <p14:tracePt t="365941" x="2517775" y="5241925"/>
          <p14:tracePt t="365955" x="2490788" y="5268913"/>
          <p14:tracePt t="365965" x="2473325" y="5278438"/>
          <p14:tracePt t="365979" x="2446338" y="5305425"/>
          <p14:tracePt t="365995" x="2438400" y="5313363"/>
          <p14:tracePt t="366011" x="2438400" y="5322888"/>
          <p14:tracePt t="366027" x="2411413" y="5367338"/>
          <p14:tracePt t="366044" x="2401888" y="5394325"/>
          <p14:tracePt t="366061" x="2374900" y="5492750"/>
          <p14:tracePt t="366077" x="2374900" y="5546725"/>
          <p14:tracePt t="366094" x="2357438" y="5599113"/>
          <p14:tracePt t="366111" x="2357438" y="5635625"/>
          <p14:tracePt t="366127" x="2347913" y="5653088"/>
          <p14:tracePt t="366144" x="2347913" y="5662613"/>
          <p14:tracePt t="366177" x="2347913" y="5680075"/>
          <p14:tracePt t="366248" x="2347913" y="5689600"/>
          <p14:tracePt t="366260" x="2347913" y="5697538"/>
          <p14:tracePt t="370006" x="2347913" y="5680075"/>
          <p14:tracePt t="370019" x="2357438" y="5670550"/>
          <p14:tracePt t="370030" x="2357438" y="5662613"/>
          <p14:tracePt t="370045" x="2366963" y="5653088"/>
          <p14:tracePt t="370066" x="2366963" y="5643563"/>
          <p14:tracePt t="370080" x="2366963" y="5635625"/>
          <p14:tracePt t="370095" x="2384425" y="5599113"/>
          <p14:tracePt t="370112" x="2401888" y="5572125"/>
          <p14:tracePt t="370128" x="2419350" y="5546725"/>
          <p14:tracePt t="370145" x="2428875" y="5527675"/>
          <p14:tracePt t="370162" x="2438400" y="5519738"/>
          <p14:tracePt t="370311" x="2428875" y="5527675"/>
          <p14:tracePt t="370323" x="2419350" y="5537200"/>
          <p14:tracePt t="370338" x="2393950" y="5546725"/>
          <p14:tracePt t="370350" x="2384425" y="5572125"/>
          <p14:tracePt t="370362" x="2366963" y="5599113"/>
          <p14:tracePt t="370378" x="2357438" y="5635625"/>
          <p14:tracePt t="370395" x="2357438" y="5680075"/>
          <p14:tracePt t="370412" x="2347913" y="5697538"/>
          <p14:tracePt t="370428" x="2347913" y="5734050"/>
          <p14:tracePt t="370445" x="2347913" y="5741988"/>
          <p14:tracePt t="370478" x="2347913" y="5751513"/>
          <p14:tracePt t="370572" x="2347913" y="5734050"/>
          <p14:tracePt t="370584" x="2347913" y="5707063"/>
          <p14:tracePt t="370596" x="2347913" y="5653088"/>
          <p14:tracePt t="370608" x="2347913" y="5599113"/>
          <p14:tracePt t="370620" x="2347913" y="5546725"/>
          <p14:tracePt t="370632" x="2347913" y="5492750"/>
          <p14:tracePt t="370646" x="2347913" y="5438775"/>
          <p14:tracePt t="370661" x="2330450" y="5421313"/>
          <p14:tracePt t="370678" x="2330450" y="5394325"/>
          <p14:tracePt t="370695" x="2322513" y="5384800"/>
          <p14:tracePt t="370803" x="2322513" y="5394325"/>
          <p14:tracePt t="370816" x="2322513" y="5421313"/>
          <p14:tracePt t="370829" x="2322513" y="5438775"/>
          <p14:tracePt t="370840" x="2330450" y="5492750"/>
          <p14:tracePt t="370852" x="2339975" y="5537200"/>
          <p14:tracePt t="370865" x="2339975" y="5591175"/>
          <p14:tracePt t="370879" x="2357438" y="5626100"/>
          <p14:tracePt t="370896" x="2357438" y="5653088"/>
          <p14:tracePt t="370913" x="2366963" y="5670550"/>
          <p14:tracePt t="370932" x="2366963" y="5680075"/>
          <p14:tracePt t="371052" x="2366963" y="5670550"/>
          <p14:tracePt t="371064" x="2366963" y="5662613"/>
          <p14:tracePt t="371076" x="2366963" y="5626100"/>
          <p14:tracePt t="371088" x="2366963" y="5572125"/>
          <p14:tracePt t="371103" x="2366963" y="5519738"/>
          <p14:tracePt t="371115" x="2366963" y="5483225"/>
          <p14:tracePt t="371129" x="2366963" y="5429250"/>
          <p14:tracePt t="371145" x="2366963" y="5402263"/>
          <p14:tracePt t="371163" x="2366963" y="5394325"/>
          <p14:tracePt t="371179" x="2366963" y="5376863"/>
          <p14:tracePt t="371286" x="2366963" y="5384800"/>
          <p14:tracePt t="371298" x="2366963" y="5402263"/>
          <p14:tracePt t="371310" x="2366963" y="5429250"/>
          <p14:tracePt t="371322" x="2366963" y="5465763"/>
          <p14:tracePt t="371333" x="2366963" y="5546725"/>
          <p14:tracePt t="371347" x="2384425" y="5618163"/>
          <p14:tracePt t="371362" x="2384425" y="5689600"/>
          <p14:tracePt t="371378" x="2393950" y="5734050"/>
          <p14:tracePt t="371395" x="2393950" y="5795963"/>
          <p14:tracePt t="371411" x="2393950" y="5805488"/>
          <p14:tracePt t="371520" x="2393950" y="5786438"/>
          <p14:tracePt t="371530" x="2393950" y="5768975"/>
          <p14:tracePt t="371542" x="2393950" y="5715000"/>
          <p14:tracePt t="371554" x="2393950" y="5662613"/>
          <p14:tracePt t="371566" x="2393950" y="5626100"/>
          <p14:tracePt t="371579" x="2393950" y="5599113"/>
          <p14:tracePt t="371595" x="2393950" y="5591175"/>
          <p14:tracePt t="371612" x="2393950" y="5581650"/>
          <p14:tracePt t="371628" x="2384425" y="5564188"/>
          <p14:tracePt t="371737" x="2384425" y="5572125"/>
          <p14:tracePt t="371761" x="2384425" y="5581650"/>
          <p14:tracePt t="371773" x="2384425" y="5599113"/>
          <p14:tracePt t="371784" x="2401888" y="5626100"/>
          <p14:tracePt t="371798" x="2411413" y="5662613"/>
          <p14:tracePt t="371813" x="2419350" y="5689600"/>
          <p14:tracePt t="371831" x="2419350" y="5697538"/>
          <p14:tracePt t="371846" x="2419350" y="5707063"/>
          <p14:tracePt t="371862" x="2438400" y="5724525"/>
          <p14:tracePt t="371984" x="2438400" y="5707063"/>
          <p14:tracePt t="371997" x="2438400" y="5653088"/>
          <p14:tracePt t="372009" x="2438400" y="5581650"/>
          <p14:tracePt t="372020" x="2438400" y="5483225"/>
          <p14:tracePt t="372033" x="2438400" y="5384800"/>
          <p14:tracePt t="372045" x="2438400" y="5330825"/>
          <p14:tracePt t="372062" x="2438400" y="5295900"/>
          <p14:tracePt t="372079" x="2438400" y="5278438"/>
          <p14:tracePt t="372096" x="2428875" y="5251450"/>
          <p14:tracePt t="372183" x="2428875" y="5278438"/>
          <p14:tracePt t="372195" x="2428875" y="5313363"/>
          <p14:tracePt t="372208" x="2428875" y="5340350"/>
          <p14:tracePt t="372219" x="2428875" y="5357813"/>
          <p14:tracePt t="372232" x="2428875" y="5402263"/>
          <p14:tracePt t="372246" x="2428875" y="5421313"/>
          <p14:tracePt t="372263" x="2428875" y="5448300"/>
          <p14:tracePt t="372279" x="2428875" y="5519738"/>
          <p14:tracePt t="372296" x="2428875" y="5572125"/>
          <p14:tracePt t="372313" x="2428875" y="5608638"/>
          <p14:tracePt t="372329" x="2428875" y="5662613"/>
          <p14:tracePt t="372347" x="2428875" y="5680075"/>
          <p14:tracePt t="372364" x="2428875" y="5689600"/>
          <p14:tracePt t="372415" x="2438400" y="5689600"/>
          <p14:tracePt t="372489" x="2438400" y="5670550"/>
          <p14:tracePt t="372501" x="2438400" y="5626100"/>
          <p14:tracePt t="372514" x="2411413" y="5554663"/>
          <p14:tracePt t="372530" x="2393950" y="5473700"/>
          <p14:tracePt t="372547" x="2366963" y="5394325"/>
          <p14:tracePt t="372564" x="2339975" y="5313363"/>
          <p14:tracePt t="372579" x="2330450" y="5305425"/>
          <p14:tracePt t="372597" x="2303463" y="5295900"/>
          <p14:tracePt t="372629" x="2295525" y="5286375"/>
          <p14:tracePt t="372657" x="2286000" y="5286375"/>
          <p14:tracePt t="372694" x="2276475" y="5286375"/>
          <p14:tracePt t="372718" x="2268538" y="5286375"/>
          <p14:tracePt t="372730" x="2241550" y="5278438"/>
          <p14:tracePt t="372742" x="2232025" y="5278438"/>
          <p14:tracePt t="372754" x="2224088" y="5268913"/>
          <p14:tracePt t="372768" x="2214563" y="5268913"/>
          <p14:tracePt t="372780" x="2205038" y="5268913"/>
          <p14:tracePt t="373530" x="2214563" y="5268913"/>
          <p14:tracePt t="373651" x="2224088" y="5268913"/>
          <p14:tracePt t="373712" x="2232025" y="5268913"/>
          <p14:tracePt t="373724" x="2251075" y="5278438"/>
          <p14:tracePt t="373736" x="2259013" y="5286375"/>
          <p14:tracePt t="373749" x="2268538" y="5313363"/>
          <p14:tracePt t="373763" x="2276475" y="5330825"/>
          <p14:tracePt t="373779" x="2295525" y="5357813"/>
          <p14:tracePt t="373797" x="2303463" y="5376863"/>
          <p14:tracePt t="373813" x="2303463" y="5394325"/>
          <p14:tracePt t="373831" x="2303463" y="5402263"/>
          <p14:tracePt t="373847" x="2312988" y="5421313"/>
          <p14:tracePt t="373869" x="2312988" y="5429250"/>
          <p14:tracePt t="373881" x="2322513" y="5429250"/>
          <p14:tracePt t="373948" x="2330450" y="5429250"/>
          <p14:tracePt t="374020" x="2339975" y="542925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SW Help?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92300" y="2078241"/>
            <a:ext cx="15819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C0504D">
                    <a:lumMod val="75000"/>
                  </a:srgbClr>
                </a:solidFill>
                <a:latin typeface="Calibri"/>
                <a:cs typeface="+mn-cs"/>
              </a:rPr>
              <a:t>Parallel </a:t>
            </a:r>
            <a:r>
              <a:rPr lang="en-US" dirty="0">
                <a:solidFill>
                  <a:srgbClr val="C0504D">
                    <a:lumMod val="75000"/>
                  </a:srgbClr>
                </a:solidFill>
                <a:latin typeface="Calibri"/>
                <a:cs typeface="+mn-cs"/>
              </a:rPr>
              <a:t>algorithms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95558" y="2170276"/>
            <a:ext cx="1898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Sequential</a:t>
            </a:r>
            <a:r>
              <a:rPr lang="en-US" dirty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 hardware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74196" y="952500"/>
            <a:ext cx="1363876" cy="3098800"/>
            <a:chOff x="914400" y="1096512"/>
            <a:chExt cx="1805651" cy="3098800"/>
          </a:xfrm>
          <a:effectLst/>
        </p:grpSpPr>
        <p:cxnSp>
          <p:nvCxnSpPr>
            <p:cNvPr id="6" name="Straight Connector 5"/>
            <p:cNvCxnSpPr/>
            <p:nvPr/>
          </p:nvCxnSpPr>
          <p:spPr>
            <a:xfrm>
              <a:off x="914400" y="1096512"/>
              <a:ext cx="1805651" cy="0"/>
            </a:xfrm>
            <a:prstGeom prst="line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</a:ln>
            <a:effectLst/>
          </p:spPr>
        </p:cxnSp>
        <p:cxnSp>
          <p:nvCxnSpPr>
            <p:cNvPr id="7" name="Straight Connector 6"/>
            <p:cNvCxnSpPr/>
            <p:nvPr/>
          </p:nvCxnSpPr>
          <p:spPr>
            <a:xfrm>
              <a:off x="914400" y="4195312"/>
              <a:ext cx="1805651" cy="0"/>
            </a:xfrm>
            <a:prstGeom prst="line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</a:ln>
            <a:effectLst/>
          </p:spPr>
        </p:cxnSp>
      </p:grpSp>
      <p:sp>
        <p:nvSpPr>
          <p:cNvPr id="8" name="TextBox 7"/>
          <p:cNvSpPr txBox="1"/>
          <p:nvPr/>
        </p:nvSpPr>
        <p:spPr>
          <a:xfrm>
            <a:off x="2718493" y="2170276"/>
            <a:ext cx="1559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Sequential</a:t>
            </a:r>
            <a:r>
              <a:rPr lang="en-US" dirty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 code (ISA)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2878821" y="2146300"/>
            <a:ext cx="1699260" cy="0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/>
        </p:spPr>
      </p:cxnSp>
      <p:sp>
        <p:nvSpPr>
          <p:cNvPr id="10" name="Freeform 9"/>
          <p:cNvSpPr/>
          <p:nvPr/>
        </p:nvSpPr>
        <p:spPr>
          <a:xfrm>
            <a:off x="1730741" y="952500"/>
            <a:ext cx="1158240" cy="1193238"/>
          </a:xfrm>
          <a:custGeom>
            <a:avLst/>
            <a:gdLst>
              <a:gd name="connsiteX0" fmla="*/ 0 w 1158240"/>
              <a:gd name="connsiteY0" fmla="*/ 0 h 1137920"/>
              <a:gd name="connsiteX1" fmla="*/ 162560 w 1158240"/>
              <a:gd name="connsiteY1" fmla="*/ 20320 h 1137920"/>
              <a:gd name="connsiteX2" fmla="*/ 243840 w 1158240"/>
              <a:gd name="connsiteY2" fmla="*/ 111760 h 1137920"/>
              <a:gd name="connsiteX3" fmla="*/ 365760 w 1158240"/>
              <a:gd name="connsiteY3" fmla="*/ 314960 h 1137920"/>
              <a:gd name="connsiteX4" fmla="*/ 731520 w 1158240"/>
              <a:gd name="connsiteY4" fmla="*/ 934720 h 1137920"/>
              <a:gd name="connsiteX5" fmla="*/ 863600 w 1158240"/>
              <a:gd name="connsiteY5" fmla="*/ 1076960 h 1137920"/>
              <a:gd name="connsiteX6" fmla="*/ 985520 w 1158240"/>
              <a:gd name="connsiteY6" fmla="*/ 1117600 h 1137920"/>
              <a:gd name="connsiteX7" fmla="*/ 1158240 w 1158240"/>
              <a:gd name="connsiteY7" fmla="*/ 1137920 h 1137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58240" h="1137920">
                <a:moveTo>
                  <a:pt x="0" y="0"/>
                </a:moveTo>
                <a:cubicBezTo>
                  <a:pt x="60960" y="846"/>
                  <a:pt x="121920" y="1693"/>
                  <a:pt x="162560" y="20320"/>
                </a:cubicBezTo>
                <a:cubicBezTo>
                  <a:pt x="203200" y="38947"/>
                  <a:pt x="209973" y="62653"/>
                  <a:pt x="243840" y="111760"/>
                </a:cubicBezTo>
                <a:cubicBezTo>
                  <a:pt x="277707" y="160867"/>
                  <a:pt x="365760" y="314960"/>
                  <a:pt x="365760" y="314960"/>
                </a:cubicBezTo>
                <a:cubicBezTo>
                  <a:pt x="447040" y="452120"/>
                  <a:pt x="648547" y="807720"/>
                  <a:pt x="731520" y="934720"/>
                </a:cubicBezTo>
                <a:cubicBezTo>
                  <a:pt x="814493" y="1061720"/>
                  <a:pt x="821267" y="1046480"/>
                  <a:pt x="863600" y="1076960"/>
                </a:cubicBezTo>
                <a:cubicBezTo>
                  <a:pt x="905933" y="1107440"/>
                  <a:pt x="936413" y="1107440"/>
                  <a:pt x="985520" y="1117600"/>
                </a:cubicBezTo>
                <a:cubicBezTo>
                  <a:pt x="1034627" y="1127760"/>
                  <a:pt x="1096433" y="1132840"/>
                  <a:pt x="1158240" y="1137920"/>
                </a:cubicBezTo>
              </a:path>
            </a:pathLst>
          </a:custGeom>
          <a:noFill/>
          <a:ln w="25400" cap="flat" cmpd="sng" algn="ctr">
            <a:gradFill>
              <a:gsLst>
                <a:gs pos="0">
                  <a:srgbClr val="C0504D"/>
                </a:gs>
                <a:gs pos="100000">
                  <a:srgbClr val="4F81BD"/>
                </a:gs>
              </a:gsLst>
              <a:lin ang="540000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550915" y="2146300"/>
            <a:ext cx="1503391" cy="685632"/>
            <a:chOff x="6116320" y="2290312"/>
            <a:chExt cx="1503391" cy="685632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116320" y="2290312"/>
              <a:ext cx="1480531" cy="0"/>
            </a:xfrm>
            <a:prstGeom prst="line">
              <a:avLst/>
            </a:prstGeom>
            <a:noFill/>
            <a:ln w="25400" cap="flat" cmpd="sng" algn="ctr">
              <a:solidFill>
                <a:srgbClr val="4F81BD"/>
              </a:solidFill>
              <a:prstDash val="soli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>
            <a:xfrm>
              <a:off x="6139180" y="2975944"/>
              <a:ext cx="1480531" cy="0"/>
            </a:xfrm>
            <a:prstGeom prst="line">
              <a:avLst/>
            </a:prstGeom>
            <a:noFill/>
            <a:ln w="25400" cap="flat" cmpd="sng" algn="ctr">
              <a:solidFill>
                <a:srgbClr val="4F81BD"/>
              </a:solidFill>
              <a:prstDash val="solid"/>
            </a:ln>
            <a:effectLst/>
          </p:spPr>
        </p:cxnSp>
      </p:grpSp>
      <p:cxnSp>
        <p:nvCxnSpPr>
          <p:cNvPr id="14" name="Straight Connector 13"/>
          <p:cNvCxnSpPr>
            <a:stCxn id="15" idx="7"/>
          </p:cNvCxnSpPr>
          <p:nvPr/>
        </p:nvCxnSpPr>
        <p:spPr>
          <a:xfrm>
            <a:off x="2898852" y="2832100"/>
            <a:ext cx="1679229" cy="0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/>
        </p:spPr>
      </p:cxnSp>
      <p:sp>
        <p:nvSpPr>
          <p:cNvPr id="15" name="Freeform 14"/>
          <p:cNvSpPr/>
          <p:nvPr/>
        </p:nvSpPr>
        <p:spPr>
          <a:xfrm flipV="1">
            <a:off x="1740612" y="2832100"/>
            <a:ext cx="1158240" cy="1221740"/>
          </a:xfrm>
          <a:custGeom>
            <a:avLst/>
            <a:gdLst>
              <a:gd name="connsiteX0" fmla="*/ 0 w 1158240"/>
              <a:gd name="connsiteY0" fmla="*/ 0 h 1137920"/>
              <a:gd name="connsiteX1" fmla="*/ 162560 w 1158240"/>
              <a:gd name="connsiteY1" fmla="*/ 20320 h 1137920"/>
              <a:gd name="connsiteX2" fmla="*/ 243840 w 1158240"/>
              <a:gd name="connsiteY2" fmla="*/ 111760 h 1137920"/>
              <a:gd name="connsiteX3" fmla="*/ 365760 w 1158240"/>
              <a:gd name="connsiteY3" fmla="*/ 314960 h 1137920"/>
              <a:gd name="connsiteX4" fmla="*/ 731520 w 1158240"/>
              <a:gd name="connsiteY4" fmla="*/ 934720 h 1137920"/>
              <a:gd name="connsiteX5" fmla="*/ 863600 w 1158240"/>
              <a:gd name="connsiteY5" fmla="*/ 1076960 h 1137920"/>
              <a:gd name="connsiteX6" fmla="*/ 985520 w 1158240"/>
              <a:gd name="connsiteY6" fmla="*/ 1117600 h 1137920"/>
              <a:gd name="connsiteX7" fmla="*/ 1158240 w 1158240"/>
              <a:gd name="connsiteY7" fmla="*/ 1137920 h 1137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58240" h="1137920">
                <a:moveTo>
                  <a:pt x="0" y="0"/>
                </a:moveTo>
                <a:cubicBezTo>
                  <a:pt x="60960" y="846"/>
                  <a:pt x="121920" y="1693"/>
                  <a:pt x="162560" y="20320"/>
                </a:cubicBezTo>
                <a:cubicBezTo>
                  <a:pt x="203200" y="38947"/>
                  <a:pt x="209973" y="62653"/>
                  <a:pt x="243840" y="111760"/>
                </a:cubicBezTo>
                <a:cubicBezTo>
                  <a:pt x="277707" y="160867"/>
                  <a:pt x="365760" y="314960"/>
                  <a:pt x="365760" y="314960"/>
                </a:cubicBezTo>
                <a:cubicBezTo>
                  <a:pt x="447040" y="452120"/>
                  <a:pt x="648547" y="807720"/>
                  <a:pt x="731520" y="934720"/>
                </a:cubicBezTo>
                <a:cubicBezTo>
                  <a:pt x="814493" y="1061720"/>
                  <a:pt x="821267" y="1046480"/>
                  <a:pt x="863600" y="1076960"/>
                </a:cubicBezTo>
                <a:cubicBezTo>
                  <a:pt x="905933" y="1107440"/>
                  <a:pt x="936413" y="1107440"/>
                  <a:pt x="985520" y="1117600"/>
                </a:cubicBezTo>
                <a:cubicBezTo>
                  <a:pt x="1034627" y="1127760"/>
                  <a:pt x="1096433" y="1132840"/>
                  <a:pt x="1158240" y="1137920"/>
                </a:cubicBezTo>
              </a:path>
            </a:pathLst>
          </a:custGeom>
          <a:noFill/>
          <a:ln w="25400" cap="flat" cmpd="sng" algn="ctr">
            <a:gradFill>
              <a:gsLst>
                <a:gs pos="0">
                  <a:srgbClr val="C0504D"/>
                </a:gs>
                <a:gs pos="100000">
                  <a:srgbClr val="4F81BD"/>
                </a:gs>
              </a:gsLst>
              <a:lin ang="540000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ight Arrow 15"/>
          <p:cNvSpPr/>
          <p:nvPr/>
        </p:nvSpPr>
        <p:spPr>
          <a:xfrm rot="2599015">
            <a:off x="1948487" y="1818903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ight Arrow 16"/>
          <p:cNvSpPr/>
          <p:nvPr/>
        </p:nvSpPr>
        <p:spPr>
          <a:xfrm rot="19000985" flipV="1">
            <a:off x="1948487" y="2895033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ight Arrow 17"/>
          <p:cNvSpPr/>
          <p:nvPr/>
        </p:nvSpPr>
        <p:spPr>
          <a:xfrm rot="20419462" flipV="1">
            <a:off x="1859037" y="2566564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ight Arrow 18"/>
          <p:cNvSpPr/>
          <p:nvPr/>
        </p:nvSpPr>
        <p:spPr>
          <a:xfrm rot="1180538">
            <a:off x="1859037" y="2154280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2411477" y="2394599"/>
            <a:ext cx="331865" cy="246589"/>
          </a:xfrm>
          <a:prstGeom prst="rightArrow">
            <a:avLst/>
          </a:prstGeom>
          <a:solidFill>
            <a:srgbClr val="4F81B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ight Arrow 20"/>
          <p:cNvSpPr/>
          <p:nvPr/>
        </p:nvSpPr>
        <p:spPr>
          <a:xfrm>
            <a:off x="4315153" y="2382902"/>
            <a:ext cx="331865" cy="246589"/>
          </a:xfrm>
          <a:prstGeom prst="rightArrow">
            <a:avLst/>
          </a:prstGeom>
          <a:solidFill>
            <a:srgbClr val="4F81B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 bwMode="auto">
          <a:xfrm>
            <a:off x="457199" y="4233228"/>
            <a:ext cx="8391525" cy="2205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363" marR="0" lvl="0" indent="-233363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The algorithms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are parallel and SW sees that parallelism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</a:endParaRPr>
          </a:p>
          <a:p>
            <a:pPr marL="233363" marR="0" lvl="0" indent="-233363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Initially, HW was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very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 simple: sequential execution, one instruction at a time</a:t>
            </a:r>
          </a:p>
          <a:p>
            <a:pPr marL="233363" marR="0" lvl="0" indent="-233363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There were no need to represent parallelism to HW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  <a:p>
            <a:pPr marL="233363" marR="0" lvl="0" indent="-233363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400" dirty="0">
                <a:solidFill>
                  <a:sysClr val="windowText" lastClr="000000"/>
                </a:solidFill>
                <a:latin typeface="Calibri"/>
              </a:rPr>
              <a:t>S</a:t>
            </a:r>
            <a:r>
              <a:rPr lang="en-US" sz="2400" dirty="0" smtClean="0">
                <a:solidFill>
                  <a:sysClr val="windowText" lastClr="000000"/>
                </a:solidFill>
                <a:latin typeface="Calibri"/>
              </a:rPr>
              <a:t>equential </a:t>
            </a:r>
            <a:r>
              <a:rPr lang="en-US" sz="2400" dirty="0">
                <a:solidFill>
                  <a:sysClr val="windowText" lastClr="000000"/>
                </a:solidFill>
                <a:latin typeface="Calibri"/>
              </a:rPr>
              <a:t>code representation </a:t>
            </a:r>
            <a:r>
              <a:rPr lang="en-US" sz="2400" dirty="0" smtClean="0">
                <a:solidFill>
                  <a:sysClr val="windowText" lastClr="000000"/>
                </a:solidFill>
                <a:latin typeface="Calibri"/>
              </a:rPr>
              <a:t>seemed </a:t>
            </a:r>
            <a:r>
              <a:rPr lang="en-US" sz="2400" dirty="0">
                <a:solidFill>
                  <a:sysClr val="windowText" lastClr="000000"/>
                </a:solidFill>
                <a:latin typeface="Calibri"/>
              </a:rPr>
              <a:t>natural and convenient </a:t>
            </a:r>
            <a:endParaRPr lang="en-US" sz="2400" dirty="0">
              <a:solidFill>
                <a:sysClr val="windowText" lastClr="000000"/>
              </a:solidFill>
              <a:latin typeface="Calibri"/>
            </a:endParaRPr>
          </a:p>
        </p:txBody>
      </p:sp>
      <p:pic>
        <p:nvPicPr>
          <p:cNvPr id="23" name="Audio 2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8136278"/>
      </p:ext>
    </p:extLst>
  </p:cSld>
  <p:clrMapOvr>
    <a:masterClrMapping/>
  </p:clrMapOvr>
  <p:transition advTm="30177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6" presetClass="emph" presetSubtype="0" repeatCount="4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6" presetClass="emph" presetSubtype="0" repeatCount="4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  <p:bldLst>
      <p:bldP spid="3" grpId="0"/>
      <p:bldP spid="4" grpId="0"/>
      <p:bldP spid="8" grpId="0"/>
      <p:bldP spid="10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  <p:extLst>
    <p:ext uri="{3A86A75C-4F4B-4683-9AE1-C65F6400EC91}">
      <p14:laserTraceLst xmlns:p14="http://schemas.microsoft.com/office/powerpoint/2010/main">
        <p14:tracePtLst>
          <p14:tracePt t="2432" x="2357438" y="5357813"/>
          <p14:tracePt t="2444" x="2411413" y="5187950"/>
          <p14:tracePt t="2456" x="2473325" y="5010150"/>
          <p14:tracePt t="2469" x="2536825" y="4778375"/>
          <p14:tracePt t="2484" x="2633663" y="4519613"/>
          <p14:tracePt t="2499" x="2759075" y="4214813"/>
          <p14:tracePt t="2516" x="3054350" y="3581400"/>
          <p14:tracePt t="2533" x="3160713" y="3313113"/>
          <p14:tracePt t="2549" x="3295650" y="3036888"/>
          <p14:tracePt t="2567" x="3517900" y="2660650"/>
          <p14:tracePt t="2583" x="3589338" y="2536825"/>
          <p14:tracePt t="2600" x="3633788" y="2446338"/>
          <p14:tracePt t="2853" x="3697288" y="2278063"/>
          <p14:tracePt t="2866" x="3751263" y="2081213"/>
          <p14:tracePt t="2877" x="3830638" y="1884363"/>
          <p14:tracePt t="2890" x="3911600" y="1714500"/>
          <p14:tracePt t="2903" x="3965575" y="1562100"/>
          <p14:tracePt t="2918" x="4027488" y="1411288"/>
          <p14:tracePt t="2934" x="4054475" y="1312863"/>
          <p14:tracePt t="2950" x="4089400" y="1179513"/>
          <p14:tracePt t="2966" x="4089400" y="1125538"/>
          <p14:tracePt t="2983" x="4089400" y="1081088"/>
          <p14:tracePt t="2999" x="4089400" y="1036638"/>
          <p14:tracePt t="3016" x="4089400" y="1017588"/>
          <p14:tracePt t="3049" x="4089400" y="1009650"/>
          <p14:tracePt t="3066" x="4089400" y="990600"/>
          <p14:tracePt t="3107" x="4071938" y="990600"/>
          <p14:tracePt t="3119" x="4000500" y="990600"/>
          <p14:tracePt t="3132" x="3902075" y="990600"/>
          <p14:tracePt t="3145" x="3813175" y="990600"/>
          <p14:tracePt t="3156" x="3751263" y="1000125"/>
          <p14:tracePt t="3170" x="3697288" y="1017588"/>
          <p14:tracePt t="3183" x="3660775" y="1017588"/>
          <p14:tracePt t="3200" x="3652838" y="1017588"/>
          <p14:tracePt t="3218" x="3625850" y="1017588"/>
          <p14:tracePt t="3234" x="3616325" y="1017588"/>
          <p14:tracePt t="3302" x="3660775" y="1000125"/>
          <p14:tracePt t="3313" x="3759200" y="965200"/>
          <p14:tracePt t="3326" x="3911600" y="928688"/>
          <p14:tracePt t="3336" x="4037013" y="893763"/>
          <p14:tracePt t="3355" x="4133850" y="857250"/>
          <p14:tracePt t="3367" x="4214813" y="839788"/>
          <p14:tracePt t="3382" x="4268788" y="839788"/>
          <p14:tracePt t="3399" x="4313238" y="830263"/>
          <p14:tracePt t="3417" x="4357688" y="830263"/>
          <p14:tracePt t="3433" x="4394200" y="830263"/>
          <p14:tracePt t="3450" x="4429125" y="830263"/>
          <p14:tracePt t="3466" x="4491038" y="830263"/>
          <p14:tracePt t="3483" x="4500563" y="830263"/>
          <p14:tracePt t="3872" x="4537075" y="830263"/>
          <p14:tracePt t="3884" x="4572000" y="830263"/>
          <p14:tracePt t="3896" x="4616450" y="830263"/>
          <p14:tracePt t="3907" x="4652963" y="830263"/>
          <p14:tracePt t="3919" x="4670425" y="830263"/>
          <p14:tracePt t="3943" x="4687888" y="830263"/>
          <p14:tracePt t="3969" x="4697413" y="830263"/>
          <p14:tracePt t="4018" x="4705350" y="839788"/>
          <p14:tracePt t="4030" x="4724400" y="839788"/>
          <p14:tracePt t="4041" x="4732338" y="839788"/>
          <p14:tracePt t="4054" x="4759325" y="857250"/>
          <p14:tracePt t="4067" x="4786313" y="866775"/>
          <p14:tracePt t="4084" x="4803775" y="866775"/>
          <p14:tracePt t="4102" x="4857750" y="874713"/>
          <p14:tracePt t="4117" x="4867275" y="884238"/>
          <p14:tracePt t="4150" x="4875213" y="884238"/>
          <p14:tracePt t="4167" x="4884738" y="901700"/>
          <p14:tracePt t="4184" x="4894263" y="901700"/>
          <p14:tracePt t="4200" x="4911725" y="919163"/>
          <p14:tracePt t="4218" x="4938713" y="928688"/>
          <p14:tracePt t="4235" x="4946650" y="946150"/>
          <p14:tracePt t="10029" x="4956175" y="946150"/>
          <p14:tracePt t="10091" x="4929188" y="938213"/>
          <p14:tracePt t="10102" x="4875213" y="911225"/>
          <p14:tracePt t="10115" x="4795838" y="893763"/>
          <p14:tracePt t="10126" x="4714875" y="857250"/>
          <p14:tracePt t="10138" x="4633913" y="847725"/>
          <p14:tracePt t="10150" x="4537075" y="830263"/>
          <p14:tracePt t="10167" x="4465638" y="830263"/>
          <p14:tracePt t="10184" x="4394200" y="830263"/>
          <p14:tracePt t="10200" x="4224338" y="830263"/>
          <p14:tracePt t="10217" x="4125913" y="830263"/>
          <p14:tracePt t="10235" x="3956050" y="830263"/>
          <p14:tracePt t="10251" x="3875088" y="812800"/>
          <p14:tracePt t="10267" x="3840163" y="812800"/>
          <p14:tracePt t="10283" x="3776663" y="803275"/>
          <p14:tracePt t="10300" x="3768725" y="803275"/>
          <p14:tracePt t="10333" x="3759200" y="803275"/>
          <p14:tracePt t="10471" x="3776663" y="803275"/>
          <p14:tracePt t="10483" x="3875088" y="822325"/>
          <p14:tracePt t="10495" x="4000500" y="839788"/>
          <p14:tracePt t="10507" x="4116388" y="839788"/>
          <p14:tracePt t="10520" x="4241800" y="857250"/>
          <p14:tracePt t="10534" x="4367213" y="874713"/>
          <p14:tracePt t="10550" x="4438650" y="874713"/>
          <p14:tracePt t="10569" x="4589463" y="893763"/>
          <p14:tracePt t="10584" x="4643438" y="901700"/>
          <p14:tracePt t="37121" x="4537075" y="1054100"/>
          <p14:tracePt t="37138" x="4446588" y="1143000"/>
          <p14:tracePt t="37154" x="4340225" y="1214438"/>
          <p14:tracePt t="37171" x="4081463" y="1401763"/>
          <p14:tracePt t="37188" x="3902075" y="1517650"/>
          <p14:tracePt t="37221" x="3152775" y="1965325"/>
          <p14:tracePt t="37238" x="2973388" y="2063750"/>
          <p14:tracePt t="37254" x="2714625" y="2312988"/>
          <p14:tracePt t="37271" x="2598738" y="2420938"/>
          <p14:tracePt t="37287" x="2482850" y="2554288"/>
          <p14:tracePt t="37305" x="2339975" y="2795588"/>
          <p14:tracePt t="37321" x="2303463" y="2938463"/>
          <p14:tracePt t="37337" x="2286000" y="3089275"/>
          <p14:tracePt t="37354" x="2286000" y="3375025"/>
          <p14:tracePt t="37371" x="2286000" y="3517900"/>
          <p14:tracePt t="37388" x="2303463" y="3697288"/>
          <p14:tracePt t="37704" x="2152650" y="3714750"/>
          <p14:tracePt t="37721" x="1928813" y="3733800"/>
          <p14:tracePt t="37738" x="1411288" y="3768725"/>
          <p14:tracePt t="37755" x="1169988" y="3813175"/>
          <p14:tracePt t="37771" x="785813" y="3849688"/>
          <p14:tracePt t="37788" x="687388" y="3867150"/>
          <p14:tracePt t="37804" x="633413" y="3884613"/>
          <p14:tracePt t="37822" x="598488" y="3894138"/>
          <p14:tracePt t="37837" x="598488" y="3902075"/>
          <p14:tracePt t="37871" x="598488" y="3929063"/>
          <p14:tracePt t="37888" x="598488" y="3965575"/>
          <p14:tracePt t="37904" x="696913" y="4090988"/>
          <p14:tracePt t="37921" x="741363" y="4143375"/>
          <p14:tracePt t="37938" x="803275" y="4214813"/>
          <p14:tracePt t="37955" x="874713" y="4278313"/>
          <p14:tracePt t="37973" x="884238" y="4305300"/>
          <p14:tracePt t="37990" x="911225" y="4340225"/>
          <p14:tracePt t="38006" x="928688" y="4384675"/>
          <p14:tracePt t="38024" x="1000125" y="4483100"/>
          <p14:tracePt t="38040" x="1036638" y="4527550"/>
          <p14:tracePt t="38057" x="1089025" y="4608513"/>
          <p14:tracePt t="38073" x="1098550" y="4616450"/>
          <p14:tracePt t="38090" x="1108075" y="4616450"/>
          <p14:tracePt t="38107" x="1169988" y="4625975"/>
          <p14:tracePt t="38123" x="1241425" y="4643438"/>
          <p14:tracePt t="38140" x="1339850" y="4643438"/>
          <p14:tracePt t="38157" x="1536700" y="4643438"/>
          <p14:tracePt t="38173" x="1633538" y="4635500"/>
          <p14:tracePt t="38189" x="1731963" y="4635500"/>
          <p14:tracePt t="38191" x="1785938" y="4635500"/>
          <p14:tracePt t="38205" x="1822450" y="4635500"/>
          <p14:tracePt t="38222" x="1839913" y="4635500"/>
          <p14:tracePt t="38554" x="1758950" y="4635500"/>
          <p14:tracePt t="38571" x="1670050" y="4635500"/>
          <p14:tracePt t="38588" x="1446213" y="4635500"/>
          <p14:tracePt t="38604" x="1330325" y="4635500"/>
          <p14:tracePt t="38622" x="1241425" y="4635500"/>
          <p14:tracePt t="38640" x="1196975" y="4635500"/>
          <p14:tracePt t="38656" x="1179513" y="4635500"/>
          <p14:tracePt t="38673" x="1152525" y="4635500"/>
          <p14:tracePt t="38758" x="1160463" y="4635500"/>
          <p14:tracePt t="38773" x="1268413" y="4635500"/>
          <p14:tracePt t="38788" x="1339850" y="4625975"/>
          <p14:tracePt t="38805" x="1438275" y="4625975"/>
          <p14:tracePt t="38822" x="1660525" y="4591050"/>
          <p14:tracePt t="38840" x="1776413" y="4572000"/>
          <p14:tracePt t="38857" x="1928813" y="4554538"/>
          <p14:tracePt t="38873" x="2241550" y="4500563"/>
          <p14:tracePt t="38890" x="2411413" y="4483100"/>
          <p14:tracePt t="38908" x="2724150" y="4465638"/>
          <p14:tracePt t="38924" x="2847975" y="4465638"/>
          <p14:tracePt t="38940" x="2946400" y="4448175"/>
          <p14:tracePt t="38955" x="3187700" y="4448175"/>
          <p14:tracePt t="38972" x="3330575" y="4448175"/>
          <p14:tracePt t="38988" x="3473450" y="4456113"/>
          <p14:tracePt t="39005" x="3768725" y="4492625"/>
          <p14:tracePt t="39021" x="3911600" y="4527550"/>
          <p14:tracePt t="39038" x="4037013" y="4545013"/>
          <p14:tracePt t="39054" x="4187825" y="4564063"/>
          <p14:tracePt t="39441" x="4268788" y="4537075"/>
          <p14:tracePt t="39452" x="4375150" y="4500563"/>
          <p14:tracePt t="39464" x="4473575" y="4448175"/>
          <p14:tracePt t="39476" x="4581525" y="4421188"/>
          <p14:tracePt t="39490" x="4687888" y="4384675"/>
          <p14:tracePt t="39508" x="4759325" y="4367213"/>
          <p14:tracePt t="39521" x="4840288" y="4349750"/>
          <p14:tracePt t="39538" x="4911725" y="4349750"/>
          <p14:tracePt t="39555" x="5000625" y="4349750"/>
          <p14:tracePt t="39571" x="5072063" y="4349750"/>
          <p14:tracePt t="39588" x="5126038" y="4349750"/>
          <p14:tracePt t="39605" x="5207000" y="4357688"/>
          <p14:tracePt t="39621" x="5241925" y="4367213"/>
          <p14:tracePt t="39640" x="5322888" y="4367213"/>
          <p14:tracePt t="39655" x="5349875" y="4367213"/>
          <p14:tracePt t="39671" x="5384800" y="4367213"/>
          <p14:tracePt t="39688" x="5429250" y="4384675"/>
          <p14:tracePt t="39704" x="5456238" y="4384675"/>
          <p14:tracePt t="39721" x="5473700" y="4394200"/>
          <p14:tracePt t="39738" x="5500688" y="4394200"/>
          <p14:tracePt t="39754" x="5510213" y="4394200"/>
          <p14:tracePt t="39787" x="5518150" y="4394200"/>
          <p14:tracePt t="40266" x="5564188" y="4402138"/>
          <p14:tracePt t="40278" x="5643563" y="4438650"/>
          <p14:tracePt t="40291" x="5688013" y="4448175"/>
          <p14:tracePt t="40304" x="5741988" y="4465638"/>
          <p14:tracePt t="40321" x="5795963" y="4465638"/>
          <p14:tracePt t="40338" x="5884863" y="4492625"/>
          <p14:tracePt t="40354" x="5965825" y="4492625"/>
          <p14:tracePt t="40371" x="6037263" y="4510088"/>
          <p14:tracePt t="40387" x="6170613" y="4537075"/>
          <p14:tracePt t="40404" x="6224588" y="4545013"/>
          <p14:tracePt t="40421" x="6269038" y="4545013"/>
          <p14:tracePt t="40437" x="6323013" y="4545013"/>
          <p14:tracePt t="40454" x="6350000" y="4545013"/>
          <p14:tracePt t="40470" x="6384925" y="4545013"/>
          <p14:tracePt t="40487" x="6465888" y="4545013"/>
          <p14:tracePt t="40504" x="6500813" y="4545013"/>
          <p14:tracePt t="40520" x="6554788" y="4545013"/>
          <p14:tracePt t="40538" x="6581775" y="4545013"/>
          <p14:tracePt t="40555" x="6608763" y="4545013"/>
          <p14:tracePt t="41055" x="6643688" y="4545013"/>
          <p14:tracePt t="41067" x="6697663" y="4545013"/>
          <p14:tracePt t="41079" x="6732588" y="4545013"/>
          <p14:tracePt t="41091" x="6786563" y="4545013"/>
          <p14:tracePt t="41105" x="6840538" y="4545013"/>
          <p14:tracePt t="41121" x="6894513" y="4545013"/>
          <p14:tracePt t="41139" x="7000875" y="4545013"/>
          <p14:tracePt t="41155" x="7045325" y="4545013"/>
          <p14:tracePt t="41172" x="7081838" y="4545013"/>
          <p14:tracePt t="41188" x="7099300" y="4545013"/>
          <p14:tracePt t="41213" x="7108825" y="4545013"/>
          <p14:tracePt t="41248" x="7116763" y="4545013"/>
          <p14:tracePt t="41261" x="7143750" y="4545013"/>
          <p14:tracePt t="41272" x="7161213" y="4545013"/>
          <p14:tracePt t="41285" x="7188200" y="4545013"/>
          <p14:tracePt t="41307" x="7197725" y="4545013"/>
          <p14:tracePt t="41332" x="7207250" y="4545013"/>
          <p14:tracePt t="41368" x="7215188" y="4537075"/>
          <p14:tracePt t="41380" x="7232650" y="4537075"/>
          <p14:tracePt t="41392" x="7242175" y="4537075"/>
          <p14:tracePt t="41405" x="7251700" y="4537075"/>
          <p14:tracePt t="41420" x="7259638" y="4537075"/>
          <p14:tracePt t="41502" x="7269163" y="4537075"/>
          <p14:tracePt t="41520" x="7286625" y="4537075"/>
          <p14:tracePt t="41532" x="7313613" y="4537075"/>
          <p14:tracePt t="41545" x="7323138" y="4537075"/>
          <p14:tracePt t="41557" x="7331075" y="4537075"/>
          <p14:tracePt t="45364" x="7232650" y="4537075"/>
          <p14:tracePt t="45377" x="7037388" y="4537075"/>
          <p14:tracePt t="45388" x="6850063" y="4537075"/>
          <p14:tracePt t="45401" x="6616700" y="4537075"/>
          <p14:tracePt t="45412" x="6402388" y="4519613"/>
          <p14:tracePt t="45425" x="6188075" y="4519613"/>
          <p14:tracePt t="45438" x="6045200" y="4519613"/>
          <p14:tracePt t="45455" x="5946775" y="4519613"/>
          <p14:tracePt t="45473" x="5813425" y="4554538"/>
          <p14:tracePt t="45488" x="5768975" y="4581525"/>
          <p14:tracePt t="45505" x="5732463" y="4608513"/>
          <p14:tracePt t="45917" x="5643563" y="4608513"/>
          <p14:tracePt t="45929" x="5465763" y="4581525"/>
          <p14:tracePt t="45941" x="5251450" y="4564063"/>
          <p14:tracePt t="45953" x="5010150" y="4500563"/>
          <p14:tracePt t="45965" x="4795838" y="4456113"/>
          <p14:tracePt t="45978" x="4581525" y="4438650"/>
          <p14:tracePt t="45991" x="4438650" y="4421188"/>
          <p14:tracePt t="53859" x="4357688" y="4429125"/>
          <p14:tracePt t="53871" x="4259263" y="4448175"/>
          <p14:tracePt t="53883" x="4160838" y="4465638"/>
          <p14:tracePt t="53895" x="4037013" y="4483100"/>
          <p14:tracePt t="53908" x="3911600" y="4500563"/>
          <p14:tracePt t="53923" x="3768725" y="4519613"/>
          <p14:tracePt t="53945" x="3357563" y="4564063"/>
          <p14:tracePt t="53957" x="3214688" y="4598988"/>
          <p14:tracePt t="53973" x="3036888" y="4662488"/>
          <p14:tracePt t="53990" x="2867025" y="4714875"/>
          <p14:tracePt t="54006" x="2562225" y="4849813"/>
          <p14:tracePt t="54023" x="2455863" y="4902200"/>
          <p14:tracePt t="54041" x="2268538" y="5019675"/>
          <p14:tracePt t="54057" x="2160588" y="5072063"/>
          <p14:tracePt t="54073" x="2054225" y="5126038"/>
          <p14:tracePt t="54090" x="1874838" y="5197475"/>
          <p14:tracePt t="54106" x="1795463" y="5224463"/>
          <p14:tracePt t="54122" x="1741488" y="5241925"/>
          <p14:tracePt t="54139" x="1643063" y="5268913"/>
          <p14:tracePt t="54156" x="1608138" y="5268913"/>
          <p14:tracePt t="54172" x="1562100" y="5268913"/>
          <p14:tracePt t="54189" x="1509713" y="5268913"/>
          <p14:tracePt t="54205" x="1482725" y="5268913"/>
          <p14:tracePt t="54222" x="1446213" y="5268913"/>
          <p14:tracePt t="54238" x="1393825" y="5251450"/>
          <p14:tracePt t="54257" x="1374775" y="5251450"/>
          <p14:tracePt t="54273" x="1339850" y="5241925"/>
          <p14:tracePt t="54594" x="1295400" y="5241925"/>
          <p14:tracePt t="54606" x="1196975" y="5224463"/>
          <p14:tracePt t="54618" x="1098550" y="5187950"/>
          <p14:tracePt t="54631" x="1017588" y="5180013"/>
          <p14:tracePt t="54642" x="919163" y="5162550"/>
          <p14:tracePt t="54657" x="847725" y="5162550"/>
          <p14:tracePt t="54673" x="812800" y="5162550"/>
          <p14:tracePt t="54690" x="750888" y="5162550"/>
          <p14:tracePt t="54706" x="741363" y="5162550"/>
          <p14:tracePt t="54739" x="723900" y="5162550"/>
          <p14:tracePt t="54849" x="731838" y="5162550"/>
          <p14:tracePt t="54862" x="750888" y="5162550"/>
          <p14:tracePt t="54874" x="758825" y="5162550"/>
          <p14:tracePt t="54885" x="785813" y="5162550"/>
          <p14:tracePt t="54897" x="803275" y="5162550"/>
          <p14:tracePt t="54909" x="830263" y="5162550"/>
          <p14:tracePt t="54922" x="847725" y="5162550"/>
          <p14:tracePt t="54939" x="857250" y="5162550"/>
          <p14:tracePt t="54958" x="919163" y="5162550"/>
          <p14:tracePt t="54973" x="955675" y="5162550"/>
          <p14:tracePt t="54990" x="990600" y="5162550"/>
          <p14:tracePt t="55007" x="1089025" y="5162550"/>
          <p14:tracePt t="55023" x="1125538" y="5162550"/>
          <p14:tracePt t="55040" x="1179513" y="5162550"/>
          <p14:tracePt t="55058" x="1285875" y="5162550"/>
          <p14:tracePt t="55074" x="1339850" y="5162550"/>
          <p14:tracePt t="55090" x="1411288" y="5143500"/>
          <p14:tracePt t="55106" x="1509713" y="5126038"/>
          <p14:tracePt t="55123" x="1670050" y="5099050"/>
          <p14:tracePt t="55140" x="1704975" y="5081588"/>
          <p14:tracePt t="55159" x="1803400" y="5054600"/>
          <p14:tracePt t="55173" x="1822450" y="5045075"/>
          <p14:tracePt t="55190" x="1847850" y="5045075"/>
          <p14:tracePt t="55207" x="1866900" y="5037138"/>
          <p14:tracePt t="55242" x="1874838" y="5037138"/>
          <p14:tracePt t="55268" x="1893888" y="5037138"/>
          <p14:tracePt t="55279" x="1901825" y="5037138"/>
          <p14:tracePt t="55291" x="1911350" y="5037138"/>
          <p14:tracePt t="55306" x="1919288" y="5037138"/>
          <p14:tracePt t="55322" x="1928813" y="5037138"/>
          <p14:tracePt t="55339" x="1955800" y="5037138"/>
          <p14:tracePt t="55355" x="2000250" y="5037138"/>
          <p14:tracePt t="55372" x="2036763" y="5037138"/>
          <p14:tracePt t="55388" x="2098675" y="5037138"/>
          <p14:tracePt t="55406" x="2108200" y="5037138"/>
          <p14:tracePt t="55423" x="2133600" y="5037138"/>
          <p14:tracePt t="55440" x="2179638" y="5037138"/>
          <p14:tracePt t="55457" x="2197100" y="5037138"/>
          <p14:tracePt t="55475" x="2241550" y="5037138"/>
          <p14:tracePt t="55490" x="2251075" y="5037138"/>
          <p14:tracePt t="55507" x="2268538" y="5037138"/>
          <p14:tracePt t="55523" x="2286000" y="5037138"/>
          <p14:tracePt t="55557" x="2295525" y="5037138"/>
          <p14:tracePt t="55573" x="2330450" y="5037138"/>
          <p14:tracePt t="55590" x="2339975" y="5037138"/>
          <p14:tracePt t="55606" x="2347913" y="5037138"/>
          <p14:tracePt t="55623" x="2357438" y="5037138"/>
          <p14:tracePt t="55640" x="2366963" y="5027613"/>
          <p14:tracePt t="55698" x="2366963" y="5019675"/>
          <p14:tracePt t="55785" x="2322513" y="5000625"/>
          <p14:tracePt t="55797" x="2259013" y="4992688"/>
          <p14:tracePt t="55810" x="2205038" y="4992688"/>
          <p14:tracePt t="55823" x="2152650" y="4973638"/>
          <p14:tracePt t="55834" x="2133600" y="4973638"/>
          <p14:tracePt t="55847" x="2125663" y="4973638"/>
          <p14:tracePt t="55859" x="2108200" y="4973638"/>
          <p14:tracePt t="55872" x="2098675" y="4973638"/>
          <p14:tracePt t="55920" x="2089150" y="4973638"/>
          <p14:tracePt t="56041" x="2081213" y="4973638"/>
          <p14:tracePt t="56054" x="2062163" y="4973638"/>
          <p14:tracePt t="56065" x="2036763" y="4992688"/>
          <p14:tracePt t="56077" x="1990725" y="5000625"/>
          <p14:tracePt t="56092" x="1982788" y="5010150"/>
          <p14:tracePt t="56106" x="1965325" y="5010150"/>
          <p14:tracePt t="56122" x="1955800" y="5027613"/>
          <p14:tracePt t="56141" x="1946275" y="5027613"/>
          <p14:tracePt t="56156" x="1946275" y="5037138"/>
          <p14:tracePt t="56173" x="1928813" y="5045075"/>
          <p14:tracePt t="56190" x="1919288" y="5064125"/>
          <p14:tracePt t="56206" x="1919288" y="5072063"/>
          <p14:tracePt t="56223" x="1919288" y="5081588"/>
          <p14:tracePt t="56240" x="1919288" y="5108575"/>
          <p14:tracePt t="56257" x="1919288" y="5116513"/>
          <p14:tracePt t="56274" x="1919288" y="5135563"/>
          <p14:tracePt t="56290" x="1946275" y="5143500"/>
          <p14:tracePt t="56307" x="2000250" y="5143500"/>
          <p14:tracePt t="56324" x="2081213" y="5162550"/>
          <p14:tracePt t="56339" x="2098675" y="5162550"/>
          <p14:tracePt t="56355" x="2125663" y="5162550"/>
          <p14:tracePt t="56372" x="2170113" y="5153025"/>
          <p14:tracePt t="56389" x="2197100" y="5135563"/>
          <p14:tracePt t="56406" x="2251075" y="5064125"/>
          <p14:tracePt t="56422" x="2276475" y="5037138"/>
          <p14:tracePt t="56439" x="2286000" y="5019675"/>
          <p14:tracePt t="56455" x="2286000" y="4983163"/>
          <p14:tracePt t="56472" x="2295525" y="4983163"/>
          <p14:tracePt t="56489" x="2295525" y="4973638"/>
          <p14:tracePt t="56506" x="2295525" y="4965700"/>
          <p14:tracePt t="56523" x="2295525" y="4938713"/>
          <p14:tracePt t="56540" x="2286000" y="4902200"/>
          <p14:tracePt t="56557" x="2268538" y="4884738"/>
          <p14:tracePt t="56573" x="2241550" y="4840288"/>
          <p14:tracePt t="56590" x="2214563" y="4822825"/>
          <p14:tracePt t="56607" x="2197100" y="4786313"/>
          <p14:tracePt t="56623" x="2187575" y="4786313"/>
          <p14:tracePt t="56640" x="2187575" y="4778375"/>
          <p14:tracePt t="56657" x="2179638" y="4778375"/>
          <p14:tracePt t="56673" x="2170113" y="4778375"/>
          <p14:tracePt t="56690" x="2143125" y="4778375"/>
          <p14:tracePt t="56694" x="2089150" y="4778375"/>
          <p14:tracePt t="56707" x="2036763" y="4778375"/>
          <p14:tracePt t="56723" x="1965325" y="4778375"/>
          <p14:tracePt t="56740" x="1893888" y="4778375"/>
          <p14:tracePt t="56757" x="1847850" y="4778375"/>
          <p14:tracePt t="56774" x="1822450" y="4778375"/>
          <p14:tracePt t="56806" x="1812925" y="4778375"/>
          <p14:tracePt t="56852" x="1803400" y="4795838"/>
          <p14:tracePt t="56865" x="1795463" y="4805363"/>
          <p14:tracePt t="56876" x="1776413" y="4830763"/>
          <p14:tracePt t="56889" x="1768475" y="4857750"/>
          <p14:tracePt t="56905" x="1758950" y="4876800"/>
          <p14:tracePt t="56922" x="1741488" y="4884738"/>
          <p14:tracePt t="56939" x="1731963" y="4921250"/>
          <p14:tracePt t="56955" x="1724025" y="4929188"/>
          <p14:tracePt t="56989" x="1724025" y="4938713"/>
          <p14:tracePt t="57021" x="1724025" y="4956175"/>
          <p14:tracePt t="57045" x="1724025" y="4973638"/>
          <p14:tracePt t="57057" x="1751013" y="4983163"/>
          <p14:tracePt t="57070" x="1776413" y="5010150"/>
          <p14:tracePt t="57081" x="1785938" y="5019675"/>
          <p14:tracePt t="57099" x="1822450" y="5045075"/>
          <p14:tracePt t="57112" x="1847850" y="5054600"/>
          <p14:tracePt t="57125" x="1874838" y="5081588"/>
          <p14:tracePt t="57140" x="1884363" y="5091113"/>
          <p14:tracePt t="57156" x="1893888" y="5099050"/>
          <p14:tracePt t="57173" x="1901825" y="5099050"/>
          <p14:tracePt t="57190" x="1911350" y="5099050"/>
          <p14:tracePt t="57206" x="1938338" y="5116513"/>
          <p14:tracePt t="57223" x="2009775" y="5116513"/>
          <p14:tracePt t="57240" x="2062163" y="5126038"/>
          <p14:tracePt t="57258" x="2125663" y="5126038"/>
          <p14:tracePt t="57274" x="2152650" y="5126038"/>
          <p14:tracePt t="57291" x="2170113" y="5126038"/>
          <p14:tracePt t="57308" x="2214563" y="5126038"/>
          <p14:tracePt t="57323" x="2241550" y="5126038"/>
          <p14:tracePt t="57340" x="2268538" y="5116513"/>
          <p14:tracePt t="57357" x="2303463" y="5081588"/>
          <p14:tracePt t="57373" x="2312988" y="5064125"/>
          <p14:tracePt t="57390" x="2322513" y="5045075"/>
          <p14:tracePt t="57406" x="2322513" y="5010150"/>
          <p14:tracePt t="57423" x="2322513" y="4992688"/>
          <p14:tracePt t="57441" x="2322513" y="4911725"/>
          <p14:tracePt t="57457" x="2295525" y="4876800"/>
          <p14:tracePt t="57473" x="2268538" y="4830763"/>
          <p14:tracePt t="57489" x="2224088" y="4786313"/>
          <p14:tracePt t="57506" x="2224088" y="4768850"/>
          <p14:tracePt t="57523" x="2214563" y="4759325"/>
          <p14:tracePt t="57539" x="2205038" y="4751388"/>
          <p14:tracePt t="57572" x="2187575" y="4741863"/>
          <p14:tracePt t="57589" x="2125663" y="4714875"/>
          <p14:tracePt t="57605" x="2081213" y="4706938"/>
          <p14:tracePt t="57622" x="2027238" y="4687888"/>
          <p14:tracePt t="57640" x="1938338" y="4679950"/>
          <p14:tracePt t="57655" x="1911350" y="4679950"/>
          <p14:tracePt t="57672" x="1901825" y="4679950"/>
          <p14:tracePt t="57689" x="1893888" y="4679950"/>
          <p14:tracePt t="57706" x="1884363" y="4679950"/>
          <p14:tracePt t="57722" x="1857375" y="4679950"/>
          <p14:tracePt t="57739" x="1822450" y="4687888"/>
          <p14:tracePt t="57756" x="1812925" y="4697413"/>
          <p14:tracePt t="57772" x="1795463" y="4714875"/>
          <p14:tracePt t="57789" x="1795463" y="4733925"/>
          <p14:tracePt t="57806" x="1795463" y="4751388"/>
          <p14:tracePt t="57822" x="1795463" y="4759325"/>
          <p14:tracePt t="57839" x="1795463" y="4795838"/>
          <p14:tracePt t="57857" x="1795463" y="4813300"/>
          <p14:tracePt t="57875" x="1795463" y="4830763"/>
          <p14:tracePt t="57890" x="1795463" y="4857750"/>
          <p14:tracePt t="57907" x="1795463" y="4867275"/>
          <p14:tracePt t="57924" x="1795463" y="4894263"/>
          <p14:tracePt t="57940" x="1803400" y="4921250"/>
          <p14:tracePt t="57957" x="1822450" y="4929188"/>
          <p14:tracePt t="57973" x="1847850" y="4956175"/>
          <p14:tracePt t="57990" x="1874838" y="4973638"/>
          <p14:tracePt t="59709" x="2062163" y="4670425"/>
          <p14:tracePt t="59724" x="2197100" y="4465638"/>
          <p14:tracePt t="59740" x="2339975" y="4268788"/>
          <p14:tracePt t="59758" x="2741613" y="3795713"/>
          <p14:tracePt t="59774" x="3036888" y="3482975"/>
          <p14:tracePt t="59791" x="3544888" y="3081338"/>
          <p14:tracePt t="59809" x="3848100" y="2965450"/>
          <p14:tracePt t="59827" x="4089400" y="2901950"/>
          <p14:tracePt t="59842" x="4483100" y="2830513"/>
          <p14:tracePt t="59859" x="4625975" y="2813050"/>
          <p14:tracePt t="59876" x="4759325" y="2813050"/>
          <p14:tracePt t="59892" x="4786313" y="2813050"/>
          <p14:tracePt t="60241" x="4894263" y="2660650"/>
          <p14:tracePt t="60258" x="4965700" y="2598738"/>
          <p14:tracePt t="60274" x="5126038" y="2517775"/>
          <p14:tracePt t="60291" x="5207000" y="2500313"/>
          <p14:tracePt t="60308" x="5357813" y="2482850"/>
          <p14:tracePt t="60324" x="5456238" y="2473325"/>
          <p14:tracePt t="60341" x="5554663" y="2473325"/>
          <p14:tracePt t="60358" x="5751513" y="2509838"/>
          <p14:tracePt t="60374" x="5840413" y="2544763"/>
          <p14:tracePt t="60391" x="5894388" y="2589213"/>
          <p14:tracePt t="60407" x="5973763" y="2660650"/>
          <p14:tracePt t="60424" x="5983288" y="2697163"/>
          <p14:tracePt t="60441" x="5983288" y="2724150"/>
          <p14:tracePt t="60457" x="5956300" y="2822575"/>
          <p14:tracePt t="60474" x="5875338" y="2884488"/>
          <p14:tracePt t="60491" x="5643563" y="3009900"/>
          <p14:tracePt t="60507" x="5492750" y="3063875"/>
          <p14:tracePt t="60524" x="5340350" y="3081338"/>
          <p14:tracePt t="60541" x="5126038" y="3098800"/>
          <p14:tracePt t="60559" x="5054600" y="3098800"/>
          <p14:tracePt t="60577" x="4938713" y="3081338"/>
          <p14:tracePt t="60593" x="4857750" y="3027363"/>
          <p14:tracePt t="60609" x="4795838" y="2965450"/>
          <p14:tracePt t="60626" x="4741863" y="2884488"/>
          <p14:tracePt t="60644" x="4660900" y="2697163"/>
          <p14:tracePt t="60658" x="4643438" y="2598738"/>
          <p14:tracePt t="60675" x="4643438" y="2500313"/>
          <p14:tracePt t="60691" x="4705350" y="2268538"/>
          <p14:tracePt t="60707" x="4776788" y="2160588"/>
          <p14:tracePt t="60724" x="4840288" y="2071688"/>
          <p14:tracePt t="60740" x="5064125" y="1911350"/>
          <p14:tracePt t="60758" x="5187950" y="1857375"/>
          <p14:tracePt t="60774" x="5438775" y="1803400"/>
          <p14:tracePt t="60790" x="5554663" y="1785938"/>
          <p14:tracePt t="60807" x="5653088" y="1785938"/>
          <p14:tracePt t="60824" x="5830888" y="1795463"/>
          <p14:tracePt t="60840" x="5884863" y="1822450"/>
          <p14:tracePt t="60857" x="5946775" y="1874838"/>
          <p14:tracePt t="60874" x="6108700" y="2027238"/>
          <p14:tracePt t="60892" x="6170613" y="2108200"/>
          <p14:tracePt t="60909" x="6224588" y="2295525"/>
          <p14:tracePt t="60925" x="6224588" y="2384425"/>
          <p14:tracePt t="60941" x="6197600" y="2492375"/>
          <p14:tracePt t="60958" x="6072188" y="2706688"/>
          <p14:tracePt t="60974" x="6010275" y="2786063"/>
          <p14:tracePt t="60992" x="5786438" y="2973388"/>
          <p14:tracePt t="61008" x="5688013" y="3027363"/>
          <p14:tracePt t="61025" x="5554663" y="3081338"/>
          <p14:tracePt t="61041" x="5313363" y="3098800"/>
          <p14:tracePt t="61058" x="5170488" y="3089275"/>
          <p14:tracePt t="61075" x="4911725" y="2973388"/>
          <p14:tracePt t="61091" x="4803775" y="2901950"/>
          <p14:tracePt t="61108" x="4697413" y="2830513"/>
          <p14:tracePt t="61126" x="4581525" y="2660650"/>
          <p14:tracePt t="61141" x="4527550" y="2581275"/>
          <p14:tracePt t="61158" x="4527550" y="2465388"/>
          <p14:tracePt t="61174" x="4554538" y="2187575"/>
          <p14:tracePt t="61191" x="4608513" y="2089150"/>
          <p14:tracePt t="61207" x="4660900" y="2000250"/>
          <p14:tracePt t="61224" x="4768850" y="1893888"/>
          <p14:tracePt t="61241" x="4822825" y="1884363"/>
          <p14:tracePt t="61258" x="5000625" y="1849438"/>
          <p14:tracePt t="61274" x="5072063" y="1849438"/>
          <p14:tracePt t="61291" x="5170488" y="1849438"/>
          <p14:tracePt t="61308" x="5375275" y="1928813"/>
          <p14:tracePt t="61324" x="5483225" y="1982788"/>
          <p14:tracePt t="61340" x="5589588" y="2036763"/>
          <p14:tracePt t="61357" x="5732463" y="2152650"/>
          <p14:tracePt t="61374" x="5786438" y="2214563"/>
          <p14:tracePt t="61391" x="5840413" y="2349500"/>
          <p14:tracePt t="61407" x="5857875" y="2446338"/>
          <p14:tracePt t="61424" x="5857875" y="2571750"/>
          <p14:tracePt t="61442" x="5857875" y="2786063"/>
          <p14:tracePt t="61459" x="5830888" y="2911475"/>
          <p14:tracePt t="61476" x="5751513" y="3098800"/>
          <p14:tracePt t="61492" x="5707063" y="3160713"/>
          <p14:tracePt t="61509" x="5643563" y="3206750"/>
          <p14:tracePt t="61526" x="5456238" y="3295650"/>
          <p14:tracePt t="61542" x="5375275" y="3322638"/>
          <p14:tracePt t="61559" x="5278438" y="3340100"/>
          <p14:tracePt t="61576" x="5037138" y="3340100"/>
          <p14:tracePt t="61593" x="4911725" y="3313113"/>
          <p14:tracePt t="61609" x="4652963" y="3206750"/>
          <p14:tracePt t="61626" x="4545013" y="3135313"/>
          <p14:tracePt t="61642" x="4456113" y="3063875"/>
          <p14:tracePt t="61659" x="4394200" y="2982913"/>
          <p14:tracePt t="61676" x="4313238" y="2813050"/>
          <p14:tracePt t="61692" x="4313238" y="2670175"/>
          <p14:tracePt t="61709" x="4313238" y="2527300"/>
          <p14:tracePt t="61727" x="4394200" y="2251075"/>
          <p14:tracePt t="61742" x="4465638" y="2143125"/>
          <p14:tracePt t="61760" x="4625975" y="1901825"/>
          <p14:tracePt t="61776" x="4741863" y="1795463"/>
          <p14:tracePt t="61791" x="4875213" y="1704975"/>
          <p14:tracePt t="61809" x="5126038" y="1554163"/>
          <p14:tracePt t="61825" x="5259388" y="1517650"/>
          <p14:tracePt t="61841" x="5330825" y="1500188"/>
          <p14:tracePt t="61857" x="5429250" y="1482725"/>
          <p14:tracePt t="61874" x="5653088" y="1465263"/>
          <p14:tracePt t="61891" x="5778500" y="1465263"/>
          <p14:tracePt t="61908" x="5973763" y="1509713"/>
          <p14:tracePt t="61925" x="6054725" y="1544638"/>
          <p14:tracePt t="61941" x="6116638" y="1608138"/>
          <p14:tracePt t="61959" x="6232525" y="1758950"/>
          <p14:tracePt t="61974" x="6286500" y="1839913"/>
          <p14:tracePt t="61991" x="6323013" y="1946275"/>
          <p14:tracePt t="62008" x="6375400" y="2143125"/>
          <p14:tracePt t="62025" x="6375400" y="2241550"/>
          <p14:tracePt t="62044" x="6330950" y="2473325"/>
          <p14:tracePt t="62059" x="6278563" y="2571750"/>
          <p14:tracePt t="62076" x="6207125" y="2660650"/>
          <p14:tracePt t="62093" x="6072188" y="2830513"/>
          <p14:tracePt t="62111" x="5983288" y="2921000"/>
          <p14:tracePt t="62126" x="5875338" y="2992438"/>
          <p14:tracePt t="62141" x="5768975" y="3063875"/>
          <p14:tracePt t="62157" x="5492750" y="3152775"/>
          <p14:tracePt t="62173" x="5322888" y="3152775"/>
          <p14:tracePt t="62190" x="5180013" y="3152775"/>
          <p14:tracePt t="62192" x="5018088" y="3143250"/>
          <p14:tracePt t="62206" x="4867275" y="3108325"/>
          <p14:tracePt t="62223" x="4741863" y="3054350"/>
          <p14:tracePt t="62241" x="4545013" y="2946400"/>
          <p14:tracePt t="62257" x="4491038" y="2921000"/>
          <p14:tracePt t="62273" x="4465638" y="2884488"/>
          <p14:tracePt t="62290" x="4438650" y="2803525"/>
          <p14:tracePt t="62307" x="4419600" y="2751138"/>
          <p14:tracePt t="62324" x="4419600" y="2706688"/>
          <p14:tracePt t="62341" x="4429125" y="2517775"/>
          <p14:tracePt t="62357" x="4446588" y="2393950"/>
          <p14:tracePt t="62374" x="4554538" y="2206625"/>
          <p14:tracePt t="62390" x="4616450" y="2125663"/>
          <p14:tracePt t="62407" x="4687888" y="2054225"/>
          <p14:tracePt t="62423" x="4848225" y="1973263"/>
          <p14:tracePt t="62440" x="4956175" y="1938338"/>
          <p14:tracePt t="62456" x="5072063" y="1928813"/>
          <p14:tracePt t="62473" x="5251450" y="1911350"/>
          <p14:tracePt t="62490" x="5322888" y="1911350"/>
          <p14:tracePt t="62507" x="5446713" y="1911350"/>
          <p14:tracePt t="62523" x="5510213" y="1946275"/>
          <p14:tracePt t="62539" x="5589588" y="1992313"/>
          <p14:tracePt t="62556" x="5786438" y="2152650"/>
          <p14:tracePt t="62573" x="5875338" y="2241550"/>
          <p14:tracePt t="62591" x="5973763" y="2384425"/>
          <p14:tracePt t="62607" x="6000750" y="2446338"/>
          <p14:tracePt t="62623" x="6018213" y="2500313"/>
          <p14:tracePt t="62640" x="6018213" y="2571750"/>
          <p14:tracePt t="62658" x="6010275" y="2724150"/>
          <p14:tracePt t="62673" x="5956300" y="2830513"/>
          <p14:tracePt t="62690" x="5911850" y="2911475"/>
          <p14:tracePt t="62707" x="5707063" y="3116263"/>
          <p14:tracePt t="62723" x="5626100" y="3160713"/>
          <p14:tracePt t="62740" x="5537200" y="3214688"/>
          <p14:tracePt t="62757" x="5313363" y="3268663"/>
          <p14:tracePt t="62774" x="5170488" y="3268663"/>
          <p14:tracePt t="62790" x="5027613" y="3268663"/>
          <p14:tracePt t="62807" x="4795838" y="3206750"/>
          <p14:tracePt t="62823" x="4697413" y="3152775"/>
          <p14:tracePt t="62840" x="4625975" y="3089275"/>
          <p14:tracePt t="62857" x="4554538" y="2946400"/>
          <p14:tracePt t="62873" x="4518025" y="2840038"/>
          <p14:tracePt t="62891" x="4500563" y="2571750"/>
          <p14:tracePt t="62907" x="4510088" y="2428875"/>
          <p14:tracePt t="62923" x="4562475" y="2303463"/>
          <p14:tracePt t="62940" x="4724400" y="2108200"/>
          <p14:tracePt t="62957" x="4830763" y="2054225"/>
          <p14:tracePt t="62973" x="4956175" y="2017713"/>
          <p14:tracePt t="62990" x="5224463" y="2000250"/>
          <p14:tracePt t="63006" x="5367338" y="2000250"/>
          <p14:tracePt t="63023" x="5510213" y="2000250"/>
          <p14:tracePt t="63040" x="5732463" y="2044700"/>
          <p14:tracePt t="63057" x="5840413" y="2098675"/>
          <p14:tracePt t="63073" x="5992813" y="2251075"/>
          <p14:tracePt t="70767" x="5973763" y="2312988"/>
          <p14:tracePt t="70780" x="5921375" y="2393950"/>
          <p14:tracePt t="70791" x="5884863" y="2492375"/>
          <p14:tracePt t="70803" x="5830888" y="2625725"/>
          <p14:tracePt t="70815" x="5759450" y="2778125"/>
          <p14:tracePt t="70827" x="5680075" y="2928938"/>
          <p14:tracePt t="70841" x="5608638" y="3098800"/>
          <p14:tracePt t="70858" x="5527675" y="3295650"/>
          <p14:tracePt t="70874" x="5465763" y="3492500"/>
          <p14:tracePt t="70891" x="5411788" y="3714750"/>
          <p14:tracePt t="70908" x="5313363" y="4143375"/>
          <p14:tracePt t="70924" x="5232400" y="4322763"/>
          <p14:tracePt t="70941" x="5064125" y="4778375"/>
          <p14:tracePt t="70958" x="5010150" y="4929188"/>
          <p14:tracePt t="70974" x="4973638" y="5037138"/>
          <p14:tracePt t="70991" x="4946650" y="5153025"/>
          <p14:tracePt t="71008" x="4929188" y="5170488"/>
          <p14:tracePt t="71024" x="4929188" y="5180013"/>
          <p14:tracePt t="71268" x="4902200" y="5180013"/>
          <p14:tracePt t="71280" x="4857750" y="5180013"/>
          <p14:tracePt t="71293" x="4803775" y="5180013"/>
          <p14:tracePt t="71308" x="4768850" y="5180013"/>
          <p14:tracePt t="71324" x="4732338" y="5180013"/>
          <p14:tracePt t="71341" x="4697413" y="5170488"/>
          <p14:tracePt t="71357" x="4670425" y="5162550"/>
          <p14:tracePt t="71374" x="4660900" y="5135563"/>
          <p14:tracePt t="71391" x="4625975" y="5099050"/>
          <p14:tracePt t="71407" x="4616450" y="5072063"/>
          <p14:tracePt t="71425" x="4589463" y="5054600"/>
          <p14:tracePt t="71534" x="4598988" y="5045075"/>
          <p14:tracePt t="71545" x="4625975" y="5045075"/>
          <p14:tracePt t="71558" x="4670425" y="5027613"/>
          <p14:tracePt t="71569" x="4741863" y="5027613"/>
          <p14:tracePt t="71581" x="4813300" y="5027613"/>
          <p14:tracePt t="71594" x="4884738" y="5027613"/>
          <p14:tracePt t="71607" x="4983163" y="5027613"/>
          <p14:tracePt t="71624" x="5081588" y="5019675"/>
          <p14:tracePt t="71644" x="5251450" y="5019675"/>
          <p14:tracePt t="71658" x="5349875" y="5019675"/>
          <p14:tracePt t="71675" x="5446713" y="5019675"/>
          <p14:tracePt t="71692" x="5518150" y="5019675"/>
          <p14:tracePt t="71710" x="5697538" y="5019675"/>
          <p14:tracePt t="71725" x="5732463" y="5019675"/>
          <p14:tracePt t="71742" x="5786438" y="5019675"/>
          <p14:tracePt t="71760" x="5849938" y="5019675"/>
          <p14:tracePt t="71775" x="5867400" y="5019675"/>
          <p14:tracePt t="71792" x="5875338" y="5019675"/>
          <p14:tracePt t="71808" x="5894388" y="5019675"/>
          <p14:tracePt t="82457" x="5867400" y="5019675"/>
          <p14:tracePt t="82470" x="5813425" y="5019675"/>
          <p14:tracePt t="82482" x="5768975" y="5019675"/>
          <p14:tracePt t="82494" x="5697538" y="5010150"/>
          <p14:tracePt t="82509" x="5589588" y="4938713"/>
          <p14:tracePt t="82526" x="5438775" y="4822825"/>
          <p14:tracePt t="82543" x="5099050" y="4483100"/>
          <p14:tracePt t="82560" x="4938713" y="4278313"/>
          <p14:tracePt t="82577" x="4776788" y="4037013"/>
          <p14:tracePt t="82593" x="4643438" y="3598863"/>
          <p14:tracePt t="82610" x="4625975" y="3429000"/>
          <p14:tracePt t="82628" x="4608513" y="3214688"/>
          <p14:tracePt t="82643" x="4625975" y="3152775"/>
          <p14:tracePt t="82660" x="4652963" y="3125788"/>
          <p14:tracePt t="82676" x="4670425" y="3125788"/>
          <p14:tracePt t="83049" x="4714875" y="3125788"/>
          <p14:tracePt t="83061" x="4751388" y="3125788"/>
          <p14:tracePt t="83073" x="4822825" y="3116263"/>
          <p14:tracePt t="83085" x="4894263" y="3116263"/>
          <p14:tracePt t="83096" x="4973638" y="3116263"/>
          <p14:tracePt t="83109" x="5045075" y="3098800"/>
          <p14:tracePt t="83125" x="5126038" y="3081338"/>
          <p14:tracePt t="83142" x="5160963" y="3081338"/>
          <p14:tracePt t="83159" x="5214938" y="3071813"/>
          <p14:tracePt t="83175" x="5224463" y="3071813"/>
          <p14:tracePt t="83208" x="5224463" y="3063875"/>
          <p14:tracePt t="83250" x="5224463" y="3036888"/>
          <p14:tracePt t="83262" x="5187950" y="3009900"/>
          <p14:tracePt t="83274" x="5153025" y="2982913"/>
          <p14:tracePt t="83286" x="5089525" y="2955925"/>
          <p14:tracePt t="83298" x="5037138" y="2928938"/>
          <p14:tracePt t="83312" x="4983163" y="2911475"/>
          <p14:tracePt t="83327" x="4956175" y="2901950"/>
          <p14:tracePt t="83342" x="4929188" y="2894013"/>
          <p14:tracePt t="83359" x="4921250" y="2894013"/>
          <p14:tracePt t="83375" x="4911725" y="2894013"/>
          <p14:tracePt t="83394" x="4894263" y="2894013"/>
          <p14:tracePt t="83409" x="4875213" y="2894013"/>
          <p14:tracePt t="83426" x="4867275" y="2894013"/>
          <p14:tracePt t="83442" x="4857750" y="2894013"/>
          <p14:tracePt t="83552" x="4875213" y="2874963"/>
          <p14:tracePt t="83564" x="4894263" y="2867025"/>
          <p14:tracePt t="83577" x="4938713" y="2867025"/>
          <p14:tracePt t="83588" x="4973638" y="2867025"/>
          <p14:tracePt t="83600" x="5010150" y="2867025"/>
          <p14:tracePt t="83613" x="5037138" y="2867025"/>
          <p14:tracePt t="83626" x="5072063" y="2867025"/>
          <p14:tracePt t="83643" x="5108575" y="2867025"/>
          <p14:tracePt t="83661" x="5160963" y="2867025"/>
          <p14:tracePt t="83677" x="5170488" y="2867025"/>
          <p14:tracePt t="83693" x="5180013" y="2867025"/>
          <p14:tracePt t="83728" x="5187950" y="2867025"/>
          <p14:tracePt t="83787" x="5180013" y="2867025"/>
          <p14:tracePt t="83799" x="5135563" y="2867025"/>
          <p14:tracePt t="83811" x="5045075" y="2867025"/>
          <p14:tracePt t="83824" x="4946650" y="2867025"/>
          <p14:tracePt t="83836" x="4848225" y="2849563"/>
          <p14:tracePt t="83848" x="4768850" y="2830513"/>
          <p14:tracePt t="83861" x="4714875" y="2813050"/>
          <p14:tracePt t="83876" x="4679950" y="2813050"/>
          <p14:tracePt t="83893" x="4652963" y="2813050"/>
          <p14:tracePt t="83910" x="4643438" y="2813050"/>
          <p14:tracePt t="83927" x="4633913" y="2813050"/>
          <p14:tracePt t="84006" x="4652963" y="2813050"/>
          <p14:tracePt t="84018" x="4697413" y="2813050"/>
          <p14:tracePt t="84030" x="4751388" y="2813050"/>
          <p14:tracePt t="84044" x="4803775" y="2813050"/>
          <p14:tracePt t="84059" x="4840288" y="2813050"/>
          <p14:tracePt t="84076" x="4875213" y="2813050"/>
          <p14:tracePt t="84092" x="4983163" y="2813050"/>
          <p14:tracePt t="84109" x="5037138" y="2813050"/>
          <p14:tracePt t="84125" x="5072063" y="2813050"/>
          <p14:tracePt t="84142" x="5170488" y="2813050"/>
          <p14:tracePt t="84159" x="5207000" y="2813050"/>
          <p14:tracePt t="84176" x="5251450" y="2813050"/>
          <p14:tracePt t="84192" x="5268913" y="2813050"/>
          <p14:tracePt t="84209" x="5278438" y="2813050"/>
          <p14:tracePt t="91854" x="5251450" y="2813050"/>
          <p14:tracePt t="91866" x="5197475" y="2813050"/>
          <p14:tracePt t="91880" x="5143500" y="2813050"/>
          <p14:tracePt t="91894" x="5089525" y="2813050"/>
          <p14:tracePt t="91911" x="5037138" y="2813050"/>
          <p14:tracePt t="91928" x="4911725" y="2822575"/>
          <p14:tracePt t="91944" x="4813300" y="2822575"/>
          <p14:tracePt t="91960" x="4705350" y="2840038"/>
          <p14:tracePt t="91977" x="4518025" y="2840038"/>
          <p14:tracePt t="91993" x="4446588" y="2840038"/>
          <p14:tracePt t="92010" x="4367213" y="2857500"/>
          <p14:tracePt t="92027" x="4251325" y="2884488"/>
          <p14:tracePt t="92043" x="4214813" y="2894013"/>
          <p14:tracePt t="92060" x="4179888" y="2911475"/>
          <p14:tracePt t="92076" x="4108450" y="2946400"/>
          <p14:tracePt t="92094" x="4089400" y="2973388"/>
          <p14:tracePt t="92110" x="4037013" y="3009900"/>
          <p14:tracePt t="92127" x="4027488" y="3017838"/>
          <p14:tracePt t="95258" x="3990975" y="3027363"/>
          <p14:tracePt t="95270" x="3938588" y="3044825"/>
          <p14:tracePt t="95284" x="3894138" y="3054350"/>
          <p14:tracePt t="95296" x="3830638" y="3054350"/>
          <p14:tracePt t="95312" x="3751263" y="3054350"/>
          <p14:tracePt t="95327" x="3608388" y="3054350"/>
          <p14:tracePt t="95344" x="3438525" y="3044825"/>
          <p14:tracePt t="95360" x="2768600" y="2849563"/>
          <p14:tracePt t="95377" x="2616200" y="2795588"/>
          <p14:tracePt t="95393" x="2490788" y="2741613"/>
          <p14:tracePt t="95410" x="2347913" y="2660650"/>
          <p14:tracePt t="95427" x="2303463" y="2616200"/>
          <p14:tracePt t="95444" x="2205038" y="2536825"/>
          <p14:tracePt t="95460" x="2143125" y="2465388"/>
          <p14:tracePt t="95477" x="2071688" y="2401888"/>
          <p14:tracePt t="95493" x="1946275" y="2295525"/>
          <p14:tracePt t="95510" x="1866900" y="2241550"/>
          <p14:tracePt t="95529" x="1751013" y="2179638"/>
          <p14:tracePt t="95544" x="1687513" y="2135188"/>
          <p14:tracePt t="95561" x="1633538" y="2125663"/>
          <p14:tracePt t="95578" x="1500188" y="2089150"/>
          <p14:tracePt t="95594" x="1446213" y="2089150"/>
          <p14:tracePt t="95611" x="1401763" y="2089150"/>
          <p14:tracePt t="95627" x="1357313" y="2089150"/>
          <p14:tracePt t="95644" x="1347788" y="2089150"/>
          <p14:tracePt t="95662" x="1339850" y="2081213"/>
          <p14:tracePt t="95698" x="1330325" y="2081213"/>
          <p14:tracePt t="95771" x="1330325" y="2098675"/>
          <p14:tracePt t="95788" x="1330325" y="2108200"/>
          <p14:tracePt t="95800" x="1330325" y="2125663"/>
          <p14:tracePt t="95813" x="1330325" y="2135188"/>
          <p14:tracePt t="95827" x="1347788" y="2152650"/>
          <p14:tracePt t="95844" x="1374775" y="2160588"/>
          <p14:tracePt t="95861" x="1411288" y="2170113"/>
          <p14:tracePt t="95877" x="1419225" y="2179638"/>
          <p14:tracePt t="95894" x="1438275" y="2179638"/>
          <p14:tracePt t="95910" x="1482725" y="2187575"/>
          <p14:tracePt t="95927" x="1509713" y="2206625"/>
          <p14:tracePt t="95944" x="1536700" y="2214563"/>
          <p14:tracePt t="95960" x="1554163" y="2224088"/>
          <p14:tracePt t="95977" x="1562100" y="2224088"/>
          <p14:tracePt t="95993" x="1571625" y="2224088"/>
          <p14:tracePt t="96010" x="1608138" y="2224088"/>
          <p14:tracePt t="96027" x="1625600" y="2224088"/>
          <p14:tracePt t="96044" x="1697038" y="2179638"/>
          <p14:tracePt t="96060" x="1714500" y="2170113"/>
          <p14:tracePt t="96077" x="1724025" y="2160588"/>
          <p14:tracePt t="96093" x="1758950" y="2152650"/>
          <p14:tracePt t="96110" x="1776413" y="2125663"/>
          <p14:tracePt t="96127" x="1795463" y="2116138"/>
          <p14:tracePt t="96144" x="1866900" y="2044700"/>
          <p14:tracePt t="96161" x="1874838" y="2017713"/>
          <p14:tracePt t="96178" x="1901825" y="1973263"/>
          <p14:tracePt t="96194" x="1911350" y="1965325"/>
          <p14:tracePt t="96211" x="1911350" y="1955800"/>
          <p14:tracePt t="96227" x="1911350" y="1911350"/>
          <p14:tracePt t="96245" x="1911350" y="1884363"/>
          <p14:tracePt t="96263" x="1893888" y="1822450"/>
          <p14:tracePt t="96278" x="1893888" y="1785938"/>
          <p14:tracePt t="96295" x="1884363" y="1741488"/>
          <p14:tracePt t="96313" x="1866900" y="1704975"/>
          <p14:tracePt t="96329" x="1857375" y="1643063"/>
          <p14:tracePt t="96344" x="1857375" y="1616075"/>
          <p14:tracePt t="96361" x="1857375" y="1581150"/>
          <p14:tracePt t="96378" x="1857375" y="1544638"/>
          <p14:tracePt t="96395" x="1857375" y="1536700"/>
          <p14:tracePt t="96450" x="1857375" y="1527175"/>
          <p14:tracePt t="97346" x="1874838" y="1527175"/>
          <p14:tracePt t="97359" x="1901825" y="1536700"/>
          <p14:tracePt t="97371" x="1911350" y="1536700"/>
          <p14:tracePt t="97382" x="1938338" y="1544638"/>
          <p14:tracePt t="97395" x="1946275" y="1544638"/>
          <p14:tracePt t="97419" x="1955800" y="1544638"/>
          <p14:tracePt t="97443" x="1965325" y="1544638"/>
          <p14:tracePt t="97503" x="1965325" y="1527175"/>
          <p14:tracePt t="97515" x="1955800" y="1517650"/>
          <p14:tracePt t="97528" x="1928813" y="1473200"/>
          <p14:tracePt t="97540" x="1919288" y="1428750"/>
          <p14:tracePt t="97552" x="1884363" y="1374775"/>
          <p14:tracePt t="97564" x="1874838" y="1347788"/>
          <p14:tracePt t="97577" x="1866900" y="1322388"/>
          <p14:tracePt t="97594" x="1866900" y="1303338"/>
          <p14:tracePt t="97610" x="1866900" y="1295400"/>
          <p14:tracePt t="97627" x="1857375" y="1285875"/>
          <p14:tracePt t="97886" x="1857375" y="1231900"/>
          <p14:tracePt t="97898" x="1857375" y="1179513"/>
          <p14:tracePt t="97910" x="1857375" y="1125538"/>
          <p14:tracePt t="97924" x="1857375" y="1089025"/>
          <p14:tracePt t="97934" x="1857375" y="1062038"/>
          <p14:tracePt t="97948" x="1857375" y="1044575"/>
          <p14:tracePt t="97972" x="1857375" y="1036638"/>
          <p14:tracePt t="97985" x="1857375" y="1027113"/>
          <p14:tracePt t="98024" x="1857375" y="1000125"/>
          <p14:tracePt t="98036" x="1839913" y="973138"/>
          <p14:tracePt t="98049" x="1839913" y="955675"/>
          <p14:tracePt t="98062" x="1839913" y="946150"/>
          <p14:tracePt t="98079" x="1839913" y="938213"/>
          <p14:tracePt t="98096" x="1839913" y="919163"/>
          <p14:tracePt t="98156" x="1839913" y="928688"/>
          <p14:tracePt t="98169" x="1839913" y="938213"/>
          <p14:tracePt t="98180" x="1839913" y="946150"/>
          <p14:tracePt t="98192" x="1839913" y="955675"/>
          <p14:tracePt t="98204" x="1839913" y="990600"/>
          <p14:tracePt t="98217" x="1847850" y="1062038"/>
          <p14:tracePt t="98230" x="1847850" y="1187450"/>
          <p14:tracePt t="98244" x="1847850" y="1330325"/>
          <p14:tracePt t="98261" x="1866900" y="1473200"/>
          <p14:tracePt t="98277" x="1884363" y="1616075"/>
          <p14:tracePt t="98294" x="1955800" y="1893888"/>
          <p14:tracePt t="98311" x="2009775" y="2044700"/>
          <p14:tracePt t="98327" x="2044700" y="2170113"/>
          <p14:tracePt t="98344" x="2062163" y="2438400"/>
          <p14:tracePt t="98360" x="2062163" y="2598738"/>
          <p14:tracePt t="98379" x="2036763" y="2938463"/>
          <p14:tracePt t="98394" x="2017713" y="3125788"/>
          <p14:tracePt t="98411" x="2000250" y="3278188"/>
          <p14:tracePt t="98428" x="1946275" y="3571875"/>
          <p14:tracePt t="98445" x="1911350" y="3697288"/>
          <p14:tracePt t="98461" x="1911350" y="3768725"/>
          <p14:tracePt t="98478" x="1893888" y="3876675"/>
          <p14:tracePt t="98494" x="1893888" y="3902075"/>
          <p14:tracePt t="98511" x="1893888" y="3929063"/>
          <p14:tracePt t="98544" x="1893888" y="3938588"/>
          <p14:tracePt t="98571" x="1893888" y="3956050"/>
          <p14:tracePt t="98584" x="1893888" y="3965575"/>
          <p14:tracePt t="98596" x="1911350" y="3965575"/>
          <p14:tracePt t="98681" x="1911350" y="3929063"/>
          <p14:tracePt t="98693" x="1911350" y="3857625"/>
          <p14:tracePt t="98705" x="1911350" y="3759200"/>
          <p14:tracePt t="98717" x="1911350" y="3616325"/>
          <p14:tracePt t="98730" x="1893888" y="3446463"/>
          <p14:tracePt t="98745" x="1893888" y="3259138"/>
          <p14:tracePt t="98762" x="1874838" y="3063875"/>
          <p14:tracePt t="98780" x="1857375" y="2706688"/>
          <p14:tracePt t="98795" x="1857375" y="2492375"/>
          <p14:tracePt t="98811" x="1857375" y="2232025"/>
          <p14:tracePt t="98828" x="1857375" y="2000250"/>
          <p14:tracePt t="98844" x="1857375" y="1643063"/>
          <p14:tracePt t="98861" x="1839913" y="1562100"/>
          <p14:tracePt t="98878" x="1839913" y="1544638"/>
          <p14:tracePt t="98894" x="1830388" y="1517650"/>
          <p14:tracePt t="98977" x="1830388" y="1527175"/>
          <p14:tracePt t="98990" x="1830388" y="1562100"/>
          <p14:tracePt t="99004" x="1830388" y="1616075"/>
          <p14:tracePt t="99016" x="1830388" y="1687513"/>
          <p14:tracePt t="99029" x="1830388" y="1803400"/>
          <p14:tracePt t="99045" x="1830388" y="1946275"/>
          <p14:tracePt t="99062" x="1830388" y="2071688"/>
          <p14:tracePt t="99078" x="1812925" y="2500313"/>
          <p14:tracePt t="99095" x="1795463" y="2643188"/>
          <p14:tracePt t="99113" x="1795463" y="2884488"/>
          <p14:tracePt t="99128" x="1795463" y="2982913"/>
          <p14:tracePt t="99145" x="1795463" y="3054350"/>
          <p14:tracePt t="99162" x="1795463" y="3206750"/>
          <p14:tracePt t="99178" x="1795463" y="3259138"/>
          <p14:tracePt t="99195" x="1795463" y="3295650"/>
          <p14:tracePt t="99199" x="1795463" y="3313113"/>
          <p14:tracePt t="99211" x="1795463" y="3322638"/>
          <p14:tracePt t="99281" x="1812925" y="3268663"/>
          <p14:tracePt t="99294" x="1830388" y="3197225"/>
          <p14:tracePt t="99312" x="1839913" y="3089275"/>
          <p14:tracePt t="99324" x="1857375" y="2973388"/>
          <p14:tracePt t="99336" x="1874838" y="2867025"/>
          <p14:tracePt t="99348" x="1893888" y="2751138"/>
          <p14:tracePt t="99361" x="1928813" y="2625725"/>
          <p14:tracePt t="99377" x="1982788" y="2536825"/>
          <p14:tracePt t="99394" x="2009775" y="2455863"/>
          <p14:tracePt t="99410" x="2125663" y="2349500"/>
          <p14:tracePt t="99427" x="2160588" y="2322513"/>
          <p14:tracePt t="99444" x="2214563" y="2303463"/>
          <p14:tracePt t="99461" x="2268538" y="2322513"/>
          <p14:tracePt t="99477" x="2295525" y="2384425"/>
          <p14:tracePt t="99494" x="2312988" y="2554288"/>
          <p14:tracePt t="99511" x="2312988" y="2652713"/>
          <p14:tracePt t="99527" x="2330450" y="2778125"/>
          <p14:tracePt t="99544" x="2322513" y="3017838"/>
          <p14:tracePt t="99561" x="2286000" y="3116263"/>
          <p14:tracePt t="99578" x="2241550" y="3259138"/>
          <p14:tracePt t="99594" x="2214563" y="3295650"/>
          <p14:tracePt t="99611" x="2197100" y="3322638"/>
          <p14:tracePt t="99627" x="2160588" y="3384550"/>
          <p14:tracePt t="99644" x="2152650" y="3394075"/>
          <p14:tracePt t="99899" x="2098675" y="3465513"/>
          <p14:tracePt t="99911" x="2027238" y="3571875"/>
          <p14:tracePt t="99923" x="1973263" y="3697288"/>
          <p14:tracePt t="99934" x="1919288" y="3786188"/>
          <p14:tracePt t="99946" x="1884363" y="3867150"/>
          <p14:tracePt t="99961" x="1857375" y="3902075"/>
          <p14:tracePt t="99977" x="1847850" y="3929063"/>
          <p14:tracePt t="99995" x="1822450" y="3965575"/>
          <p14:tracePt t="100010" x="1812925" y="3973513"/>
          <p14:tracePt t="100027" x="1803400" y="3983038"/>
          <p14:tracePt t="100044" x="1803400" y="3992563"/>
          <p14:tracePt t="100077" x="1795463" y="3992563"/>
          <p14:tracePt t="100094" x="1795463" y="4000500"/>
          <p14:tracePt t="100110" x="1795463" y="4010025"/>
          <p14:tracePt t="100127" x="1785938" y="4027488"/>
          <p14:tracePt t="100144" x="1776413" y="4037013"/>
          <p14:tracePt t="100214" x="1776413" y="4000500"/>
          <p14:tracePt t="100227" x="1803400" y="3956050"/>
          <p14:tracePt t="100238" x="1847850" y="3884613"/>
          <p14:tracePt t="100253" x="1901825" y="3795713"/>
          <p14:tracePt t="100265" x="1990725" y="3687763"/>
          <p14:tracePt t="100279" x="2062163" y="3598863"/>
          <p14:tracePt t="100296" x="2143125" y="3536950"/>
          <p14:tracePt t="100313" x="2187575" y="3492500"/>
          <p14:tracePt t="100329" x="2224088" y="3465513"/>
          <p14:tracePt t="100345" x="2330450" y="3394075"/>
          <p14:tracePt t="100362" x="2411413" y="3349625"/>
          <p14:tracePt t="100381" x="2670175" y="3197225"/>
          <p14:tracePt t="100396" x="2822575" y="3116263"/>
          <p14:tracePt t="100411" x="2955925" y="3044825"/>
          <p14:tracePt t="100428" x="3179763" y="2973388"/>
          <p14:tracePt t="100444" x="3303588" y="2955925"/>
          <p14:tracePt t="100461" x="3429000" y="2938463"/>
          <p14:tracePt t="100478" x="3670300" y="2884488"/>
          <p14:tracePt t="100494" x="3776663" y="2857500"/>
          <p14:tracePt t="100511" x="3857625" y="2840038"/>
          <p14:tracePt t="100527" x="4010025" y="2786063"/>
          <p14:tracePt t="100544" x="4089400" y="2778125"/>
          <p14:tracePt t="100561" x="4268788" y="2741613"/>
          <p14:tracePt t="100578" x="4367213" y="2724150"/>
          <p14:tracePt t="100594" x="4465638" y="2724150"/>
          <p14:tracePt t="100611" x="4616450" y="2724150"/>
          <p14:tracePt t="100627" x="4687888" y="2724150"/>
          <p14:tracePt t="100644" x="4724400" y="2724150"/>
          <p14:tracePt t="100661" x="4803775" y="2724150"/>
          <p14:tracePt t="100678" x="4857750" y="2724150"/>
          <p14:tracePt t="100694" x="4902200" y="2724150"/>
          <p14:tracePt t="100711" x="4911725" y="2724150"/>
          <p14:tracePt t="100727" x="4921250" y="2724150"/>
          <p14:tracePt t="100744" x="4929188" y="2724150"/>
          <p14:tracePt t="100847" x="4921250" y="2724150"/>
          <p14:tracePt t="100859" x="4884738" y="2724150"/>
          <p14:tracePt t="100870" x="4830763" y="2724150"/>
          <p14:tracePt t="100882" x="4759325" y="2724150"/>
          <p14:tracePt t="100895" x="4643438" y="2724150"/>
          <p14:tracePt t="100912" x="4518025" y="2697163"/>
          <p14:tracePt t="100929" x="4394200" y="2679700"/>
          <p14:tracePt t="100945" x="4116388" y="2625725"/>
          <p14:tracePt t="100962" x="4017963" y="2589213"/>
          <p14:tracePt t="100979" x="3768725" y="2536825"/>
          <p14:tracePt t="100995" x="3643313" y="2500313"/>
          <p14:tracePt t="101012" x="3517900" y="2446338"/>
          <p14:tracePt t="101030" x="3286125" y="2339975"/>
          <p14:tracePt t="101046" x="3152775" y="2268538"/>
          <p14:tracePt t="101063" x="3044825" y="2179638"/>
          <p14:tracePt t="101078" x="2830513" y="1866900"/>
          <p14:tracePt t="101095" x="2714625" y="1704975"/>
          <p14:tracePt t="101112" x="2625725" y="1581150"/>
          <p14:tracePt t="101128" x="2473325" y="1339850"/>
          <p14:tracePt t="101144" x="2428875" y="1276350"/>
          <p14:tracePt t="101161" x="2384425" y="1214438"/>
          <p14:tracePt t="101177" x="2295525" y="1133475"/>
          <p14:tracePt t="101194" x="2259013" y="1089025"/>
          <p14:tracePt t="101211" x="2197100" y="1036638"/>
          <p14:tracePt t="101227" x="2152650" y="1027113"/>
          <p14:tracePt t="101244" x="2125663" y="1009650"/>
          <p14:tracePt t="101261" x="2098675" y="990600"/>
          <p14:tracePt t="101278" x="2071688" y="982663"/>
          <p14:tracePt t="101294" x="2044700" y="965200"/>
          <p14:tracePt t="101311" x="2000250" y="955675"/>
          <p14:tracePt t="101328" x="1973263" y="955675"/>
          <p14:tracePt t="101344" x="1955800" y="955675"/>
          <p14:tracePt t="101378" x="1946275" y="955675"/>
          <p14:tracePt t="101484" x="1965325" y="982663"/>
          <p14:tracePt t="101496" x="2009775" y="990600"/>
          <p14:tracePt t="101508" x="2044700" y="1036638"/>
          <p14:tracePt t="101521" x="2108200" y="1062038"/>
          <p14:tracePt t="101532" x="2170113" y="1108075"/>
          <p14:tracePt t="101547" x="2205038" y="1133475"/>
          <p14:tracePt t="101563" x="2268538" y="1179513"/>
          <p14:tracePt t="101578" x="2330450" y="1223963"/>
          <p14:tracePt t="101595" x="2473325" y="1285875"/>
          <p14:tracePt t="101611" x="2554288" y="1322388"/>
          <p14:tracePt t="101628" x="2776538" y="1393825"/>
          <p14:tracePt t="101644" x="2928938" y="1428750"/>
          <p14:tracePt t="101661" x="3071813" y="1465263"/>
          <p14:tracePt t="101677" x="3348038" y="1554163"/>
          <p14:tracePt t="101694" x="3473450" y="1589088"/>
          <p14:tracePt t="101711" x="3581400" y="1625600"/>
          <p14:tracePt t="101727" x="3741738" y="1687513"/>
          <p14:tracePt t="101744" x="3795713" y="1704975"/>
          <p14:tracePt t="101761" x="3875088" y="1731963"/>
          <p14:tracePt t="101777" x="3911600" y="1758950"/>
          <p14:tracePt t="101794" x="3938588" y="1785938"/>
          <p14:tracePt t="107587" x="3867150" y="1866900"/>
          <p14:tracePt t="107599" x="3776663" y="1992313"/>
          <p14:tracePt t="107612" x="3633788" y="2152650"/>
          <p14:tracePt t="107624" x="3500438" y="2330450"/>
          <p14:tracePt t="107635" x="3357563" y="2527300"/>
          <p14:tracePt t="107649" x="3187700" y="2768600"/>
          <p14:tracePt t="107663" x="3054350" y="3044825"/>
          <p14:tracePt t="107679" x="2946400" y="3259138"/>
          <p14:tracePt t="107696" x="2751138" y="3662363"/>
          <p14:tracePt t="107713" x="2670175" y="3857625"/>
          <p14:tracePt t="107729" x="2633663" y="4000500"/>
          <p14:tracePt t="107746" x="2581275" y="4295775"/>
          <p14:tracePt t="107763" x="2562225" y="4421188"/>
          <p14:tracePt t="108038" x="2482850" y="4456113"/>
          <p14:tracePt t="108053" x="2374900" y="4527550"/>
          <p14:tracePt t="108065" x="2259013" y="4635500"/>
          <p14:tracePt t="108077" x="2108200" y="4751388"/>
          <p14:tracePt t="108089" x="1955800" y="4884738"/>
          <p14:tracePt t="108101" x="1795463" y="5000625"/>
          <p14:tracePt t="108115" x="1554163" y="5233988"/>
          <p14:tracePt t="108129" x="1393825" y="5384800"/>
          <p14:tracePt t="108147" x="1295400" y="5537200"/>
          <p14:tracePt t="108163" x="1196975" y="5724525"/>
          <p14:tracePt t="108179" x="1179513" y="5786438"/>
          <p14:tracePt t="108197" x="1169988" y="5805488"/>
          <p14:tracePt t="108200" x="1169988" y="5832475"/>
          <p14:tracePt t="108213" x="1169988" y="5857875"/>
          <p14:tracePt t="108480" x="1179513" y="5857875"/>
          <p14:tracePt t="108493" x="1204913" y="5849938"/>
          <p14:tracePt t="108505" x="1258888" y="5849938"/>
          <p14:tracePt t="108517" x="1295400" y="5840413"/>
          <p14:tracePt t="108531" x="1322388" y="5822950"/>
          <p14:tracePt t="108547" x="1374775" y="5822950"/>
          <p14:tracePt t="108563" x="1411288" y="5813425"/>
          <p14:tracePt t="108579" x="1473200" y="5795963"/>
          <p14:tracePt t="108596" x="1500188" y="5795963"/>
          <p14:tracePt t="108613" x="1544638" y="5795963"/>
          <p14:tracePt t="108629" x="1571625" y="5786438"/>
          <p14:tracePt t="108646" x="1608138" y="5786438"/>
          <p14:tracePt t="108662" x="1643063" y="5786438"/>
          <p14:tracePt t="108679" x="1660525" y="5786438"/>
          <p14:tracePt t="108696" x="1687513" y="5786438"/>
          <p14:tracePt t="108698" x="1697038" y="5786438"/>
          <p14:tracePt t="108712" x="1714500" y="5786438"/>
          <p14:tracePt t="108729" x="1758950" y="5805488"/>
          <p14:tracePt t="108747" x="1822450" y="5813425"/>
          <p14:tracePt t="108763" x="1857375" y="5813425"/>
          <p14:tracePt t="108780" x="1893888" y="5813425"/>
          <p14:tracePt t="108796" x="1946275" y="5813425"/>
          <p14:tracePt t="108813" x="1965325" y="5813425"/>
          <p14:tracePt t="109155" x="2017713" y="5813425"/>
          <p14:tracePt t="109168" x="2071688" y="5832475"/>
          <p14:tracePt t="109179" x="2152650" y="5849938"/>
          <p14:tracePt t="109193" x="2205038" y="5857875"/>
          <p14:tracePt t="109204" x="2259013" y="5876925"/>
          <p14:tracePt t="109216" x="2303463" y="5884863"/>
          <p14:tracePt t="109230" x="2339975" y="5884863"/>
          <p14:tracePt t="109246" x="2347913" y="5884863"/>
          <p14:tracePt t="109264" x="2384425" y="5884863"/>
          <p14:tracePt t="109280" x="2401888" y="5884863"/>
          <p14:tracePt t="109296" x="2428875" y="5884863"/>
          <p14:tracePt t="109314" x="2473325" y="5884863"/>
          <p14:tracePt t="109331" x="2490788" y="5884863"/>
          <p14:tracePt t="109346" x="2517775" y="5884863"/>
          <p14:tracePt t="109362" x="2554288" y="5884863"/>
          <p14:tracePt t="109379" x="2616200" y="5884863"/>
          <p14:tracePt t="109395" x="2643188" y="5884863"/>
          <p14:tracePt t="109412" x="2660650" y="5884863"/>
          <p14:tracePt t="109429" x="2724150" y="5884863"/>
          <p14:tracePt t="109445" x="2751138" y="5884863"/>
          <p14:tracePt t="109462" x="2768600" y="5884863"/>
          <p14:tracePt t="109479" x="2813050" y="5884863"/>
          <p14:tracePt t="109497" x="2840038" y="5884863"/>
          <p14:tracePt t="109513" x="2901950" y="5884863"/>
          <p14:tracePt t="109529" x="2919413" y="5884863"/>
          <p14:tracePt t="109547" x="2965450" y="5884863"/>
          <p14:tracePt t="109562" x="3009900" y="5884863"/>
          <p14:tracePt t="109579" x="3027363" y="5884863"/>
          <p14:tracePt t="109595" x="3054350" y="5884863"/>
          <p14:tracePt t="109612" x="3071813" y="5876925"/>
          <p14:tracePt t="109630" x="3081338" y="5876925"/>
          <p14:tracePt t="109646" x="3116263" y="5876925"/>
          <p14:tracePt t="109978" x="3179763" y="5849938"/>
          <p14:tracePt t="109990" x="3259138" y="5813425"/>
          <p14:tracePt t="110002" x="3340100" y="5795963"/>
          <p14:tracePt t="110014" x="3394075" y="5786438"/>
          <p14:tracePt t="110029" x="3473450" y="5768975"/>
          <p14:tracePt t="110046" x="3527425" y="5768975"/>
          <p14:tracePt t="110062" x="3598863" y="5751513"/>
          <p14:tracePt t="110079" x="3705225" y="5751513"/>
          <p14:tracePt t="110096" x="3759200" y="5741988"/>
          <p14:tracePt t="110113" x="3840163" y="5741988"/>
          <p14:tracePt t="110129" x="3875088" y="5741988"/>
          <p14:tracePt t="110146" x="3911600" y="5741988"/>
          <p14:tracePt t="110162" x="3973513" y="5724525"/>
          <p14:tracePt t="110179" x="4000500" y="5724525"/>
          <p14:tracePt t="110196" x="4017963" y="5724525"/>
          <p14:tracePt t="110198" x="4044950" y="5715000"/>
          <p14:tracePt t="110212" x="4054475" y="5715000"/>
          <p14:tracePt t="110230" x="4081463" y="5715000"/>
          <p14:tracePt t="110247" x="4098925" y="5715000"/>
          <p14:tracePt t="110263" x="4108450" y="5715000"/>
          <p14:tracePt t="110280" x="4116388" y="5715000"/>
          <p14:tracePt t="110297" x="4133850" y="5715000"/>
          <p14:tracePt t="110314" x="4152900" y="5715000"/>
          <p14:tracePt t="110331" x="4160838" y="5715000"/>
          <p14:tracePt t="110346" x="4187825" y="5715000"/>
          <p14:tracePt t="110363" x="4197350" y="5715000"/>
          <p14:tracePt t="110380" x="4224338" y="5715000"/>
          <p14:tracePt t="110399" x="4268788" y="5715000"/>
          <p14:tracePt t="110413" x="4295775" y="5715000"/>
          <p14:tracePt t="110430" x="4303713" y="5715000"/>
          <p14:tracePt t="110447" x="4313238" y="5734050"/>
          <p14:tracePt t="110463" x="4322763" y="5734050"/>
          <p14:tracePt t="110497" x="4340225" y="5741988"/>
          <p14:tracePt t="110530" x="4357688" y="5741988"/>
          <p14:tracePt t="110546" x="4367213" y="5741988"/>
          <p14:tracePt t="110602" x="4367213" y="5724525"/>
          <p14:tracePt t="110615" x="4367213" y="5715000"/>
          <p14:tracePt t="110627" x="4357688" y="5680075"/>
          <p14:tracePt t="110639" x="4313238" y="5591175"/>
          <p14:tracePt t="110652" x="4232275" y="5411788"/>
          <p14:tracePt t="110664" x="4116388" y="5187950"/>
          <p14:tracePt t="110679" x="3946525" y="4902200"/>
          <p14:tracePt t="110696" x="3795713" y="4662488"/>
          <p14:tracePt t="110713" x="3633788" y="4483100"/>
          <p14:tracePt t="110730" x="3625850" y="4465638"/>
          <p14:tracePt t="110747" x="3616325" y="4456113"/>
          <p14:tracePt t="110973" x="3544888" y="4384675"/>
          <p14:tracePt t="110985" x="3411538" y="4224338"/>
          <p14:tracePt t="110997" x="3286125" y="4044950"/>
          <p14:tracePt t="111009" x="3152775" y="3894138"/>
          <p14:tracePt t="111021" x="3036888" y="3759200"/>
          <p14:tracePt t="111033" x="2911475" y="3643313"/>
          <p14:tracePt t="111046" x="2803525" y="3571875"/>
          <p14:tracePt t="111063" x="2670175" y="3517900"/>
          <p14:tracePt t="111079" x="2571750" y="3500438"/>
          <p14:tracePt t="111096" x="2419350" y="3482975"/>
          <p14:tracePt t="111113" x="2366963" y="3492500"/>
          <p14:tracePt t="111130" x="2339975" y="3517900"/>
          <p14:tracePt t="111146" x="2259013" y="3581400"/>
          <p14:tracePt t="111163" x="2214563" y="3608388"/>
          <p14:tracePt t="111182" x="2197100" y="3635375"/>
          <p14:tracePt t="111196" x="2197100" y="3643313"/>
          <p14:tracePt t="111266" x="2197100" y="3652838"/>
          <p14:tracePt t="111290" x="2187575" y="3679825"/>
          <p14:tracePt t="111301" x="2170113" y="3714750"/>
          <p14:tracePt t="111313" x="2143125" y="3741738"/>
          <p14:tracePt t="111325" x="2133600" y="3768725"/>
          <p14:tracePt t="111337" x="2125663" y="3778250"/>
          <p14:tracePt t="111349" x="2116138" y="3778250"/>
          <p14:tracePt t="111363" x="2098675" y="3778250"/>
          <p14:tracePt t="111381" x="2098675" y="3786188"/>
          <p14:tracePt t="111396" x="2089150" y="3786188"/>
          <p14:tracePt t="111413" x="2054225" y="3822700"/>
          <p14:tracePt t="111430" x="1990725" y="3867150"/>
          <p14:tracePt t="111446" x="1955800" y="3876675"/>
          <p14:tracePt t="111465" x="1946275" y="3884613"/>
          <p14:tracePt t="111480" x="1928813" y="3884613"/>
          <p14:tracePt t="111525" x="1938338" y="3884613"/>
          <p14:tracePt t="111537" x="1955800" y="3857625"/>
          <p14:tracePt t="111550" x="2009775" y="3830638"/>
          <p14:tracePt t="111564" x="2098675" y="3768725"/>
          <p14:tracePt t="111580" x="2232025" y="3687763"/>
          <p14:tracePt t="111597" x="2554288" y="3500438"/>
          <p14:tracePt t="111613" x="2714625" y="3402013"/>
          <p14:tracePt t="111629" x="2911475" y="3278188"/>
          <p14:tracePt t="111646" x="3303588" y="3081338"/>
          <p14:tracePt t="111663" x="3482975" y="3009900"/>
          <p14:tracePt t="111679" x="3608388" y="2973388"/>
          <p14:tracePt t="111696" x="3840163" y="2884488"/>
          <p14:tracePt t="111713" x="3919538" y="2849563"/>
          <p14:tracePt t="111731" x="4098925" y="2803525"/>
          <p14:tracePt t="111747" x="4179888" y="2786063"/>
          <p14:tracePt t="111763" x="4276725" y="2768600"/>
          <p14:tracePt t="111780" x="4456113" y="2732088"/>
          <p14:tracePt t="111797" x="4537075" y="2724150"/>
          <p14:tracePt t="111813" x="4572000" y="2724150"/>
          <p14:tracePt t="111830" x="4608513" y="2706688"/>
          <p14:tracePt t="111847" x="4616450" y="2706688"/>
          <p14:tracePt t="111863" x="4633913" y="2706688"/>
          <p14:tracePt t="111881" x="4643438" y="2706688"/>
          <p14:tracePt t="111897" x="4670425" y="2724150"/>
          <p14:tracePt t="111930" x="4679950" y="2724150"/>
          <p14:tracePt t="111990" x="4652963" y="2714625"/>
          <p14:tracePt t="112003" x="4598988" y="2670175"/>
          <p14:tracePt t="112015" x="4491038" y="2625725"/>
          <p14:tracePt t="112028" x="4313238" y="2527300"/>
          <p14:tracePt t="112040" x="4116388" y="2446338"/>
          <p14:tracePt t="112052" x="3867150" y="2366963"/>
          <p14:tracePt t="112066" x="3616325" y="2278063"/>
          <p14:tracePt t="112080" x="3402013" y="2214563"/>
          <p14:tracePt t="112097" x="3152775" y="2135188"/>
          <p14:tracePt t="112114" x="2928938" y="2054225"/>
          <p14:tracePt t="112130" x="2608263" y="1866900"/>
          <p14:tracePt t="112147" x="2473325" y="1785938"/>
          <p14:tracePt t="112164" x="2276475" y="1625600"/>
          <p14:tracePt t="112180" x="2232025" y="1571625"/>
          <p14:tracePt t="112197" x="2187575" y="1509713"/>
          <p14:tracePt t="112200" x="2143125" y="1482725"/>
          <p14:tracePt t="112213" x="2133600" y="1465263"/>
          <p14:tracePt t="112230" x="2125663" y="1455738"/>
          <p14:tracePt t="112248" x="2116138" y="1455738"/>
          <p14:tracePt t="112272" x="2108200" y="1455738"/>
          <p14:tracePt t="112298" x="2081213" y="1455738"/>
          <p14:tracePt t="112309" x="2062163" y="1455738"/>
          <p14:tracePt t="112321" x="2036763" y="1455738"/>
          <p14:tracePt t="112334" x="2017713" y="1455738"/>
          <p14:tracePt t="112346" x="1990725" y="1446213"/>
          <p14:tracePt t="112363" x="1946275" y="1428750"/>
          <p14:tracePt t="112379" x="1928813" y="1411288"/>
          <p14:tracePt t="112396" x="1884363" y="1384300"/>
          <p14:tracePt t="112413" x="1822450" y="1303338"/>
          <p14:tracePt t="112429" x="1795463" y="1258888"/>
          <p14:tracePt t="112447" x="1768475" y="1223963"/>
          <p14:tracePt t="112463" x="1768475" y="1214438"/>
          <p14:tracePt t="112479" x="1758950" y="1214438"/>
          <p14:tracePt t="112520" x="1768475" y="1214438"/>
          <p14:tracePt t="112533" x="1795463" y="1214438"/>
          <p14:tracePt t="112547" x="1803400" y="1214438"/>
          <p14:tracePt t="112563" x="1822450" y="1223963"/>
          <p14:tracePt t="112582" x="1893888" y="1276350"/>
          <p14:tracePt t="112597" x="1928813" y="1322388"/>
          <p14:tracePt t="112613" x="2000250" y="1411288"/>
          <p14:tracePt t="112630" x="2081213" y="1554163"/>
          <p14:tracePt t="112647" x="2116138" y="1589088"/>
          <p14:tracePt t="112664" x="2170113" y="1652588"/>
          <p14:tracePt t="112680" x="2232025" y="1731963"/>
          <p14:tracePt t="112697" x="2276475" y="1776413"/>
          <p14:tracePt t="112714" x="2393950" y="1849438"/>
          <p14:tracePt t="112730" x="2455863" y="1866900"/>
          <p14:tracePt t="112747" x="2536825" y="1901825"/>
          <p14:tracePt t="112763" x="2679700" y="1901825"/>
          <p14:tracePt t="112780" x="2751138" y="1901825"/>
          <p14:tracePt t="112796" x="2867025" y="1901825"/>
          <p14:tracePt t="112813" x="3089275" y="1911350"/>
          <p14:tracePt t="112830" x="3214688" y="1946275"/>
          <p14:tracePt t="112847" x="3394075" y="1965325"/>
          <p14:tracePt t="112863" x="3490913" y="1982788"/>
          <p14:tracePt t="112880" x="3571875" y="2000250"/>
          <p14:tracePt t="112897" x="3670300" y="2017713"/>
          <p14:tracePt t="112915" x="3822700" y="2044700"/>
          <p14:tracePt t="112930" x="3919538" y="2063750"/>
          <p14:tracePt t="112947" x="4027488" y="2081213"/>
          <p14:tracePt t="112964" x="4251325" y="2116138"/>
          <p14:tracePt t="112980" x="4303713" y="2116138"/>
          <p14:tracePt t="112997" x="4340225" y="2116138"/>
          <p14:tracePt t="113013" x="4411663" y="2125663"/>
          <p14:tracePt t="113030" x="4438650" y="2125663"/>
          <p14:tracePt t="113048" x="4500563" y="2152650"/>
          <p14:tracePt t="113064" x="4537075" y="2152650"/>
          <p14:tracePt t="116757" x="4589463" y="2152650"/>
          <p14:tracePt t="116769" x="4670425" y="2179638"/>
          <p14:tracePt t="116783" x="4768850" y="2214563"/>
          <p14:tracePt t="116797" x="4894263" y="2251075"/>
          <p14:tracePt t="116813" x="5045075" y="2286000"/>
          <p14:tracePt t="116830" x="5429250" y="2330450"/>
          <p14:tracePt t="116847" x="5599113" y="2349500"/>
          <p14:tracePt t="116866" x="5822950" y="2420938"/>
          <p14:tracePt t="116881" x="5911850" y="2465388"/>
          <p14:tracePt t="116898" x="5938838" y="2509838"/>
          <p14:tracePt t="116914" x="5938838" y="2563813"/>
          <p14:tracePt t="116932" x="5849938" y="2724150"/>
          <p14:tracePt t="116947" x="5778500" y="2803525"/>
          <p14:tracePt t="116965" x="5670550" y="2894013"/>
          <p14:tracePt t="116981" x="5340350" y="3089275"/>
          <p14:tracePt t="116997" x="5214938" y="3125788"/>
          <p14:tracePt t="117014" x="5116513" y="3125788"/>
          <p14:tracePt t="117030" x="4992688" y="3125788"/>
          <p14:tracePt t="117047" x="4946650" y="3098800"/>
          <p14:tracePt t="117066" x="4867275" y="2884488"/>
          <p14:tracePt t="117082" x="4867275" y="2714625"/>
          <p14:tracePt t="117097" x="4875213" y="2571750"/>
          <p14:tracePt t="117114" x="4946650" y="2420938"/>
          <p14:tracePt t="117131" x="5197475" y="2197100"/>
          <p14:tracePt t="117147" x="5322888" y="2116138"/>
          <p14:tracePt t="117164" x="5616575" y="2081213"/>
          <p14:tracePt t="117180" x="5715000" y="2089150"/>
          <p14:tracePt t="117197" x="5822950" y="2143125"/>
          <p14:tracePt t="117201" x="5911850" y="2232025"/>
          <p14:tracePt t="117214" x="5973763" y="2322513"/>
          <p14:tracePt t="117230" x="6010275" y="2420938"/>
          <p14:tracePt t="117248" x="6027738" y="2517775"/>
          <p14:tracePt t="117264" x="6027738" y="2714625"/>
          <p14:tracePt t="117281" x="5965825" y="2822575"/>
          <p14:tracePt t="117297" x="5759450" y="3044825"/>
          <p14:tracePt t="117314" x="5626100" y="3135313"/>
          <p14:tracePt t="117330" x="5456238" y="3197225"/>
          <p14:tracePt t="117347" x="5143500" y="3232150"/>
          <p14:tracePt t="117363" x="5018088" y="3232150"/>
          <p14:tracePt t="117380" x="4894263" y="3187700"/>
          <p14:tracePt t="117397" x="4759325" y="3036888"/>
          <p14:tracePt t="117413" x="4724400" y="2911475"/>
          <p14:tracePt t="117430" x="4724400" y="2786063"/>
          <p14:tracePt t="117447" x="4732338" y="2670175"/>
          <p14:tracePt t="117463" x="4938713" y="2420938"/>
          <p14:tracePt t="117480" x="5116513" y="2330450"/>
          <p14:tracePt t="117498" x="5402263" y="2268538"/>
          <p14:tracePt t="117513" x="5527675" y="2268538"/>
          <p14:tracePt t="117530" x="5635625" y="2312988"/>
          <p14:tracePt t="117547" x="5786438" y="2465388"/>
          <p14:tracePt t="117563" x="5830888" y="2554288"/>
          <p14:tracePt t="117580" x="5849938" y="2608263"/>
          <p14:tracePt t="117597" x="5867400" y="2759075"/>
          <p14:tracePt t="117613" x="5857875" y="2830513"/>
          <p14:tracePt t="117631" x="5759450" y="2982913"/>
          <p14:tracePt t="117647" x="5680075" y="3027363"/>
          <p14:tracePt t="117663" x="5599113" y="3063875"/>
          <p14:tracePt t="117680" x="5518150" y="3081338"/>
          <p14:tracePt t="122754" x="5500688" y="3081338"/>
          <p14:tracePt t="122767" x="5456238" y="3081338"/>
          <p14:tracePt t="122781" x="5421313" y="3081338"/>
          <p14:tracePt t="122798" x="5367338" y="3081338"/>
          <p14:tracePt t="122815" x="5197475" y="3081338"/>
          <p14:tracePt t="122832" x="5072063" y="3098800"/>
          <p14:tracePt t="122848" x="4956175" y="3116263"/>
          <p14:tracePt t="122864" x="4500563" y="3241675"/>
          <p14:tracePt t="122881" x="4303713" y="3278188"/>
          <p14:tracePt t="122899" x="3911600" y="3357563"/>
          <p14:tracePt t="122914" x="3768725" y="3394075"/>
          <p14:tracePt t="122931" x="3616325" y="3429000"/>
          <p14:tracePt t="123391" x="3544888" y="3446463"/>
          <p14:tracePt t="123402" x="3419475" y="3482975"/>
          <p14:tracePt t="123415" x="3295650" y="3517900"/>
          <p14:tracePt t="123428" x="3160713" y="3589338"/>
          <p14:tracePt t="123444" x="3009900" y="3670300"/>
          <p14:tracePt t="123457" x="2857500" y="3741738"/>
          <p14:tracePt t="123469" x="2705100" y="3822700"/>
          <p14:tracePt t="123482" x="2554288" y="3894138"/>
          <p14:tracePt t="123498" x="2428875" y="3965575"/>
          <p14:tracePt t="123515" x="2251075" y="4044950"/>
          <p14:tracePt t="123531" x="2062163" y="4135438"/>
          <p14:tracePt t="123548" x="1990725" y="4143375"/>
          <p14:tracePt t="123566" x="1911350" y="4162425"/>
          <p14:tracePt t="123581" x="1884363" y="4162425"/>
          <p14:tracePt t="123598" x="1866900" y="4162425"/>
          <p14:tracePt t="123616" x="1839913" y="4162425"/>
          <p14:tracePt t="123649" x="1830388" y="4143375"/>
          <p14:tracePt t="123665" x="1822450" y="4098925"/>
          <p14:tracePt t="123682" x="1812925" y="4090988"/>
          <p14:tracePt t="123699" x="1812925" y="4081463"/>
          <p14:tracePt t="123832" x="1812925" y="4090988"/>
          <p14:tracePt t="123843" x="1812925" y="4108450"/>
          <p14:tracePt t="123855" x="1812925" y="4143375"/>
          <p14:tracePt t="123867" x="1812925" y="4187825"/>
          <p14:tracePt t="123881" x="1795463" y="4224338"/>
          <p14:tracePt t="123899" x="1795463" y="4251325"/>
          <p14:tracePt t="123916" x="1768475" y="4340225"/>
          <p14:tracePt t="123931" x="1758950" y="4394200"/>
          <p14:tracePt t="123948" x="1704975" y="4483100"/>
          <p14:tracePt t="123965" x="1670050" y="4564063"/>
          <p14:tracePt t="123983" x="1616075" y="4679950"/>
          <p14:tracePt t="123998" x="1598613" y="4714875"/>
          <p14:tracePt t="124015" x="1589088" y="4795838"/>
          <p14:tracePt t="124031" x="1598613" y="4965700"/>
          <p14:tracePt t="124048" x="1643063" y="5072063"/>
          <p14:tracePt t="124323" x="1633538" y="5099050"/>
          <p14:tracePt t="124335" x="1598613" y="5153025"/>
          <p14:tracePt t="124347" x="1571625" y="5233988"/>
          <p14:tracePt t="124359" x="1536700" y="5340350"/>
          <p14:tracePt t="124371" x="1500188" y="5483225"/>
          <p14:tracePt t="124384" x="1482725" y="5635625"/>
          <p14:tracePt t="124398" x="1446213" y="5778500"/>
          <p14:tracePt t="124415" x="1401763" y="5929313"/>
          <p14:tracePt t="124431" x="1384300" y="6072188"/>
          <p14:tracePt t="124448" x="1347788" y="6224588"/>
          <p14:tracePt t="124465" x="1312863" y="6510338"/>
          <p14:tracePt t="124936" x="1536700" y="6403975"/>
          <p14:tracePt t="124954" x="1562100" y="6394450"/>
          <p14:tracePt t="124966" x="1571625" y="6367463"/>
          <p14:tracePt t="124978" x="1581150" y="6357938"/>
          <p14:tracePt t="124990" x="1598613" y="6350000"/>
          <p14:tracePt t="125002" x="1608138" y="6350000"/>
          <p14:tracePt t="125026" x="1608138" y="6340475"/>
          <p14:tracePt t="125038" x="1608138" y="6332538"/>
          <p14:tracePt t="125052" x="1616075" y="6323013"/>
          <p14:tracePt t="125065" x="1625600" y="6296025"/>
          <p14:tracePt t="125082" x="1643063" y="6261100"/>
          <p14:tracePt t="125099" x="1679575" y="6189663"/>
          <p14:tracePt t="125115" x="1687513" y="6180138"/>
          <p14:tracePt t="125131" x="1687513" y="6170613"/>
          <p14:tracePt t="125165" x="1697038" y="6170613"/>
          <p14:tracePt t="125356" x="1704975" y="6170613"/>
          <p14:tracePt t="125369" x="1714500" y="6170613"/>
          <p14:tracePt t="125380" x="1741488" y="6170613"/>
          <p14:tracePt t="125393" x="1758950" y="6170613"/>
          <p14:tracePt t="125405" x="1803400" y="6170613"/>
          <p14:tracePt t="125418" x="1857375" y="6170613"/>
          <p14:tracePt t="125431" x="1911350" y="6180138"/>
          <p14:tracePt t="125448" x="1982788" y="6180138"/>
          <p14:tracePt t="125465" x="2036763" y="6180138"/>
          <p14:tracePt t="125483" x="2160588" y="6189663"/>
          <p14:tracePt t="125498" x="2232025" y="6189663"/>
          <p14:tracePt t="125515" x="2286000" y="6189663"/>
          <p14:tracePt t="125533" x="2517775" y="6207125"/>
          <p14:tracePt t="125548" x="2616200" y="6207125"/>
          <p14:tracePt t="125565" x="2687638" y="6207125"/>
          <p14:tracePt t="125581" x="2867025" y="6207125"/>
          <p14:tracePt t="125599" x="2938463" y="6207125"/>
          <p14:tracePt t="125617" x="3062288" y="6197600"/>
          <p14:tracePt t="125632" x="3116263" y="6197600"/>
          <p14:tracePt t="125649" x="3170238" y="6197600"/>
          <p14:tracePt t="125665" x="3214688" y="6197600"/>
          <p14:tracePt t="126144" x="3232150" y="6197600"/>
          <p14:tracePt t="126158" x="3268663" y="6197600"/>
          <p14:tracePt t="126169" x="3313113" y="6197600"/>
          <p14:tracePt t="126184" x="3348038" y="6197600"/>
          <p14:tracePt t="126199" x="3402013" y="6197600"/>
          <p14:tracePt t="126215" x="3455988" y="6197600"/>
          <p14:tracePt t="126234" x="3581400" y="6197600"/>
          <p14:tracePt t="126248" x="3616325" y="6197600"/>
          <p14:tracePt t="126265" x="3660775" y="6189663"/>
          <p14:tracePt t="126283" x="3705225" y="6189663"/>
          <p14:tracePt t="126298" x="3741738" y="6189663"/>
          <p14:tracePt t="126316" x="3768725" y="6189663"/>
          <p14:tracePt t="126331" x="3813175" y="6189663"/>
          <p14:tracePt t="126348" x="3848100" y="6189663"/>
          <p14:tracePt t="126367" x="3894138" y="6189663"/>
          <p14:tracePt t="126382" x="3919538" y="6189663"/>
          <p14:tracePt t="126399" x="3938588" y="6189663"/>
          <p14:tracePt t="126415" x="3983038" y="6189663"/>
          <p14:tracePt t="126432" x="3990975" y="6189663"/>
          <p14:tracePt t="126449" x="4010025" y="6189663"/>
          <p14:tracePt t="126465" x="4027488" y="6189663"/>
          <p14:tracePt t="126482" x="4044950" y="6189663"/>
          <p14:tracePt t="126499" x="4071938" y="6189663"/>
          <p14:tracePt t="126515" x="4116388" y="6189663"/>
          <p14:tracePt t="126532" x="4125913" y="6189663"/>
          <p14:tracePt t="126549" x="4160838" y="6189663"/>
          <p14:tracePt t="126565" x="4179888" y="6189663"/>
          <p14:tracePt t="126582" x="4187825" y="6189663"/>
          <p14:tracePt t="126598" x="4224338" y="6189663"/>
          <p14:tracePt t="126615" x="4241800" y="6189663"/>
          <p14:tracePt t="126631" x="4268788" y="6189663"/>
          <p14:tracePt t="126648" x="4303713" y="6189663"/>
          <p14:tracePt t="126665" x="4322763" y="6189663"/>
          <p14:tracePt t="126682" x="4340225" y="6189663"/>
          <p14:tracePt t="126698" x="4367213" y="6189663"/>
          <p14:tracePt t="126714" x="4375150" y="6189663"/>
          <p14:tracePt t="126731" x="4402138" y="6189663"/>
          <p14:tracePt t="126748" x="4429125" y="6189663"/>
          <p14:tracePt t="127416" x="4438650" y="6189663"/>
          <p14:tracePt t="127427" x="4465638" y="6207125"/>
          <p14:tracePt t="127440" x="4483100" y="6224588"/>
          <p14:tracePt t="127452" x="4510088" y="6261100"/>
          <p14:tracePt t="127470" x="4554538" y="6278563"/>
          <p14:tracePt t="127484" x="4581525" y="6305550"/>
          <p14:tracePt t="127499" x="4598988" y="6332538"/>
          <p14:tracePt t="127516" x="4616450" y="6340475"/>
          <p14:tracePt t="127532" x="4633913" y="6350000"/>
          <p14:tracePt t="127549" x="4643438" y="6350000"/>
          <p14:tracePt t="127566" x="4643438" y="6357938"/>
          <p14:tracePt t="127591" x="4652963" y="6357938"/>
          <p14:tracePt t="127808" x="4670425" y="6357938"/>
          <p14:tracePt t="127821" x="4679950" y="6350000"/>
          <p14:tracePt t="127835" x="4697413" y="6350000"/>
          <p14:tracePt t="127844" x="4732338" y="6350000"/>
          <p14:tracePt t="127856" x="4759325" y="6350000"/>
          <p14:tracePt t="127868" x="4776788" y="6350000"/>
          <p14:tracePt t="127882" x="4795838" y="6350000"/>
          <p14:tracePt t="127899" x="4803775" y="6350000"/>
          <p14:tracePt t="127917" x="4822825" y="6350000"/>
          <p14:tracePt t="127983" x="4830763" y="6350000"/>
          <p14:tracePt t="128008" x="4840288" y="6350000"/>
          <p14:tracePt t="128020" x="4848225" y="6350000"/>
          <p14:tracePt t="128031" x="4867275" y="6350000"/>
          <p14:tracePt t="128056" x="4875213" y="6350000"/>
          <p14:tracePt t="128080" x="4884738" y="6350000"/>
          <p14:tracePt t="128092" x="4894263" y="6350000"/>
          <p14:tracePt t="128117" x="4911725" y="6350000"/>
          <p14:tracePt t="128129" x="4929188" y="6350000"/>
          <p14:tracePt t="128140" x="4956175" y="6350000"/>
          <p14:tracePt t="128153" x="4983163" y="6350000"/>
          <p14:tracePt t="128168" x="5037138" y="6340475"/>
          <p14:tracePt t="128182" x="5089525" y="6332538"/>
          <p14:tracePt t="128199" x="5170488" y="6313488"/>
          <p14:tracePt t="128216" x="5278438" y="6286500"/>
          <p14:tracePt t="128232" x="5330825" y="6269038"/>
          <p14:tracePt t="128249" x="5375275" y="6269038"/>
          <p14:tracePt t="128265" x="5438775" y="6269038"/>
          <p14:tracePt t="128283" x="5473700" y="6269038"/>
          <p14:tracePt t="128301" x="5564188" y="6269038"/>
          <p14:tracePt t="128317" x="5616575" y="6278563"/>
          <p14:tracePt t="128333" x="5670550" y="6278563"/>
          <p14:tracePt t="128349" x="5768975" y="6296025"/>
          <p14:tracePt t="128365" x="5803900" y="6305550"/>
          <p14:tracePt t="128381" x="5813425" y="6305550"/>
          <p14:tracePt t="128398" x="5857875" y="6305550"/>
          <p14:tracePt t="128708" x="5911850" y="6305550"/>
          <p14:tracePt t="128720" x="5965825" y="6323013"/>
          <p14:tracePt t="128732" x="6018213" y="6323013"/>
          <p14:tracePt t="128744" x="6064250" y="6332538"/>
          <p14:tracePt t="128756" x="6081713" y="6340475"/>
          <p14:tracePt t="128780" x="6089650" y="6340475"/>
          <p14:tracePt t="160063" x="6072188" y="6357938"/>
          <p14:tracePt t="160075" x="6010275" y="6367463"/>
          <p14:tracePt t="160088" x="5938838" y="6384925"/>
          <p14:tracePt t="160102" x="5840413" y="6384925"/>
          <p14:tracePt t="160120" x="5741988" y="6384925"/>
          <p14:tracePt t="160136" x="5589588" y="6340475"/>
          <p14:tracePt t="160152" x="5465763" y="6242050"/>
          <p14:tracePt t="160169" x="5170488" y="5761038"/>
          <p14:tracePt t="160186" x="5081588" y="5295900"/>
          <p14:tracePt t="160203" x="5135563" y="4778375"/>
          <p14:tracePt t="160219" x="5251450" y="4581525"/>
          <p14:tracePt t="160236" x="5411788" y="4421188"/>
          <p14:tracePt t="160252" x="5813425" y="4206875"/>
          <p14:tracePt t="160269" x="6027738" y="4143375"/>
          <p14:tracePt t="160288" x="6384925" y="4125913"/>
          <p14:tracePt t="160302" x="6527800" y="4125913"/>
          <p14:tracePt t="160319" x="6626225" y="4125913"/>
          <p14:tracePt t="160336" x="6732588" y="4152900"/>
          <p14:tracePt t="160353" x="6813550" y="4224338"/>
          <p14:tracePt t="160368" x="6813550" y="4278313"/>
          <p14:tracePt t="160385" x="6786563" y="4367213"/>
          <p14:tracePt t="160402" x="6500813" y="4554538"/>
          <p14:tracePt t="160419" x="6259513" y="4635500"/>
          <p14:tracePt t="160436" x="5473700" y="4733925"/>
          <p14:tracePt t="160452" x="4983163" y="4714875"/>
          <p14:tracePt t="160469" x="4491038" y="4572000"/>
          <p14:tracePt t="160485" x="3813175" y="4135438"/>
          <p14:tracePt t="160502" x="3598863" y="3876675"/>
          <p14:tracePt t="160518" x="3455988" y="3554413"/>
          <p14:tracePt t="160535" x="3384550" y="3224213"/>
          <p14:tracePt t="160754" x="3367088" y="3098800"/>
          <p14:tracePt t="160766" x="3367088" y="2955925"/>
          <p14:tracePt t="160777" x="3367088" y="2786063"/>
          <p14:tracePt t="160789" x="3375025" y="2598738"/>
          <p14:tracePt t="160803" x="3429000" y="2446338"/>
          <p14:tracePt t="160818" x="3527425" y="2312988"/>
          <p14:tracePt t="160835" x="3633788" y="2206625"/>
          <p14:tracePt t="160852" x="3938588" y="2071688"/>
          <p14:tracePt t="160870" x="4108450" y="2071688"/>
          <p14:tracePt t="160887" x="4384675" y="2197100"/>
          <p14:tracePt t="160902" x="4465638" y="2268538"/>
          <p14:tracePt t="160918" x="4518025" y="2349500"/>
          <p14:tracePt t="160935" x="4518025" y="2473325"/>
          <p14:tracePt t="160952" x="4473575" y="2554288"/>
          <p14:tracePt t="160968" x="4367213" y="2643188"/>
          <p14:tracePt t="160985" x="4017963" y="2803525"/>
          <p14:tracePt t="161002" x="3822700" y="2857500"/>
          <p14:tracePt t="161018" x="3394075" y="2874963"/>
          <p14:tracePt t="161035" x="3224213" y="2849563"/>
          <p14:tracePt t="161052" x="3098800" y="2759075"/>
          <p14:tracePt t="161068" x="2928938" y="2517775"/>
          <p14:tracePt t="161085" x="2894013" y="2349500"/>
          <p14:tracePt t="161102" x="2901950" y="2197100"/>
          <p14:tracePt t="161118" x="2955925" y="2071688"/>
          <p14:tracePt t="161135" x="3224213" y="1849438"/>
          <p14:tracePt t="161151" x="3375025" y="1751013"/>
          <p14:tracePt t="161168" x="3544888" y="1714500"/>
          <p14:tracePt t="161185" x="3867150" y="1741488"/>
          <p14:tracePt t="161201" x="3956050" y="1849438"/>
          <p14:tracePt t="161218" x="3973513" y="2187575"/>
          <p14:tracePt t="161235" x="3973513" y="2374900"/>
          <p14:tracePt t="161251" x="3929063" y="2544763"/>
          <p14:tracePt t="161268" x="3776663" y="2874963"/>
          <p14:tracePt t="161285" x="3660775" y="2965450"/>
          <p14:tracePt t="161301" x="3581400" y="3017838"/>
          <p14:tracePt t="161318" x="3384550" y="3027363"/>
          <p14:tracePt t="161335" x="3276600" y="2992438"/>
          <p14:tracePt t="161351" x="3170238" y="2894013"/>
          <p14:tracePt t="161368" x="3017838" y="2589213"/>
          <p14:tracePt t="161385" x="2973388" y="2374900"/>
          <p14:tracePt t="161402" x="2973388" y="2187575"/>
          <p14:tracePt t="161418" x="3081338" y="1884363"/>
          <p14:tracePt t="161435" x="3187700" y="1795463"/>
          <p14:tracePt t="161451" x="3482975" y="1785938"/>
          <p14:tracePt t="161468" x="3652838" y="1884363"/>
          <p14:tracePt t="161485" x="3813175" y="2017713"/>
          <p14:tracePt t="161501" x="4062413" y="2330450"/>
          <p14:tracePt t="161518" x="4116388" y="2482850"/>
          <p14:tracePt t="161538" x="4133850" y="2751138"/>
          <p14:tracePt t="161552" x="4089400" y="2901950"/>
          <p14:tracePt t="161570" x="3973513" y="3027363"/>
          <p14:tracePt t="161586" x="3643313" y="3268663"/>
          <p14:tracePt t="161603" x="3446463" y="3322638"/>
          <p14:tracePt t="161620" x="3276600" y="3340100"/>
          <p14:tracePt t="161637" x="3133725" y="3340100"/>
          <p14:tracePt t="161652" x="2894013" y="3170238"/>
          <p14:tracePt t="161669" x="2822575" y="3036888"/>
          <p14:tracePt t="161685" x="2786063" y="2840038"/>
          <p14:tracePt t="161702" x="3009900" y="2063750"/>
          <p14:tracePt t="161719" x="3205163" y="1849438"/>
          <p14:tracePt t="161735" x="3473450" y="1704975"/>
          <p14:tracePt t="161752" x="3929063" y="1670050"/>
          <p14:tracePt t="161769" x="4125913" y="1714500"/>
          <p14:tracePt t="161786" x="4303713" y="1874838"/>
          <p14:tracePt t="161803" x="4322763" y="1973263"/>
          <p14:tracePt t="161820" x="4322763" y="2098675"/>
          <p14:tracePt t="161836" x="4152900" y="2401888"/>
          <p14:tracePt t="161853" x="4000500" y="2554288"/>
          <p14:tracePt t="161871" x="3616325" y="2813050"/>
          <p14:tracePt t="161886" x="3419475" y="2874963"/>
          <p14:tracePt t="161903" x="3276600" y="2894013"/>
          <p14:tracePt t="161919" x="3027363" y="2830513"/>
          <p14:tracePt t="161936" x="2955925" y="2724150"/>
          <p14:tracePt t="161953" x="2919413" y="2571750"/>
          <p14:tracePt t="161969" x="2946400" y="2259013"/>
          <p14:tracePt t="161987" x="3062288" y="2108200"/>
          <p14:tracePt t="162003" x="3295650" y="2017713"/>
          <p14:tracePt t="162019" x="3411538" y="2017713"/>
          <p14:tracePt t="162036" x="3517900" y="2081213"/>
          <p14:tracePt t="162053" x="3625850" y="2295525"/>
          <p14:tracePt t="162069" x="3643313" y="2455863"/>
          <p14:tracePt t="162085" x="3633788" y="2652713"/>
          <p14:tracePt t="162103" x="3500438" y="2973388"/>
          <p14:tracePt t="162119" x="3384550" y="3135313"/>
          <p14:tracePt t="162137" x="3276600" y="3224213"/>
          <p14:tracePt t="162154" x="3089275" y="3286125"/>
          <p14:tracePt t="162170" x="3017838" y="3286125"/>
          <p14:tracePt t="162186" x="2928938" y="3197225"/>
          <p14:tracePt t="162204" x="2830513" y="2849563"/>
          <p14:tracePt t="162219" x="2830513" y="2643188"/>
          <p14:tracePt t="162236" x="2840038" y="2401888"/>
          <p14:tracePt t="162252" x="2973388" y="2125663"/>
          <p14:tracePt t="162270" x="3054350" y="2054225"/>
          <p14:tracePt t="162288" x="3303588" y="2017713"/>
          <p14:tracePt t="162303" x="3411538" y="2081213"/>
          <p14:tracePt t="162319" x="3517900" y="2152650"/>
          <p14:tracePt t="162336" x="3608388" y="2241550"/>
          <p14:tracePt t="162352" x="3705225" y="2428875"/>
          <p14:tracePt t="162370" x="3741738" y="2527300"/>
          <p14:tracePt t="162388" x="3670300" y="2803525"/>
          <p14:tracePt t="162403" x="3581400" y="2928938"/>
          <p14:tracePt t="162419" x="3446463" y="3027363"/>
          <p14:tracePt t="162436" x="3170238" y="3135313"/>
          <p14:tracePt t="162453" x="3071813" y="3135313"/>
          <p14:tracePt t="162469" x="2982913" y="3135313"/>
          <p14:tracePt t="162487" x="2847975" y="3017838"/>
          <p14:tracePt t="162503" x="2813050" y="2894013"/>
          <p14:tracePt t="162520" x="2803525" y="2554288"/>
          <p14:tracePt t="162536" x="2884488" y="2374900"/>
          <p14:tracePt t="162553" x="2973388" y="2224088"/>
          <p14:tracePt t="162570" x="3214688" y="2036763"/>
          <p14:tracePt t="162586" x="3340100" y="2017713"/>
          <p14:tracePt t="162603" x="3482975" y="2027238"/>
          <p14:tracePt t="162619" x="3697288" y="2135188"/>
          <p14:tracePt t="162636" x="3786188" y="2224088"/>
          <p14:tracePt t="162652" x="3857625" y="2312988"/>
          <p14:tracePt t="162670" x="3884613" y="2411413"/>
          <p14:tracePt t="162686" x="3919538" y="2635250"/>
          <p14:tracePt t="162702" x="3919538" y="2732088"/>
          <p14:tracePt t="162720" x="3768725" y="2946400"/>
          <p14:tracePt t="162735" x="3660775" y="3036888"/>
          <p14:tracePt t="162752" x="3536950" y="3071813"/>
          <p14:tracePt t="162770" x="3295650" y="3089275"/>
          <p14:tracePt t="162786" x="3214688" y="3089275"/>
          <p14:tracePt t="162802" x="3133725" y="3036888"/>
          <p14:tracePt t="162819" x="3027363" y="2822575"/>
          <p14:tracePt t="162835" x="3009900" y="2679700"/>
          <p14:tracePt t="162853" x="3071813" y="2339975"/>
          <p14:tracePt t="162869" x="3187700" y="2206625"/>
          <p14:tracePt t="162885" x="3322638" y="2089150"/>
          <p14:tracePt t="162902" x="3660775" y="2017713"/>
          <p14:tracePt t="162919" x="3786188" y="2017713"/>
          <p14:tracePt t="162936" x="3911600" y="2063750"/>
          <p14:tracePt t="162953" x="4071938" y="2259013"/>
          <p14:tracePt t="162969" x="4108450" y="2357438"/>
          <p14:tracePt t="162988" x="4116388" y="2625725"/>
          <p14:tracePt t="163003" x="4054475" y="2778125"/>
          <p14:tracePt t="163019" x="3938588" y="2928938"/>
          <p14:tracePt t="163036" x="3608388" y="3143250"/>
          <p14:tracePt t="163054" x="3455988" y="3206750"/>
          <p14:tracePt t="163070" x="3313113" y="3224213"/>
          <p14:tracePt t="163086" x="3116263" y="3214688"/>
          <p14:tracePt t="163102" x="3027363" y="3143250"/>
          <p14:tracePt t="163121" x="2919413" y="2894013"/>
          <p14:tracePt t="163138" x="2919413" y="2697163"/>
          <p14:tracePt t="163153" x="2919413" y="2492375"/>
          <p14:tracePt t="163169" x="2990850" y="2295525"/>
          <p14:tracePt t="163186" x="3268663" y="2000250"/>
          <p14:tracePt t="163203" x="3581400" y="1911350"/>
          <p14:tracePt t="163220" x="3795713" y="1893888"/>
          <p14:tracePt t="163237" x="4089400" y="1973263"/>
          <p14:tracePt t="163253" x="4197350" y="2063750"/>
          <p14:tracePt t="163269" x="4251325" y="2170113"/>
          <p14:tracePt t="163287" x="4286250" y="2420938"/>
          <p14:tracePt t="163302" x="4259263" y="2563813"/>
          <p14:tracePt t="163320" x="4089400" y="2867025"/>
          <p14:tracePt t="163336" x="3956050" y="3000375"/>
          <p14:tracePt t="163352" x="3803650" y="3098800"/>
          <p14:tracePt t="163368" x="3652838" y="3152775"/>
          <p14:tracePt t="163385" x="3384550" y="3170238"/>
          <p14:tracePt t="163402" x="3286125" y="3170238"/>
          <p14:tracePt t="163418" x="3160713" y="3054350"/>
          <p14:tracePt t="163435" x="3098800" y="2921000"/>
          <p14:tracePt t="163452" x="3062288" y="2778125"/>
          <p14:tracePt t="163468" x="3089275" y="2465388"/>
          <p14:tracePt t="163485" x="3170238" y="2330450"/>
          <p14:tracePt t="163502" x="3259138" y="2224088"/>
          <p14:tracePt t="163519" x="3581400" y="2125663"/>
          <p14:tracePt t="163536" x="3751263" y="2125663"/>
          <p14:tracePt t="163553" x="4000500" y="2206625"/>
          <p14:tracePt t="163569" x="4089400" y="2295525"/>
          <p14:tracePt t="163586" x="4143375" y="2401888"/>
          <p14:tracePt t="163603" x="4152900" y="2625725"/>
          <p14:tracePt t="163619" x="4108450" y="2751138"/>
          <p14:tracePt t="163636" x="4054475" y="2874963"/>
          <p14:tracePt t="163653" x="3946525" y="2992438"/>
          <p14:tracePt t="163670" x="3714750" y="3098800"/>
          <p14:tracePt t="163686" x="3562350" y="3116263"/>
          <p14:tracePt t="163703" x="3446463" y="3116263"/>
          <p14:tracePt t="163707" x="3295650" y="3089275"/>
          <p14:tracePt t="163720" x="3187700" y="2992438"/>
          <p14:tracePt t="163737" x="3116263" y="2884488"/>
          <p14:tracePt t="163753" x="3081338" y="2571750"/>
          <p14:tracePt t="163769" x="3089275" y="2401888"/>
          <p14:tracePt t="163785" x="3160713" y="2251075"/>
          <p14:tracePt t="163802" x="3402013" y="2089150"/>
          <p14:tracePt t="163819" x="3544888" y="2089150"/>
          <p14:tracePt t="163835" x="3670300" y="2089150"/>
          <p14:tracePt t="163852" x="3884613" y="2241550"/>
          <p14:tracePt t="163869" x="3938588" y="2349500"/>
          <p14:tracePt t="163886" x="3983038" y="2527300"/>
          <p14:tracePt t="163902" x="3983038" y="2625725"/>
          <p14:tracePt t="163919" x="3983038" y="2724150"/>
          <p14:tracePt t="163935" x="3840163" y="2894013"/>
          <p14:tracePt t="163952" x="3732213" y="2946400"/>
          <p14:tracePt t="163971" x="3536950" y="2982913"/>
          <p14:tracePt t="163987" x="3465513" y="2982913"/>
          <p14:tracePt t="164003" x="3384550" y="2955925"/>
          <p14:tracePt t="164020" x="3251200" y="2803525"/>
          <p14:tracePt t="164036" x="3205163" y="2635250"/>
          <p14:tracePt t="164053" x="3187700" y="2465388"/>
          <p14:tracePt t="164070" x="3241675" y="2125663"/>
          <p14:tracePt t="164087" x="3348038" y="1992313"/>
          <p14:tracePt t="164103" x="3455988" y="1946275"/>
          <p14:tracePt t="164119" x="3705225" y="1938338"/>
          <p14:tracePt t="164136" x="3786188" y="1982788"/>
          <p14:tracePt t="164153" x="3875088" y="2071688"/>
          <p14:tracePt t="164169" x="3946525" y="2179638"/>
          <p14:tracePt t="164186" x="4000500" y="2428875"/>
          <p14:tracePt t="164203" x="4000500" y="2544763"/>
          <p14:tracePt t="164221" x="3929063" y="2894013"/>
          <p14:tracePt t="164236" x="3867150" y="2973388"/>
          <p14:tracePt t="164253" x="3803650" y="3017838"/>
          <p14:tracePt t="164269" x="3652838" y="3054350"/>
          <p14:tracePt t="164286" x="3571875" y="3054350"/>
          <p14:tracePt t="164304" x="3411538" y="2965450"/>
          <p14:tracePt t="164319" x="3340100" y="2874963"/>
          <p14:tracePt t="164336" x="3286125" y="2724150"/>
          <p14:tracePt t="164352" x="3241675" y="2554288"/>
          <p14:tracePt t="164369" x="3241675" y="2224088"/>
          <p14:tracePt t="164386" x="3313113" y="2089150"/>
          <p14:tracePt t="164403" x="3402013" y="1982788"/>
          <p14:tracePt t="164419" x="3616325" y="1874838"/>
          <p14:tracePt t="164436" x="3687763" y="1874838"/>
          <p14:tracePt t="164453" x="3830638" y="1982788"/>
          <p14:tracePt t="164469" x="3902075" y="2071688"/>
          <p14:tracePt t="164486" x="3938588" y="2152650"/>
          <p14:tracePt t="164502" x="3956050" y="2322513"/>
          <p14:tracePt t="164519" x="3956050" y="2401888"/>
          <p14:tracePt t="164536" x="3929063" y="2482850"/>
          <p14:tracePt t="164552" x="3795713" y="2608263"/>
          <p14:tracePt t="164569" x="3732213" y="2660650"/>
          <p14:tracePt t="164586" x="3554413" y="2687638"/>
          <p14:tracePt t="164602" x="3482975" y="2687638"/>
          <p14:tracePt t="164619" x="3402013" y="2679700"/>
          <p14:tracePt t="164635" x="3276600" y="2554288"/>
          <p14:tracePt t="164653" x="3241675" y="2473325"/>
          <p14:tracePt t="164669" x="3205163" y="2366963"/>
          <p14:tracePt t="164686" x="3205163" y="2251075"/>
          <p14:tracePt t="164703" x="3259138" y="1955800"/>
          <p14:tracePt t="164719" x="3411538" y="1812925"/>
          <p14:tracePt t="164736" x="3544888" y="1741488"/>
          <p14:tracePt t="164752" x="3741738" y="1751013"/>
          <p14:tracePt t="164769" x="3822700" y="1839913"/>
          <p14:tracePt t="164787" x="3946525" y="2071688"/>
          <p14:tracePt t="164803" x="3990975" y="2224088"/>
          <p14:tracePt t="164819" x="4010025" y="2349500"/>
          <p14:tracePt t="164836" x="3983038" y="2571750"/>
          <p14:tracePt t="164852" x="3946525" y="2625725"/>
          <p14:tracePt t="164870" x="3919538" y="2670175"/>
          <p14:tracePt t="164887" x="3894138" y="2679700"/>
          <p14:tracePt t="164904" x="3875088" y="2679700"/>
          <p14:tracePt t="164920" x="3803650" y="2660650"/>
          <p14:tracePt t="164936" x="3759200" y="2635250"/>
          <p14:tracePt t="164952" x="3705225" y="2571750"/>
          <p14:tracePt t="164968" x="3616325" y="2482850"/>
          <p14:tracePt t="164985" x="3616325" y="2428875"/>
          <p14:tracePt t="165002" x="3598863" y="2374900"/>
          <p14:tracePt t="165018" x="3598863" y="2330450"/>
          <p14:tracePt t="165035" x="3633788" y="2303463"/>
          <p14:tracePt t="165052" x="3670300" y="2278063"/>
          <p14:tracePt t="165068" x="3803650" y="2232025"/>
          <p14:tracePt t="165085" x="3857625" y="2232025"/>
          <p14:tracePt t="165102" x="4027488" y="2259013"/>
          <p14:tracePt t="165119" x="4116388" y="2303463"/>
          <p14:tracePt t="165135" x="4179888" y="2374900"/>
          <p14:tracePt t="165152" x="4205288" y="2411413"/>
          <p14:tracePt t="165168" x="4205288" y="2517775"/>
          <p14:tracePt t="165186" x="4179888" y="2598738"/>
          <p14:tracePt t="165204" x="4044950" y="2751138"/>
          <p14:tracePt t="165219" x="3938588" y="2786063"/>
          <p14:tracePt t="165237" x="3867150" y="2803525"/>
          <p14:tracePt t="165253" x="3670300" y="2795588"/>
          <p14:tracePt t="165269" x="3562350" y="2741613"/>
          <p14:tracePt t="165287" x="3473450" y="2679700"/>
          <p14:tracePt t="165303" x="3330575" y="2465388"/>
          <p14:tracePt t="165319" x="3276600" y="2312988"/>
          <p14:tracePt t="165337" x="3276600" y="2071688"/>
          <p14:tracePt t="165353" x="3286125" y="1992313"/>
          <p14:tracePt t="165369" x="3348038" y="1946275"/>
          <p14:tracePt t="165385" x="3402013" y="1928813"/>
          <p14:tracePt t="165402" x="3571875" y="1938338"/>
          <p14:tracePt t="165418" x="3633788" y="1982788"/>
          <p14:tracePt t="165435" x="3776663" y="2179638"/>
          <p14:tracePt t="165452" x="3813175" y="2286000"/>
          <p14:tracePt t="165469" x="3830638" y="2401888"/>
          <p14:tracePt t="165485" x="3848100" y="2527300"/>
          <p14:tracePt t="165502" x="3822700" y="2751138"/>
          <p14:tracePt t="165518" x="3768725" y="2857500"/>
          <p14:tracePt t="165536" x="3482975" y="3044825"/>
          <p14:tracePt t="165552" x="3375025" y="3081338"/>
          <p14:tracePt t="165569" x="3286125" y="3081338"/>
          <p14:tracePt t="165585" x="3125788" y="3054350"/>
          <p14:tracePt t="165602" x="3081338" y="2992438"/>
          <p14:tracePt t="165618" x="3009900" y="2911475"/>
          <p14:tracePt t="165635" x="2955925" y="2660650"/>
          <p14:tracePt t="165652" x="2955925" y="2492375"/>
          <p14:tracePt t="165670" x="2982913" y="2366963"/>
          <p14:tracePt t="165686" x="3125788" y="2214563"/>
          <p14:tracePt t="165703" x="3205163" y="2187575"/>
          <p14:tracePt t="165721" x="3446463" y="2179638"/>
          <p14:tracePt t="165736" x="3581400" y="2251075"/>
          <p14:tracePt t="165753" x="3687763" y="2339975"/>
          <p14:tracePt t="165770" x="3848100" y="2554288"/>
          <p14:tracePt t="165786" x="3884613" y="2643188"/>
          <p14:tracePt t="165803" x="3894138" y="2679700"/>
          <p14:tracePt t="165820" x="3857625" y="2813050"/>
          <p14:tracePt t="165836" x="3776663" y="2884488"/>
          <p14:tracePt t="165855" x="3544888" y="2965450"/>
          <p14:tracePt t="165871" x="3419475" y="2982913"/>
          <p14:tracePt t="165886" x="3303588" y="2982913"/>
          <p14:tracePt t="165903" x="3116263" y="2911475"/>
          <p14:tracePt t="165920" x="3044825" y="2822575"/>
          <p14:tracePt t="165936" x="2990850" y="2741613"/>
          <p14:tracePt t="165953" x="2965450" y="2492375"/>
          <p14:tracePt t="165970" x="2965450" y="2393950"/>
          <p14:tracePt t="165987" x="3098800" y="2278063"/>
          <p14:tracePt t="166002" x="3205163" y="2251075"/>
          <p14:tracePt t="166019" x="3322638" y="2251075"/>
          <p14:tracePt t="166035" x="3473450" y="2251075"/>
          <p14:tracePt t="166052" x="3509963" y="2251075"/>
          <p14:tracePt t="166069" x="3517900" y="2259013"/>
          <p14:tracePt t="166086" x="3571875" y="2349500"/>
          <p14:tracePt t="166102" x="3589338" y="2420938"/>
          <p14:tracePt t="166118" x="3608388" y="2517775"/>
          <p14:tracePt t="166135" x="3581400" y="2697163"/>
          <p14:tracePt t="166152" x="3554413" y="2741613"/>
          <p14:tracePt t="166169" x="3536950" y="2768600"/>
          <p14:tracePt t="166185" x="3455988" y="2778125"/>
          <p14:tracePt t="166202" x="3348038" y="2795588"/>
          <p14:tracePt t="166219" x="3286125" y="2768600"/>
          <p14:tracePt t="166235" x="3125788" y="2554288"/>
          <p14:tracePt t="166252" x="3089275" y="2473325"/>
          <p14:tracePt t="166270" x="3081338" y="2374900"/>
          <p14:tracePt t="166287" x="3081338" y="2241550"/>
          <p14:tracePt t="166302" x="3143250" y="2197100"/>
          <p14:tracePt t="166320" x="3322638" y="2152650"/>
          <p14:tracePt t="166335" x="3402013" y="2152650"/>
          <p14:tracePt t="166352" x="3473450" y="2152650"/>
          <p14:tracePt t="166369" x="3554413" y="2170113"/>
          <p14:tracePt t="166385" x="3670300" y="2251075"/>
          <p14:tracePt t="166402" x="3732213" y="2295525"/>
          <p14:tracePt t="166419" x="3803650" y="2374900"/>
          <p14:tracePt t="166435" x="3830638" y="2438400"/>
          <p14:tracePt t="166453" x="3848100" y="2473325"/>
          <p14:tracePt t="166470" x="3848100" y="2563813"/>
          <p14:tracePt t="166486" x="3830638" y="2625725"/>
          <p14:tracePt t="166504" x="3714750" y="2732088"/>
          <p14:tracePt t="166520" x="3660775" y="2759075"/>
          <p14:tracePt t="166537" x="3562350" y="2778125"/>
          <p14:tracePt t="166554" x="3357563" y="2795588"/>
          <p14:tracePt t="166569" x="3268663" y="2795588"/>
          <p14:tracePt t="166586" x="3187700" y="2768600"/>
          <p14:tracePt t="166602" x="3036888" y="2652713"/>
          <p14:tracePt t="166619" x="2973388" y="2589213"/>
          <p14:tracePt t="166636" x="2919413" y="2366963"/>
          <p14:tracePt t="166652" x="2919413" y="2241550"/>
          <p14:tracePt t="166669" x="2919413" y="2125663"/>
          <p14:tracePt t="166686" x="2965450" y="2044700"/>
          <p14:tracePt t="166703" x="3116263" y="1901825"/>
          <p14:tracePt t="166719" x="3259138" y="1849438"/>
          <p14:tracePt t="166736" x="3411538" y="1830388"/>
          <p14:tracePt t="166752" x="3741738" y="1830388"/>
          <p14:tracePt t="166769" x="3884613" y="1839913"/>
          <p14:tracePt t="166786" x="4017963" y="1893888"/>
          <p14:tracePt t="166802" x="4197350" y="2071688"/>
          <p14:tracePt t="166819" x="4232275" y="2179638"/>
          <p14:tracePt t="166836" x="4232275" y="2295525"/>
          <p14:tracePt t="166852" x="4160838" y="2571750"/>
          <p14:tracePt t="166869" x="4054475" y="2679700"/>
          <p14:tracePt t="166887" x="3795713" y="2830513"/>
          <p14:tracePt t="166903" x="3687763" y="2867025"/>
          <p14:tracePt t="166919" x="3562350" y="2884488"/>
          <p14:tracePt t="166936" x="3375025" y="2884488"/>
          <p14:tracePt t="166953" x="3295650" y="2874963"/>
          <p14:tracePt t="166969" x="3232150" y="2849563"/>
          <p14:tracePt t="166986" x="3143250" y="2741613"/>
          <p14:tracePt t="167003" x="3108325" y="2635250"/>
          <p14:tracePt t="167019" x="3071813" y="2536825"/>
          <p14:tracePt t="167035" x="3071813" y="2295525"/>
          <p14:tracePt t="167052" x="3098800" y="2170113"/>
          <p14:tracePt t="167069" x="3224213" y="1955800"/>
          <p14:tracePt t="167086" x="3357563" y="1857375"/>
          <p14:tracePt t="167102" x="3527425" y="1803400"/>
          <p14:tracePt t="167119" x="3956050" y="1785938"/>
          <p14:tracePt t="167135" x="4197350" y="1812925"/>
          <p14:tracePt t="167152" x="4394200" y="1874838"/>
          <p14:tracePt t="167169" x="4545013" y="1946275"/>
          <p14:tracePt t="167185" x="4724400" y="2108200"/>
          <p14:tracePt t="167202" x="4768850" y="2170113"/>
          <p14:tracePt t="167219" x="4795838" y="2224088"/>
          <p14:tracePt t="167235" x="4795838" y="2374900"/>
          <p14:tracePt t="167252" x="4751388" y="2482850"/>
          <p14:tracePt t="167269" x="4679950" y="2608263"/>
          <p14:tracePt t="167286" x="4411663" y="2813050"/>
          <p14:tracePt t="167303" x="4268788" y="2874963"/>
          <p14:tracePt t="167320" x="3946525" y="2946400"/>
          <p14:tracePt t="167337" x="3803650" y="2946400"/>
          <p14:tracePt t="167352" x="3660775" y="2946400"/>
          <p14:tracePt t="167369" x="3455988" y="2921000"/>
          <p14:tracePt t="167386" x="3402013" y="2911475"/>
          <p14:tracePt t="167403" x="3367088" y="2894013"/>
          <p14:tracePt t="167419" x="3357563" y="2874963"/>
          <p14:tracePt t="167436" x="3357563" y="2867025"/>
          <p14:tracePt t="167454" x="3357563" y="2830513"/>
          <p14:tracePt t="167469" x="3419475" y="2778125"/>
          <p14:tracePt t="167486" x="3517900" y="2724150"/>
          <p14:tracePt t="167502" x="3732213" y="2652713"/>
          <p14:tracePt t="167519" x="3803650" y="2635250"/>
          <p14:tracePt t="167536" x="3875088" y="2635250"/>
          <p14:tracePt t="167553" x="3956050" y="2635250"/>
          <p14:tracePt t="167569" x="3965575" y="2635250"/>
          <p14:tracePt t="167587" x="3990975" y="2670175"/>
          <p14:tracePt t="167602" x="3990975" y="2732088"/>
          <p14:tracePt t="167619" x="3965575" y="2813050"/>
          <p14:tracePt t="167635" x="3848100" y="2965450"/>
          <p14:tracePt t="167652" x="3741738" y="3036888"/>
          <p14:tracePt t="167669" x="3660775" y="3098800"/>
          <p14:tracePt t="167685" x="3554413" y="3135313"/>
          <p14:tracePt t="167702" x="3375025" y="3187700"/>
          <p14:tracePt t="167720" x="3303588" y="3187700"/>
          <p14:tracePt t="167737" x="3125788" y="3160713"/>
          <p14:tracePt t="167753" x="3036888" y="3089275"/>
          <p14:tracePt t="167770" x="2990850" y="3036888"/>
          <p14:tracePt t="167787" x="2911475" y="2894013"/>
          <p14:tracePt t="167802" x="2901950" y="2867025"/>
          <p14:tracePt t="167819" x="2884488" y="2840038"/>
          <p14:tracePt t="167836" x="2884488" y="2830513"/>
          <p14:tracePt t="167857" x="2884488" y="2822575"/>
          <p14:tracePt t="167870" x="2884488" y="2795588"/>
          <p14:tracePt t="167886" x="2919413" y="2724150"/>
          <p14:tracePt t="167902" x="2990850" y="2660650"/>
          <p14:tracePt t="167920" x="3133725" y="2527300"/>
          <p14:tracePt t="167936" x="3224213" y="2455863"/>
          <p14:tracePt t="167952" x="3330575" y="2420938"/>
          <p14:tracePt t="167969" x="3446463" y="2366963"/>
          <p14:tracePt t="167986" x="3517900" y="2366963"/>
          <p14:tracePt t="168002" x="3643313" y="2366963"/>
          <p14:tracePt t="168019" x="3741738" y="2366963"/>
          <p14:tracePt t="168036" x="3840163" y="2366963"/>
          <p14:tracePt t="168053" x="4000500" y="2438400"/>
          <p14:tracePt t="168069" x="4044950" y="2473325"/>
          <p14:tracePt t="168086" x="4081463" y="2500313"/>
          <p14:tracePt t="168102" x="4108450" y="2554288"/>
          <p14:tracePt t="168119" x="4108450" y="2608263"/>
          <p14:tracePt t="168135" x="4098925" y="2714625"/>
          <p14:tracePt t="168152" x="4037013" y="2795588"/>
          <p14:tracePt t="168169" x="3973513" y="2867025"/>
          <p14:tracePt t="168186" x="3867150" y="2921000"/>
          <p14:tracePt t="168202" x="3633788" y="2982913"/>
          <p14:tracePt t="168220" x="3490913" y="2982913"/>
          <p14:tracePt t="168236" x="3375025" y="2982913"/>
          <p14:tracePt t="168253" x="3044825" y="2840038"/>
          <p14:tracePt t="168269" x="2955925" y="2732088"/>
          <p14:tracePt t="168288" x="2840038" y="2455863"/>
          <p14:tracePt t="168303" x="2840038" y="2312988"/>
          <p14:tracePt t="168320" x="2840038" y="2170113"/>
          <p14:tracePt t="168336" x="2938463" y="1955800"/>
          <p14:tracePt t="168353" x="3027363" y="1893888"/>
          <p14:tracePt t="168370" x="3108325" y="1839913"/>
          <p14:tracePt t="168387" x="3313113" y="1803400"/>
          <p14:tracePt t="168403" x="3429000" y="1803400"/>
          <p14:tracePt t="168420" x="3509963" y="1812925"/>
          <p14:tracePt t="168437" x="3697288" y="1893888"/>
          <p14:tracePt t="168454" x="3776663" y="1965325"/>
          <p14:tracePt t="168470" x="3848100" y="2054225"/>
          <p14:tracePt t="168487" x="3938588" y="2259013"/>
          <p14:tracePt t="168503" x="3956050" y="2384425"/>
          <p14:tracePt t="168521" x="3929063" y="2652713"/>
          <p14:tracePt t="168537" x="3848100" y="2759075"/>
          <p14:tracePt t="168553" x="3803650" y="2840038"/>
          <p14:tracePt t="168570" x="3616325" y="2946400"/>
          <p14:tracePt t="168587" x="3536950" y="2973388"/>
          <p14:tracePt t="168603" x="3429000" y="2992438"/>
          <p14:tracePt t="168619" x="3232150" y="2982913"/>
          <p14:tracePt t="168636" x="3133725" y="2946400"/>
          <p14:tracePt t="168652" x="3054350" y="2901950"/>
          <p14:tracePt t="168669" x="2911475" y="2751138"/>
          <p14:tracePt t="168686" x="2867025" y="2670175"/>
          <p14:tracePt t="168702" x="2847975" y="2563813"/>
          <p14:tracePt t="168720" x="2857500" y="2366963"/>
          <p14:tracePt t="168735" x="2901950" y="2286000"/>
          <p14:tracePt t="168752" x="3036888" y="2187575"/>
          <p14:tracePt t="168769" x="3330575" y="2135188"/>
          <p14:tracePt t="168786" x="3446463" y="2135188"/>
          <p14:tracePt t="168802" x="3581400" y="2179638"/>
          <p14:tracePt t="168819" x="3732213" y="2339975"/>
          <p14:tracePt t="168836" x="3776663" y="2393950"/>
          <p14:tracePt t="168852" x="3803650" y="2473325"/>
          <p14:tracePt t="168869" x="3803650" y="2517775"/>
          <p14:tracePt t="168885" x="3803650" y="2554288"/>
          <p14:tracePt t="168902" x="3776663" y="2598738"/>
          <p14:tracePt t="168919" x="3768725" y="2598738"/>
          <p14:tracePt t="168935" x="3759200" y="2616200"/>
          <p14:tracePt t="168952" x="3741738" y="2616200"/>
          <p14:tracePt t="169010" x="3751263" y="2616200"/>
          <p14:tracePt t="169033" x="3759200" y="2635250"/>
          <p14:tracePt t="169045" x="3759200" y="2687638"/>
          <p14:tracePt t="169058" x="3768725" y="2759075"/>
          <p14:tracePt t="169071" x="3768725" y="2803525"/>
          <p14:tracePt t="169085" x="3768725" y="2840038"/>
          <p14:tracePt t="169102" x="3768725" y="2857500"/>
          <p14:tracePt t="169119" x="3768725" y="2874963"/>
          <p14:tracePt t="169166" x="3768725" y="2867025"/>
          <p14:tracePt t="169184" x="3768725" y="2857500"/>
          <p14:tracePt t="169197" x="3768725" y="2849563"/>
          <p14:tracePt t="169221" x="3768725" y="2840038"/>
          <p14:tracePt t="169342" x="3768725" y="2849563"/>
          <p14:tracePt t="169435" x="3786188" y="2849563"/>
          <p14:tracePt t="169469" x="3795713" y="2849563"/>
          <p14:tracePt t="169482" x="3803650" y="2849563"/>
          <p14:tracePt t="169505" x="3813175" y="2849563"/>
          <p14:tracePt t="169530" x="3822700" y="2849563"/>
          <p14:tracePt t="169615" x="3822700" y="2857500"/>
          <p14:tracePt t="169691" x="3786188" y="2857500"/>
          <p14:tracePt t="169703" x="3768725" y="2857500"/>
          <p14:tracePt t="169714" x="3741738" y="2857500"/>
          <p14:tracePt t="169727" x="3714750" y="2857500"/>
          <p14:tracePt t="169739" x="3705225" y="2849563"/>
          <p14:tracePt t="169753" x="3697288" y="2849563"/>
          <p14:tracePt t="169769" x="3687763" y="2849563"/>
          <p14:tracePt t="169787" x="3679825" y="2849563"/>
          <p14:tracePt t="169885" x="3687763" y="2849563"/>
          <p14:tracePt t="169897" x="3705225" y="2849563"/>
          <p14:tracePt t="169909" x="3732213" y="2849563"/>
          <p14:tracePt t="169922" x="3768725" y="2849563"/>
          <p14:tracePt t="169936" x="3813175" y="2849563"/>
          <p14:tracePt t="169953" x="3867150" y="2849563"/>
          <p14:tracePt t="169969" x="3919538" y="2849563"/>
          <p14:tracePt t="169986" x="3946525" y="2849563"/>
          <p14:tracePt t="170002" x="3956050" y="2849563"/>
          <p14:tracePt t="170019" x="3965575" y="2849563"/>
          <p14:tracePt t="170090" x="3956050" y="2849563"/>
          <p14:tracePt t="170102" x="3946525" y="2849563"/>
          <p14:tracePt t="170114" x="3938588" y="2849563"/>
          <p14:tracePt t="170126" x="3919538" y="2849563"/>
          <p14:tracePt t="170138" x="3894138" y="2840038"/>
          <p14:tracePt t="170153" x="3830638" y="2822575"/>
          <p14:tracePt t="170170" x="3776663" y="2822575"/>
          <p14:tracePt t="170187" x="3741738" y="2813050"/>
          <p14:tracePt t="170205" x="3697288" y="2795588"/>
          <p14:tracePt t="170220" x="3687763" y="2795588"/>
          <p14:tracePt t="170242" x="3679825" y="2795588"/>
          <p14:tracePt t="170314" x="3687763" y="2795588"/>
          <p14:tracePt t="170326" x="3697288" y="2795588"/>
          <p14:tracePt t="170339" x="3705225" y="2795588"/>
          <p14:tracePt t="170354" x="3714750" y="2795588"/>
          <p14:tracePt t="170372" x="3724275" y="2795588"/>
          <p14:tracePt t="170386" x="3732213" y="2795588"/>
          <p14:tracePt t="170403" x="3768725" y="2803525"/>
          <p14:tracePt t="170419" x="3776663" y="2803525"/>
          <p14:tracePt t="170436" x="3786188" y="2813050"/>
          <p14:tracePt t="170453" x="3803650" y="2813050"/>
          <p14:tracePt t="170486" x="3813175" y="2813050"/>
          <p14:tracePt t="170569" x="3786188" y="2813050"/>
          <p14:tracePt t="170582" x="3751263" y="2813050"/>
          <p14:tracePt t="170594" x="3679825" y="2813050"/>
          <p14:tracePt t="170606" x="3633788" y="2803525"/>
          <p14:tracePt t="170619" x="3598863" y="2795588"/>
          <p14:tracePt t="170636" x="3581400" y="2795588"/>
          <p14:tracePt t="170653" x="3562350" y="2786063"/>
          <p14:tracePt t="170669" x="3544888" y="2786063"/>
          <p14:tracePt t="170710" x="3536950" y="2786063"/>
          <p14:tracePt t="170772" x="3544888" y="2786063"/>
          <p14:tracePt t="170784" x="3571875" y="2786063"/>
          <p14:tracePt t="170796" x="3616325" y="2795588"/>
          <p14:tracePt t="170809" x="3652838" y="2813050"/>
          <p14:tracePt t="170821" x="3687763" y="2822575"/>
          <p14:tracePt t="170836" x="3732213" y="2840038"/>
          <p14:tracePt t="170853" x="3751263" y="2840038"/>
          <p14:tracePt t="170870" x="3776663" y="2849563"/>
          <p14:tracePt t="170887" x="3786188" y="2849563"/>
          <p14:tracePt t="170920" x="3795713" y="2857500"/>
          <p14:tracePt t="178558" x="3759200" y="2857500"/>
          <p14:tracePt t="178571" x="3660775" y="2857500"/>
          <p14:tracePt t="178583" x="3571875" y="2857500"/>
          <p14:tracePt t="178595" x="3446463" y="2849563"/>
          <p14:tracePt t="178607" x="3322638" y="2830513"/>
          <p14:tracePt t="178621" x="3224213" y="2795588"/>
          <p14:tracePt t="178639" x="3143250" y="2786063"/>
          <p14:tracePt t="178657" x="3089275" y="2759075"/>
          <p14:tracePt t="178672" x="3081338" y="2759075"/>
          <p14:tracePt t="178688" x="3081338" y="2751138"/>
          <p14:tracePt t="178704" x="3081338" y="2741613"/>
          <p14:tracePt t="178721" x="3108325" y="2714625"/>
          <p14:tracePt t="178737" x="3152775" y="2706688"/>
          <p14:tracePt t="178754" x="3205163" y="2687638"/>
          <p14:tracePt t="178772" x="3295650" y="2687638"/>
          <p14:tracePt t="178788" x="3348038" y="2687638"/>
          <p14:tracePt t="178805" x="3384550" y="2687638"/>
          <p14:tracePt t="178821" x="3465513" y="2687638"/>
          <p14:tracePt t="178838" x="3473450" y="2687638"/>
          <p14:tracePt t="178856" x="3517900" y="2687638"/>
          <p14:tracePt t="178871" x="3554413" y="2687638"/>
          <p14:tracePt t="178888" x="3608388" y="2697163"/>
          <p14:tracePt t="178904" x="3687763" y="2724150"/>
          <p14:tracePt t="178921" x="3714750" y="2724150"/>
          <p14:tracePt t="178937" x="3724275" y="2732088"/>
          <p14:tracePt t="178970" x="3732213" y="2732088"/>
          <p14:tracePt t="179147" x="3741738" y="2732088"/>
          <p14:tracePt t="179158" x="3759200" y="2741613"/>
          <p14:tracePt t="179171" x="3786188" y="2751138"/>
          <p14:tracePt t="179183" x="3795713" y="2759075"/>
          <p14:tracePt t="179195" x="3803650" y="2759075"/>
          <p14:tracePt t="179206" x="3822700" y="2778125"/>
          <p14:tracePt t="179395" x="3813175" y="2778125"/>
          <p14:tracePt t="179407" x="3803650" y="2778125"/>
          <p14:tracePt t="179419" x="3768725" y="2778125"/>
          <p14:tracePt t="179431" x="3724275" y="2778125"/>
          <p14:tracePt t="179443" x="3652838" y="2778125"/>
          <p14:tracePt t="179455" x="3571875" y="2768600"/>
          <p14:tracePt t="179471" x="3473450" y="2751138"/>
          <p14:tracePt t="179487" x="3394075" y="2732088"/>
          <p14:tracePt t="179504" x="3286125" y="2706688"/>
          <p14:tracePt t="179521" x="3241675" y="2697163"/>
          <p14:tracePt t="179537" x="3205163" y="2679700"/>
          <p14:tracePt t="179553" x="3152775" y="2679700"/>
          <p14:tracePt t="179570" x="3143250" y="2679700"/>
          <p14:tracePt t="179627" x="3170238" y="2679700"/>
          <p14:tracePt t="179640" x="3205163" y="2697163"/>
          <p14:tracePt t="179652" x="3286125" y="2714625"/>
          <p14:tracePt t="179664" x="3340100" y="2714625"/>
          <p14:tracePt t="179677" x="3375025" y="2724150"/>
          <p14:tracePt t="179691" x="3429000" y="2724150"/>
          <p14:tracePt t="179705" x="3465513" y="2732088"/>
          <p14:tracePt t="179721" x="3509963" y="2732088"/>
          <p14:tracePt t="179738" x="3544888" y="2751138"/>
          <p14:tracePt t="179756" x="3589338" y="2759075"/>
          <p14:tracePt t="179771" x="3598863" y="2759075"/>
          <p14:tracePt t="179788" x="3616325" y="2768600"/>
          <p14:tracePt t="186523" x="3482975" y="2911475"/>
          <p14:tracePt t="186540" x="3394075" y="3017838"/>
          <p14:tracePt t="186556" x="3214688" y="3160713"/>
          <p14:tracePt t="186573" x="2946400" y="3330575"/>
          <p14:tracePt t="186606" x="2536825" y="3402013"/>
          <p14:tracePt t="186622" x="2179638" y="3402013"/>
          <p14:tracePt t="186639" x="1990725" y="3375025"/>
          <p14:tracePt t="186655" x="1812925" y="3313113"/>
          <p14:tracePt t="186675" x="1490663" y="3160713"/>
          <p14:tracePt t="186691" x="1384300" y="3071813"/>
          <p14:tracePt t="186709" x="1223963" y="2874963"/>
          <p14:tracePt t="186724" x="1187450" y="2751138"/>
          <p14:tracePt t="186742" x="1169988" y="2465388"/>
          <p14:tracePt t="186758" x="1214438" y="2312988"/>
          <p14:tracePt t="186775" x="1268413" y="2135188"/>
          <p14:tracePt t="186792" x="1366838" y="1965325"/>
          <p14:tracePt t="186808" x="1581150" y="1633538"/>
          <p14:tracePt t="186825" x="1679575" y="1517650"/>
          <p14:tracePt t="186841" x="1768475" y="1411288"/>
          <p14:tracePt t="186858" x="1955800" y="1268413"/>
          <p14:tracePt t="186874" x="2036763" y="1258888"/>
          <p14:tracePt t="186891" x="2108200" y="1258888"/>
          <p14:tracePt t="186909" x="2268538" y="1295400"/>
          <p14:tracePt t="186925" x="2357438" y="1384300"/>
          <p14:tracePt t="186942" x="2465388" y="1616075"/>
          <p14:tracePt t="186958" x="2500313" y="1785938"/>
          <p14:tracePt t="186973" x="2517775" y="1982788"/>
          <p14:tracePt t="186991" x="2509838" y="2455863"/>
          <p14:tracePt t="187006" x="2446338" y="2732088"/>
          <p14:tracePt t="187022" x="2357438" y="2982913"/>
          <p14:tracePt t="187039" x="2133600" y="3411538"/>
          <p14:tracePt t="187056" x="2017713" y="3544888"/>
          <p14:tracePt t="187074" x="1911350" y="3635375"/>
          <p14:tracePt t="187090" x="1751013" y="3724275"/>
          <p14:tracePt t="187106" x="1670050" y="3724275"/>
          <p14:tracePt t="187123" x="1544638" y="3697288"/>
          <p14:tracePt t="187139" x="1482725" y="3635375"/>
          <p14:tracePt t="187156" x="1428750" y="3571875"/>
          <p14:tracePt t="187172" x="1339850" y="3278188"/>
          <p14:tracePt t="187188" x="1322388" y="3063875"/>
          <p14:tracePt t="187205" x="1322388" y="2849563"/>
          <p14:tracePt t="187221" x="1446213" y="2411413"/>
          <p14:tracePt t="187238" x="1509713" y="2214563"/>
          <p14:tracePt t="187254" x="1608138" y="2063750"/>
          <p14:tracePt t="187271" x="1795463" y="1920875"/>
          <p14:tracePt t="187288" x="1901825" y="1884363"/>
          <p14:tracePt t="187305" x="2000250" y="1884363"/>
          <p14:tracePt t="187322" x="2187575" y="2017713"/>
          <p14:tracePt t="187340" x="2268538" y="2143125"/>
          <p14:tracePt t="187357" x="2339975" y="2482850"/>
          <p14:tracePt t="187371" x="2339975" y="2625725"/>
          <p14:tracePt t="187388" x="2339975" y="2768600"/>
          <p14:tracePt t="187404" x="2197100" y="3071813"/>
          <p14:tracePt t="187421" x="2098675" y="3232150"/>
          <p14:tracePt t="187438" x="1965325" y="3384550"/>
          <p14:tracePt t="187455" x="1704975" y="3571875"/>
          <p14:tracePt t="187471" x="1581150" y="3608388"/>
          <p14:tracePt t="187488" x="1500188" y="3625850"/>
          <p14:tracePt t="187505" x="1339850" y="3581400"/>
          <p14:tracePt t="187521" x="1276350" y="3517900"/>
          <p14:tracePt t="187538" x="1223963" y="3411538"/>
          <p14:tracePt t="187556" x="1169988" y="3098800"/>
          <p14:tracePt t="187572" x="1169988" y="2928938"/>
          <p14:tracePt t="187589" x="1303338" y="2465388"/>
          <p14:tracePt t="187605" x="1401763" y="2241550"/>
          <p14:tracePt t="187622" x="1500188" y="2044700"/>
          <p14:tracePt t="187638" x="1714500" y="1776413"/>
          <p14:tracePt t="187655" x="1812925" y="1724025"/>
          <p14:tracePt t="187671" x="1919288" y="1731963"/>
          <p14:tracePt t="187688" x="2170113" y="2027238"/>
          <p14:tracePt t="187705" x="2276475" y="2312988"/>
          <p14:tracePt t="187721" x="2401888" y="3009900"/>
          <p14:tracePt t="187738" x="2401888" y="3251200"/>
          <p14:tracePt t="187754" x="2347913" y="3465513"/>
          <p14:tracePt t="187771" x="2179638" y="3795713"/>
          <p14:tracePt t="187788" x="2062163" y="3902075"/>
          <p14:tracePt t="187804" x="1955800" y="3973513"/>
          <p14:tracePt t="187821" x="1751013" y="4027488"/>
          <p14:tracePt t="187838" x="1652588" y="4019550"/>
          <p14:tracePt t="187855" x="1571625" y="3983038"/>
          <p14:tracePt t="187871" x="1446213" y="3876675"/>
          <p14:tracePt t="187888" x="1366838" y="3768725"/>
          <p14:tracePt t="187905" x="1357313" y="3670300"/>
          <p14:tracePt t="187921" x="1339850" y="3357563"/>
          <p14:tracePt t="187938" x="1366838" y="3160713"/>
          <p14:tracePt t="187954" x="1527175" y="2687638"/>
          <p14:tracePt t="187971" x="1660525" y="2455863"/>
          <p14:tracePt t="187988" x="1776413" y="2278063"/>
          <p14:tracePt t="188004" x="2062163" y="2089150"/>
          <p14:tracePt t="188023" x="2179638" y="2089150"/>
          <p14:tracePt t="188041" x="2384425" y="2330450"/>
          <p14:tracePt t="188056" x="2446338" y="2598738"/>
          <p14:tracePt t="188072" x="2446338" y="2946400"/>
          <p14:tracePt t="188089" x="2411413" y="3608388"/>
          <p14:tracePt t="188106" x="2347913" y="3849688"/>
          <p14:tracePt t="188122" x="2268538" y="4044950"/>
          <p14:tracePt t="188139" x="2116138" y="4241800"/>
          <p14:tracePt t="188156" x="2071688" y="4268788"/>
          <p14:tracePt t="188173" x="2009775" y="4268788"/>
          <p14:tracePt t="188191" x="1973263" y="4233863"/>
          <p14:tracePt t="188205" x="1938338" y="4152900"/>
          <p14:tracePt t="188222" x="1866900" y="3884613"/>
          <p14:tracePt t="188238" x="1822450" y="3662363"/>
          <p14:tracePt t="188255" x="1822450" y="3455988"/>
          <p14:tracePt t="188272" x="1803400" y="2973388"/>
          <p14:tracePt t="188288" x="1839913" y="2741613"/>
          <p14:tracePt t="188305" x="1874838" y="2517775"/>
          <p14:tracePt t="188322" x="1938338" y="2322513"/>
          <p14:tracePt t="188338" x="2036763" y="2135188"/>
          <p14:tracePt t="188355" x="2133600" y="2135188"/>
          <p14:tracePt t="188371" x="2322513" y="2366963"/>
          <p14:tracePt t="188388" x="2374900" y="2563813"/>
          <p14:tracePt t="188405" x="2438400" y="2759075"/>
          <p14:tracePt t="188421" x="2473325" y="3098800"/>
          <p14:tracePt t="188438" x="2473325" y="3286125"/>
          <p14:tracePt t="188455" x="2446338" y="3411538"/>
          <p14:tracePt t="188472" x="2366963" y="3598863"/>
          <p14:tracePt t="188488" x="2339975" y="3643313"/>
          <p14:tracePt t="188505" x="2322513" y="3652838"/>
          <p14:tracePt t="188522" x="2276475" y="3616325"/>
          <p14:tracePt t="188538" x="2259013" y="3544888"/>
          <p14:tracePt t="188556" x="2224088" y="3278188"/>
          <p14:tracePt t="188572" x="2205038" y="3108325"/>
          <p14:tracePt t="188589" x="2205038" y="2894013"/>
          <p14:tracePt t="188606" x="2214563" y="2509838"/>
          <p14:tracePt t="188622" x="2232025" y="2366963"/>
          <p14:tracePt t="188639" x="2276475" y="2241550"/>
          <p14:tracePt t="188656" x="2312988" y="2179638"/>
          <p14:tracePt t="188673" x="2312988" y="2170113"/>
          <p14:tracePt t="188690" x="2322513" y="2251075"/>
          <p14:tracePt t="188706" x="2322513" y="2393950"/>
          <p14:tracePt t="188722" x="2322513" y="2581275"/>
          <p14:tracePt t="188739" x="2322513" y="3071813"/>
          <p14:tracePt t="188755" x="2312988" y="3340100"/>
          <p14:tracePt t="188771" x="2268538" y="3554413"/>
          <p14:tracePt t="188788" x="2251075" y="3741738"/>
          <p14:tracePt t="188804" x="2179638" y="3973513"/>
          <p14:tracePt t="188821" x="2170113" y="4010025"/>
          <p14:tracePt t="188839" x="2160588" y="4027488"/>
          <p14:tracePt t="188855" x="2160588" y="4037013"/>
          <p14:tracePt t="188872" x="2160588" y="3992563"/>
          <p14:tracePt t="188889" x="2160588" y="3778250"/>
          <p14:tracePt t="188905" x="2160588" y="3616325"/>
          <p14:tracePt t="188922" x="2160588" y="3421063"/>
          <p14:tracePt t="188938" x="2160588" y="3017838"/>
          <p14:tracePt t="188956" x="2170113" y="2803525"/>
          <p14:tracePt t="188974" x="2205038" y="2473325"/>
          <p14:tracePt t="188989" x="2224088" y="2366963"/>
          <p14:tracePt t="189006" x="2224088" y="2312988"/>
          <p14:tracePt t="189022" x="2224088" y="2286000"/>
          <p14:tracePt t="189055" x="2224088" y="2322513"/>
          <p14:tracePt t="189072" x="2187575" y="2635250"/>
          <p14:tracePt t="189089" x="2160588" y="2874963"/>
          <p14:tracePt t="189107" x="2160588" y="3394075"/>
          <p14:tracePt t="189122" x="2179638" y="3635375"/>
          <p14:tracePt t="189139" x="2214563" y="3822700"/>
          <p14:tracePt t="189156" x="2251075" y="4071938"/>
          <p14:tracePt t="189172" x="2259013" y="4125913"/>
          <p14:tracePt t="189190" x="2259013" y="4152900"/>
          <p14:tracePt t="189206" x="2276475" y="4170363"/>
          <p14:tracePt t="189253" x="2276475" y="4116388"/>
          <p14:tracePt t="189264" x="2276475" y="4064000"/>
          <p14:tracePt t="189276" x="2268538" y="3973513"/>
          <p14:tracePt t="189294" x="2251075" y="3830638"/>
          <p14:tracePt t="189307" x="2205038" y="3635375"/>
          <p14:tracePt t="189322" x="2187575" y="3446463"/>
          <p14:tracePt t="189338" x="2170113" y="3206750"/>
          <p14:tracePt t="189355" x="2152650" y="2751138"/>
          <p14:tracePt t="189372" x="2152650" y="2544763"/>
          <p14:tracePt t="189388" x="2152650" y="2349500"/>
          <p14:tracePt t="189405" x="2152650" y="2135188"/>
          <p14:tracePt t="189422" x="2160588" y="2054225"/>
          <p14:tracePt t="189438" x="2170113" y="2000250"/>
          <p14:tracePt t="189455" x="2197100" y="1938338"/>
          <p14:tracePt t="189471" x="2205038" y="1928813"/>
          <p14:tracePt t="189488" x="2205038" y="1920875"/>
          <p14:tracePt t="189505" x="2241550" y="1911350"/>
          <p14:tracePt t="189521" x="2259013" y="1911350"/>
          <p14:tracePt t="189538" x="2268538" y="1911350"/>
          <p14:tracePt t="189555" x="2295525" y="1911350"/>
          <p14:tracePt t="189571" x="2303463" y="1911350"/>
          <p14:tracePt t="189624" x="2268538" y="1928813"/>
          <p14:tracePt t="189637" x="2224088" y="1973263"/>
          <p14:tracePt t="189649" x="2160588" y="2036763"/>
          <p14:tracePt t="189661" x="2098675" y="2081213"/>
          <p14:tracePt t="189674" x="2054225" y="2143125"/>
          <p14:tracePt t="189689" x="2027238" y="2206625"/>
          <p14:tracePt t="189705" x="2009775" y="2259013"/>
          <p14:tracePt t="189722" x="1973263" y="2465388"/>
          <p14:tracePt t="189739" x="1973263" y="2581275"/>
          <p14:tracePt t="189755" x="1973263" y="2724150"/>
          <p14:tracePt t="189772" x="2009775" y="3036888"/>
          <p14:tracePt t="189789" x="2027238" y="3160713"/>
          <p14:tracePt t="189805" x="2062163" y="3286125"/>
          <p14:tracePt t="189823" x="2108200" y="3465513"/>
          <p14:tracePt t="189839" x="2125663" y="3509963"/>
          <p14:tracePt t="189855" x="2133600" y="3544888"/>
          <p14:tracePt t="189872" x="2143125" y="3571875"/>
          <p14:tracePt t="189905" x="2152650" y="3571875"/>
          <p14:tracePt t="189932" x="2152650" y="3563938"/>
          <p14:tracePt t="189944" x="2152650" y="3536950"/>
          <p14:tracePt t="189956" x="2152650" y="3465513"/>
          <p14:tracePt t="189971" x="2152650" y="3340100"/>
          <p14:tracePt t="189988" x="2152650" y="3197225"/>
          <p14:tracePt t="190005" x="2152650" y="2867025"/>
          <p14:tracePt t="190022" x="2152650" y="2679700"/>
          <p14:tracePt t="190038" x="2152650" y="2509838"/>
          <p14:tracePt t="190055" x="2170113" y="2197100"/>
          <p14:tracePt t="190072" x="2187575" y="2054225"/>
          <p14:tracePt t="190089" x="2224088" y="1785938"/>
          <p14:tracePt t="190105" x="2241550" y="1679575"/>
          <p14:tracePt t="190121" x="2259013" y="1608138"/>
          <p14:tracePt t="190138" x="2303463" y="1509713"/>
          <p14:tracePt t="190155" x="2312988" y="1482725"/>
          <p14:tracePt t="190172" x="2322513" y="1473200"/>
          <p14:tracePt t="190188" x="2322513" y="1465263"/>
          <p14:tracePt t="190314" x="2322513" y="1473200"/>
          <p14:tracePt t="190325" x="2322513" y="1490663"/>
          <p14:tracePt t="190337" x="2295525" y="1536700"/>
          <p14:tracePt t="190349" x="2251075" y="1589088"/>
          <p14:tracePt t="190361" x="2133600" y="1751013"/>
          <p14:tracePt t="190374" x="2036763" y="1901825"/>
          <p14:tracePt t="190389" x="1965325" y="2036763"/>
          <p14:tracePt t="190406" x="1911350" y="2179638"/>
          <p14:tracePt t="190422" x="1795463" y="2455863"/>
          <p14:tracePt t="190439" x="1758950" y="2581275"/>
          <p14:tracePt t="190456" x="1724025" y="2706688"/>
          <p14:tracePt t="190473" x="1724025" y="2884488"/>
          <p14:tracePt t="190489" x="1724025" y="2955925"/>
          <p14:tracePt t="190506" x="1724025" y="3009900"/>
          <p14:tracePt t="190523" x="1731963" y="3081338"/>
          <p14:tracePt t="190539" x="1741488" y="3108325"/>
          <p14:tracePt t="190556" x="1741488" y="3116263"/>
          <p14:tracePt t="190573" x="1751013" y="3125788"/>
          <p14:tracePt t="190654" x="1758950" y="3143250"/>
          <p14:tracePt t="190666" x="1776413" y="3160713"/>
          <p14:tracePt t="190678" x="1785938" y="3206750"/>
          <p14:tracePt t="190690" x="1812925" y="3241675"/>
          <p14:tracePt t="190705" x="1839913" y="3286125"/>
          <p14:tracePt t="190723" x="1857375" y="3340100"/>
          <p14:tracePt t="190741" x="1884363" y="3375025"/>
          <p14:tracePt t="190756" x="1919288" y="3429000"/>
          <p14:tracePt t="190773" x="1919288" y="3438525"/>
          <p14:tracePt t="190791" x="1928813" y="3438525"/>
          <p14:tracePt t="190881" x="1928813" y="3411538"/>
          <p14:tracePt t="190894" x="1919288" y="3340100"/>
          <p14:tracePt t="190905" x="1893888" y="3241675"/>
          <p14:tracePt t="190917" x="1893888" y="3187700"/>
          <p14:tracePt t="190929" x="1893888" y="3143250"/>
          <p14:tracePt t="190942" x="1874838" y="3125788"/>
          <p14:tracePt t="190956" x="1874838" y="3108325"/>
          <p14:tracePt t="191222" x="1893888" y="3063875"/>
          <p14:tracePt t="191233" x="1946275" y="2973388"/>
          <p14:tracePt t="191245" x="1990725" y="2874963"/>
          <p14:tracePt t="191257" x="2062163" y="2768600"/>
          <p14:tracePt t="191272" x="2098675" y="2660650"/>
          <p14:tracePt t="191288" x="2179638" y="2536825"/>
          <p14:tracePt t="191305" x="2205038" y="2455863"/>
          <p14:tracePt t="191322" x="2259013" y="2251075"/>
          <p14:tracePt t="191339" x="2259013" y="2125663"/>
          <p14:tracePt t="191355" x="2232025" y="2000250"/>
          <p14:tracePt t="191371" x="2017713" y="1697038"/>
          <p14:tracePt t="191388" x="1884363" y="1562100"/>
          <p14:tracePt t="191405" x="1751013" y="1446213"/>
          <p14:tracePt t="191422" x="1500188" y="1339850"/>
          <p14:tracePt t="191438" x="1374775" y="1322388"/>
          <p14:tracePt t="191455" x="1125538" y="1347788"/>
          <p14:tracePt t="191474" x="1000125" y="1401763"/>
          <p14:tracePt t="191490" x="919163" y="1446213"/>
          <p14:tracePt t="191508" x="768350" y="1581150"/>
          <p14:tracePt t="191523" x="696913" y="1670050"/>
          <p14:tracePt t="191540" x="652463" y="1731963"/>
          <p14:tracePt t="191556" x="561975" y="1938338"/>
          <p14:tracePt t="191573" x="509588" y="2089150"/>
          <p14:tracePt t="191590" x="490538" y="2187575"/>
          <p14:tracePt t="191606" x="490538" y="2384425"/>
          <p14:tracePt t="191623" x="500063" y="2465388"/>
          <p14:tracePt t="191641" x="581025" y="2608263"/>
          <p14:tracePt t="191656" x="652463" y="2687638"/>
          <p14:tracePt t="191673" x="731838" y="2759075"/>
          <p14:tracePt t="191690" x="946150" y="2884488"/>
          <p14:tracePt t="191706" x="1071563" y="2938463"/>
          <p14:tracePt t="191723" x="1196975" y="2973388"/>
          <p14:tracePt t="191740" x="1419225" y="3009900"/>
          <p14:tracePt t="191756" x="1544638" y="3009900"/>
          <p14:tracePt t="191773" x="1776413" y="2911475"/>
          <p14:tracePt t="191790" x="1884363" y="2822575"/>
          <p14:tracePt t="191805" x="1990725" y="2706688"/>
          <p14:tracePt t="191822" x="2062163" y="2598738"/>
          <p14:tracePt t="191840" x="2197100" y="2295525"/>
          <p14:tracePt t="191856" x="2214563" y="2125663"/>
          <p14:tracePt t="191875" x="2125663" y="1714500"/>
          <p14:tracePt t="191891" x="1990725" y="1536700"/>
          <p14:tracePt t="191908" x="1830388" y="1401763"/>
          <p14:tracePt t="191923" x="1500188" y="1204913"/>
          <p14:tracePt t="191938" x="1374775" y="1169988"/>
          <p14:tracePt t="191955" x="1285875" y="1169988"/>
          <p14:tracePt t="191972" x="1108075" y="1179513"/>
          <p14:tracePt t="191988" x="1027113" y="1231900"/>
          <p14:tracePt t="192005" x="938213" y="1322388"/>
          <p14:tracePt t="192023" x="768350" y="1625600"/>
          <p14:tracePt t="192040" x="704850" y="1795463"/>
          <p14:tracePt t="192056" x="633413" y="2071688"/>
          <p14:tracePt t="192073" x="633413" y="2214563"/>
          <p14:tracePt t="192090" x="642938" y="2330450"/>
          <p14:tracePt t="192106" x="731838" y="2563813"/>
          <p14:tracePt t="192123" x="803275" y="2670175"/>
          <p14:tracePt t="192141" x="973138" y="2830513"/>
          <p14:tracePt t="192156" x="1108075" y="2884488"/>
          <p14:tracePt t="192173" x="1231900" y="2921000"/>
          <p14:tracePt t="192191" x="1500188" y="2938463"/>
          <p14:tracePt t="192207" x="1616075" y="2938463"/>
          <p14:tracePt t="192222" x="1768475" y="2911475"/>
          <p14:tracePt t="192239" x="1982788" y="2768600"/>
          <p14:tracePt t="192255" x="2062163" y="2697163"/>
          <p14:tracePt t="192272" x="2152650" y="2589213"/>
          <p14:tracePt t="192289" x="2251075" y="2268538"/>
          <p14:tracePt t="192305" x="2251075" y="2054225"/>
          <p14:tracePt t="192322" x="2179638" y="1803400"/>
          <p14:tracePt t="192339" x="2081213" y="1589088"/>
          <p14:tracePt t="192355" x="1830388" y="1322388"/>
          <p14:tracePt t="192372" x="1741488" y="1250950"/>
          <p14:tracePt t="192389" x="1544638" y="1231900"/>
          <p14:tracePt t="192405" x="1509713" y="1231900"/>
          <p14:tracePt t="192422" x="1465263" y="1250950"/>
          <p14:tracePt t="192438" x="1419225" y="1312863"/>
          <p14:tracePt t="192455" x="1419225" y="1366838"/>
          <p14:tracePt t="192472" x="1401763" y="1465263"/>
          <p14:tracePt t="192488" x="1428750" y="1731963"/>
          <p14:tracePt t="192505" x="1465263" y="1874838"/>
          <p14:tracePt t="192522" x="1536700" y="2009775"/>
          <p14:tracePt t="192539" x="1679575" y="2224088"/>
          <p14:tracePt t="192556" x="1768475" y="2268538"/>
          <p14:tracePt t="192572" x="1901825" y="2330450"/>
          <p14:tracePt t="192589" x="1982788" y="2330450"/>
          <p14:tracePt t="192606" x="2062163" y="2312988"/>
          <p14:tracePt t="192623" x="2232025" y="2152650"/>
          <p14:tracePt t="192639" x="2330450" y="2017713"/>
          <p14:tracePt t="192658" x="2428875" y="1812925"/>
          <p14:tracePt t="192673" x="2446338" y="1714500"/>
          <p14:tracePt t="192690" x="2446338" y="1616075"/>
          <p14:tracePt t="192706" x="2446338" y="1393825"/>
          <p14:tracePt t="192723" x="2428875" y="1339850"/>
          <p14:tracePt t="192740" x="2419350" y="1295400"/>
          <p14:tracePt t="192756" x="2366963" y="1250950"/>
          <p14:tracePt t="192773" x="2339975" y="1231900"/>
          <p14:tracePt t="192792" x="2303463" y="1231900"/>
          <p14:tracePt t="192806" x="2295525" y="1231900"/>
          <p14:tracePt t="192840" x="2276475" y="1258888"/>
          <p14:tracePt t="192856" x="2241550" y="1357313"/>
          <p14:tracePt t="192873" x="2133600" y="1633538"/>
          <p14:tracePt t="192890" x="2009775" y="1992313"/>
          <p14:tracePt t="192908" x="1893888" y="2401888"/>
          <p14:tracePt t="192922" x="1857375" y="2544763"/>
          <p14:tracePt t="192939" x="1839913" y="2670175"/>
          <p14:tracePt t="192956" x="1839913" y="2840038"/>
          <p14:tracePt t="192972" x="1866900" y="2921000"/>
          <p14:tracePt t="192988" x="1874838" y="3000375"/>
          <p14:tracePt t="193005" x="1938338" y="3143250"/>
          <p14:tracePt t="193022" x="1973263" y="3224213"/>
          <p14:tracePt t="193039" x="2017713" y="3286125"/>
          <p14:tracePt t="193055" x="2081213" y="3384550"/>
          <p14:tracePt t="193073" x="2108200" y="3421063"/>
          <p14:tracePt t="193090" x="2125663" y="3455988"/>
          <p14:tracePt t="193106" x="2133600" y="3482975"/>
          <p14:tracePt t="193123" x="2143125" y="3492500"/>
          <p14:tracePt t="193140" x="2160588" y="3492500"/>
          <p14:tracePt t="193174" x="2170113" y="3492500"/>
          <p14:tracePt t="193186" x="2170113" y="3473450"/>
          <p14:tracePt t="193199" x="2170113" y="3438525"/>
          <p14:tracePt t="193210" x="2170113" y="3367088"/>
          <p14:tracePt t="193223" x="2170113" y="3251200"/>
          <p14:tracePt t="193241" x="2170113" y="3108325"/>
          <p14:tracePt t="193257" x="2170113" y="2938463"/>
          <p14:tracePt t="193273" x="2116138" y="2527300"/>
          <p14:tracePt t="193290" x="2098675" y="2339975"/>
          <p14:tracePt t="193307" x="2081213" y="1928813"/>
          <p14:tracePt t="193325" x="2081213" y="1741488"/>
          <p14:tracePt t="193339" x="2081213" y="1554163"/>
          <p14:tracePt t="193355" x="2089150" y="1384300"/>
          <p14:tracePt t="193372" x="2143125" y="1179513"/>
          <p14:tracePt t="193389" x="2152650" y="1125538"/>
          <p14:tracePt t="193405" x="2160588" y="1116013"/>
          <p14:tracePt t="193423" x="2160588" y="1108075"/>
          <p14:tracePt t="193457" x="2152650" y="1108075"/>
          <p14:tracePt t="193472" x="2108200" y="1152525"/>
          <p14:tracePt t="193489" x="2044700" y="1196975"/>
          <p14:tracePt t="193505" x="2000250" y="1258888"/>
          <p14:tracePt t="193522" x="1874838" y="1473200"/>
          <p14:tracePt t="193539" x="1822450" y="1616075"/>
          <p14:tracePt t="193555" x="1785938" y="1741488"/>
          <p14:tracePt t="193572" x="1751013" y="2063750"/>
          <p14:tracePt t="193589" x="1751013" y="2295525"/>
          <p14:tracePt t="193606" x="1830388" y="2643188"/>
          <p14:tracePt t="193622" x="1884363" y="2768600"/>
          <p14:tracePt t="193639" x="1919288" y="2867025"/>
          <p14:tracePt t="193656" x="2009775" y="3054350"/>
          <p14:tracePt t="193673" x="2017713" y="3135313"/>
          <p14:tracePt t="193689" x="2044700" y="3170238"/>
          <p14:tracePt t="193706" x="2071688" y="3232150"/>
          <p14:tracePt t="193723" x="2089150" y="3259138"/>
          <p14:tracePt t="193741" x="2108200" y="3268663"/>
          <p14:tracePt t="193756" x="2108200" y="3278188"/>
          <p14:tracePt t="193773" x="2116138" y="3278188"/>
          <p14:tracePt t="193790" x="2160588" y="3278188"/>
          <p14:tracePt t="193806" x="2197100" y="3278188"/>
          <p14:tracePt t="193823" x="2241550" y="3278188"/>
          <p14:tracePt t="193842" x="2286000" y="3268663"/>
          <p14:tracePt t="193856" x="2312988" y="3251200"/>
          <p14:tracePt t="193873" x="2339975" y="3232150"/>
          <p14:tracePt t="193891" x="2401888" y="3160713"/>
          <p14:tracePt t="193906" x="2428875" y="3125788"/>
          <p14:tracePt t="193923" x="2473325" y="3044825"/>
          <p14:tracePt t="193940" x="2554288" y="2884488"/>
          <p14:tracePt t="193957" x="2571750" y="2822575"/>
          <p14:tracePt t="193974" x="2625725" y="2741613"/>
          <p14:tracePt t="193990" x="2679700" y="2625725"/>
          <p14:tracePt t="194007" x="2705100" y="2608263"/>
          <p14:tracePt t="194024" x="2741613" y="2598738"/>
          <p14:tracePt t="194040" x="2751138" y="2598738"/>
          <p14:tracePt t="194056" x="2759075" y="2598738"/>
          <p14:tracePt t="194072" x="2768600" y="2660650"/>
          <p14:tracePt t="194089" x="2768600" y="2714625"/>
          <p14:tracePt t="194107" x="2768600" y="2778125"/>
          <p14:tracePt t="194122" x="2768600" y="2786063"/>
          <p14:tracePt t="194139" x="2768600" y="2795588"/>
          <p14:tracePt t="194156" x="2768600" y="2803525"/>
          <p14:tracePt t="194576" x="2714625" y="2803525"/>
          <p14:tracePt t="194590" x="2616200" y="2822575"/>
          <p14:tracePt t="194600" x="2536825" y="2857500"/>
          <p14:tracePt t="194612" x="2438400" y="2874963"/>
          <p14:tracePt t="194624" x="2330450" y="2901950"/>
          <p14:tracePt t="194639" x="2251075" y="2938463"/>
          <p14:tracePt t="194656" x="2197100" y="2965450"/>
          <p14:tracePt t="194673" x="2098675" y="3009900"/>
          <p14:tracePt t="194689" x="2054225" y="3027363"/>
          <p14:tracePt t="194706" x="2036763" y="3036888"/>
          <p14:tracePt t="194722" x="2000250" y="3044825"/>
          <p14:tracePt t="194739" x="1990725" y="3044825"/>
          <p14:tracePt t="194756" x="1990725" y="3054350"/>
          <p14:tracePt t="194773" x="1973263" y="3054350"/>
          <p14:tracePt t="194808" x="1965325" y="3054350"/>
          <p14:tracePt t="194897" x="1965325" y="3044825"/>
          <p14:tracePt t="194910" x="1965325" y="3027363"/>
          <p14:tracePt t="194921" x="1973263" y="3000375"/>
          <p14:tracePt t="194934" x="1973263" y="2992438"/>
          <p14:tracePt t="194946" x="1973263" y="2965450"/>
          <p14:tracePt t="194958" x="1982788" y="2946400"/>
          <p14:tracePt t="194972" x="2000250" y="2901950"/>
          <p14:tracePt t="194990" x="2027238" y="2867025"/>
          <p14:tracePt t="195008" x="2081213" y="2768600"/>
          <p14:tracePt t="195023" x="2116138" y="2724150"/>
          <p14:tracePt t="195040" x="2143125" y="2687638"/>
          <p14:tracePt t="195056" x="2214563" y="2635250"/>
          <p14:tracePt t="195073" x="2232025" y="2608263"/>
          <p14:tracePt t="195090" x="2276475" y="2581275"/>
          <p14:tracePt t="195106" x="2357438" y="2527300"/>
          <p14:tracePt t="195122" x="2384425" y="2500313"/>
          <p14:tracePt t="195139" x="2411413" y="2492375"/>
          <p14:tracePt t="195156" x="2455863" y="2465388"/>
          <p14:tracePt t="195173" x="2465388" y="2465388"/>
          <p14:tracePt t="195192" x="2500313" y="2455863"/>
          <p14:tracePt t="195207" x="2517775" y="2446338"/>
          <p14:tracePt t="195223" x="2544763" y="2428875"/>
          <p14:tracePt t="195240" x="2625725" y="2420938"/>
          <p14:tracePt t="195256" x="2679700" y="2401888"/>
          <p14:tracePt t="195272" x="2714625" y="2401888"/>
          <p14:tracePt t="195289" x="2840038" y="2393950"/>
          <p14:tracePt t="195305" x="2884488" y="2374900"/>
          <p14:tracePt t="195322" x="2938463" y="2374900"/>
          <p14:tracePt t="195339" x="2973388" y="2374900"/>
          <p14:tracePt t="195355" x="3017838" y="2374900"/>
          <p14:tracePt t="195372" x="3044825" y="2374900"/>
          <p14:tracePt t="195389" x="3054350" y="2374900"/>
          <p14:tracePt t="195407" x="3062288" y="2374900"/>
          <p14:tracePt t="195423" x="3089275" y="2374900"/>
          <p14:tracePt t="195440" x="3152775" y="2393950"/>
          <p14:tracePt t="195457" x="3170238" y="2401888"/>
          <p14:tracePt t="195474" x="3197225" y="2401888"/>
          <p14:tracePt t="195490" x="3205163" y="2401888"/>
          <p14:tracePt t="195523" x="3214688" y="2401888"/>
          <p14:tracePt t="195610" x="3187700" y="2401888"/>
          <p14:tracePt t="195622" x="3116263" y="2384425"/>
          <p14:tracePt t="195634" x="2990850" y="2384425"/>
          <p14:tracePt t="195647" x="2822575" y="2366963"/>
          <p14:tracePt t="195659" x="2660650" y="2366963"/>
          <p14:tracePt t="195673" x="2490788" y="2366963"/>
          <p14:tracePt t="195690" x="2347913" y="2366963"/>
          <p14:tracePt t="195708" x="2108200" y="2374900"/>
          <p14:tracePt t="195723" x="1982788" y="2393950"/>
          <p14:tracePt t="195740" x="1884363" y="2411413"/>
          <p14:tracePt t="195757" x="1704975" y="2428875"/>
          <p14:tracePt t="195774" x="1633538" y="2446338"/>
          <p14:tracePt t="195792" x="1527175" y="2446338"/>
          <p14:tracePt t="195806" x="1482725" y="2446338"/>
          <p14:tracePt t="195823" x="1446213" y="2446338"/>
          <p14:tracePt t="195839" x="1428750" y="2446338"/>
          <p14:tracePt t="195856" x="1401763" y="2446338"/>
          <p14:tracePt t="195992" x="1428750" y="2446338"/>
          <p14:tracePt t="196004" x="1446213" y="2446338"/>
          <p14:tracePt t="196016" x="1490663" y="2438400"/>
          <p14:tracePt t="196028" x="1544638" y="2428875"/>
          <p14:tracePt t="196041" x="1625600" y="2411413"/>
          <p14:tracePt t="196057" x="1679575" y="2411413"/>
          <p14:tracePt t="196074" x="1751013" y="2393950"/>
          <p14:tracePt t="196090" x="1901825" y="2374900"/>
          <p14:tracePt t="196107" x="1955800" y="2374900"/>
          <p14:tracePt t="196125" x="2125663" y="2374900"/>
          <p14:tracePt t="196140" x="2197100" y="2374900"/>
          <p14:tracePt t="196157" x="2276475" y="2384425"/>
          <p14:tracePt t="196173" x="2401888" y="2401888"/>
          <p14:tracePt t="196191" x="2473325" y="2420938"/>
          <p14:tracePt t="196207" x="2527300" y="2420938"/>
          <p14:tracePt t="196211" x="2589213" y="2428875"/>
          <p14:tracePt t="196223" x="2625725" y="2428875"/>
          <p14:tracePt t="196240" x="2679700" y="2428875"/>
          <p14:tracePt t="196258" x="2741613" y="2446338"/>
          <p14:tracePt t="196273" x="2776538" y="2446338"/>
          <p14:tracePt t="196290" x="2803525" y="2446338"/>
          <p14:tracePt t="196307" x="2830513" y="2446338"/>
          <p14:tracePt t="196324" x="2840038" y="2446338"/>
          <p14:tracePt t="196359" x="2857500" y="2446338"/>
          <p14:tracePt t="196372" x="2867025" y="2446338"/>
          <p14:tracePt t="196389" x="2874963" y="2446338"/>
          <p14:tracePt t="196405" x="2894013" y="2446338"/>
          <p14:tracePt t="196422" x="2928938" y="2446338"/>
          <p14:tracePt t="196439" x="2938463" y="2446338"/>
          <p14:tracePt t="196472" x="2946400" y="2446338"/>
          <p14:tracePt t="196545" x="2946400" y="2455863"/>
          <p14:tracePt t="196569" x="2938463" y="2455863"/>
          <p14:tracePt t="196582" x="2901950" y="2455863"/>
          <p14:tracePt t="196593" x="2867025" y="2455863"/>
          <p14:tracePt t="196607" x="2840038" y="2455863"/>
          <p14:tracePt t="196623" x="2768600" y="2455863"/>
          <p14:tracePt t="196642" x="2679700" y="2446338"/>
          <p14:tracePt t="196657" x="2670175" y="2446338"/>
          <p14:tracePt t="196673" x="2643188" y="2438400"/>
          <p14:tracePt t="196690" x="2633663" y="2438400"/>
          <p14:tracePt t="196764" x="2670175" y="2438400"/>
          <p14:tracePt t="196775" x="2741613" y="2438400"/>
          <p14:tracePt t="196788" x="2847975" y="2420938"/>
          <p14:tracePt t="196800" x="2965450" y="2401888"/>
          <p14:tracePt t="196811" x="3089275" y="2366963"/>
          <p14:tracePt t="196824" x="3197225" y="2349500"/>
          <p14:tracePt t="196839" x="3268663" y="2339975"/>
          <p14:tracePt t="196856" x="3348038" y="2322513"/>
          <p14:tracePt t="196873" x="3419475" y="2322513"/>
          <p14:tracePt t="196889" x="3527425" y="2322513"/>
          <p14:tracePt t="196906" x="3598863" y="2322513"/>
          <p14:tracePt t="196922" x="3705225" y="2349500"/>
          <p14:tracePt t="196939" x="3795713" y="2384425"/>
          <p14:tracePt t="196956" x="3822700" y="2428875"/>
          <p14:tracePt t="196972" x="3867150" y="2455863"/>
          <p14:tracePt t="199743" x="3822700" y="2455863"/>
          <p14:tracePt t="199754" x="3751263" y="2465388"/>
          <p14:tracePt t="199766" x="3625850" y="2482850"/>
          <p14:tracePt t="199778" x="3500438" y="2500313"/>
          <p14:tracePt t="199791" x="3402013" y="2500313"/>
          <p14:tracePt t="199806" x="3303588" y="2500313"/>
          <p14:tracePt t="199823" x="3214688" y="2500313"/>
          <p14:tracePt t="199839" x="3071813" y="2500313"/>
          <p14:tracePt t="199856" x="3054350" y="2500313"/>
          <p14:tracePt t="199873" x="3044825" y="2500313"/>
          <p14:tracePt t="199940" x="3054350" y="2492375"/>
          <p14:tracePt t="199952" x="3108325" y="2492375"/>
          <p14:tracePt t="199964" x="3179763" y="2492375"/>
          <p14:tracePt t="199976" x="3251200" y="2492375"/>
          <p14:tracePt t="199989" x="3348038" y="2492375"/>
          <p14:tracePt t="200006" x="3429000" y="2509838"/>
          <p14:tracePt t="200025" x="3581400" y="2527300"/>
          <p14:tracePt t="200040" x="3633788" y="2527300"/>
          <p14:tracePt t="200057" x="3670300" y="2527300"/>
          <p14:tracePt t="200075" x="3705225" y="2527300"/>
          <p14:tracePt t="200159" x="3697288" y="2509838"/>
          <p14:tracePt t="200171" x="3633788" y="2482850"/>
          <p14:tracePt t="200184" x="3536950" y="2446338"/>
          <p14:tracePt t="200195" x="3411538" y="2411413"/>
          <p14:tracePt t="200210" x="3303588" y="2374900"/>
          <p14:tracePt t="200224" x="3197225" y="2349500"/>
          <p14:tracePt t="200241" x="3160713" y="2330450"/>
          <p14:tracePt t="200257" x="3116263" y="2330450"/>
          <p14:tracePt t="200316" x="3133725" y="2330450"/>
          <p14:tracePt t="200327" x="3205163" y="2330450"/>
          <p14:tracePt t="200340" x="3295650" y="2330450"/>
          <p14:tracePt t="200352" x="3402013" y="2339975"/>
          <p14:tracePt t="200370" x="3500438" y="2357438"/>
          <p14:tracePt t="200382" x="3571875" y="2357438"/>
          <p14:tracePt t="200394" x="3625850" y="2357438"/>
          <p14:tracePt t="200407" x="3660775" y="2357438"/>
          <p14:tracePt t="200423" x="3670300" y="2357438"/>
          <p14:tracePt t="200439" x="3687763" y="2357438"/>
          <p14:tracePt t="200493" x="3633788" y="2357438"/>
          <p14:tracePt t="200506" x="3490913" y="2357438"/>
          <p14:tracePt t="200518" x="3340100" y="2349500"/>
          <p14:tracePt t="200529" x="3214688" y="2330450"/>
          <p14:tracePt t="200543" x="3116263" y="2312988"/>
          <p14:tracePt t="200557" x="3062288" y="2303463"/>
          <p14:tracePt t="200574" x="3044825" y="2303463"/>
          <p14:tracePt t="200592" x="3027363" y="2303463"/>
          <p14:tracePt t="200641" x="3036888" y="2303463"/>
          <p14:tracePt t="200653" x="3081338" y="2303463"/>
          <p14:tracePt t="200665" x="3152775" y="2322513"/>
          <p14:tracePt t="200677" x="3259138" y="2357438"/>
          <p14:tracePt t="200691" x="3357563" y="2374900"/>
          <p14:tracePt t="200707" x="3438525" y="2401888"/>
          <p14:tracePt t="200726" x="3490913" y="2420938"/>
          <p14:tracePt t="207928" x="3509963" y="2438400"/>
          <p14:tracePt t="207942" x="3517900" y="2465388"/>
          <p14:tracePt t="207953" x="3527425" y="2509838"/>
          <p14:tracePt t="207964" x="3562350" y="2563813"/>
          <p14:tracePt t="207977" x="3571875" y="2660650"/>
          <p14:tracePt t="207990" x="3571875" y="2732088"/>
          <p14:tracePt t="208007" x="3589338" y="2795588"/>
          <p14:tracePt t="208024" x="3589338" y="2867025"/>
          <p14:tracePt t="208040" x="3589338" y="3009900"/>
          <p14:tracePt t="208057" x="3581400" y="3135313"/>
          <p14:tracePt t="208074" x="3562350" y="3357563"/>
          <p14:tracePt t="208090" x="3544888" y="3482975"/>
          <p14:tracePt t="208107" x="3509963" y="3581400"/>
          <p14:tracePt t="208124" x="3465513" y="3741738"/>
          <p14:tracePt t="208140" x="3446463" y="3795713"/>
          <p14:tracePt t="212144" x="3438525" y="3768725"/>
          <p14:tracePt t="212156" x="3429000" y="3724275"/>
          <p14:tracePt t="212169" x="3394075" y="3670300"/>
          <p14:tracePt t="212181" x="3348038" y="3589338"/>
          <p14:tracePt t="212195" x="3268663" y="3455988"/>
          <p14:tracePt t="212209" x="3152775" y="3259138"/>
          <p14:tracePt t="212225" x="3009900" y="3081338"/>
          <p14:tracePt t="212242" x="2705100" y="2670175"/>
          <p14:tracePt t="212259" x="2589213" y="2473325"/>
          <p14:tracePt t="212275" x="2465388" y="2268538"/>
          <p14:tracePt t="212292" x="2259013" y="1965325"/>
          <p14:tracePt t="212309" x="2205038" y="1839913"/>
          <p14:tracePt t="212325" x="2152650" y="1751013"/>
          <p14:tracePt t="212342" x="2116138" y="1670050"/>
          <p14:tracePt t="212359" x="2089150" y="1660525"/>
          <p14:tracePt t="212377" x="2081213" y="1652588"/>
          <p14:tracePt t="212718" x="2116138" y="1652588"/>
          <p14:tracePt t="212729" x="2197100" y="1687513"/>
          <p14:tracePt t="212742" x="2276475" y="1704975"/>
          <p14:tracePt t="212754" x="2330450" y="1731963"/>
          <p14:tracePt t="212766" x="2411413" y="1751013"/>
          <p14:tracePt t="212778" x="2509838" y="1758950"/>
          <p14:tracePt t="212793" x="2589213" y="1776413"/>
          <p14:tracePt t="212808" x="2714625" y="1812925"/>
          <p14:tracePt t="212825" x="2813050" y="1830388"/>
          <p14:tracePt t="212841" x="3044825" y="1920875"/>
          <p14:tracePt t="212858" x="3197225" y="1955800"/>
          <p14:tracePt t="212875" x="3554413" y="1992313"/>
          <p14:tracePt t="212891" x="3724275" y="1992313"/>
          <p14:tracePt t="212908" x="3911600" y="1992313"/>
          <p14:tracePt t="212925" x="4224338" y="1946275"/>
          <p14:tracePt t="212942" x="4330700" y="1911350"/>
          <p14:tracePt t="212958" x="4429125" y="1893888"/>
          <p14:tracePt t="212975" x="4527550" y="1884363"/>
          <p14:tracePt t="212991" x="4572000" y="1884363"/>
          <p14:tracePt t="213008" x="4616450" y="1884363"/>
          <p14:tracePt t="213024" x="4679950" y="1884363"/>
          <p14:tracePt t="213041" x="4687888" y="1884363"/>
          <p14:tracePt t="213058" x="4697413" y="1884363"/>
          <p14:tracePt t="213131" x="4633913" y="1901825"/>
          <p14:tracePt t="213144" x="4527550" y="1911350"/>
          <p14:tracePt t="213156" x="4357688" y="1928813"/>
          <p14:tracePt t="213169" x="4170363" y="1928813"/>
          <p14:tracePt t="213181" x="3983038" y="1928813"/>
          <p14:tracePt t="213195" x="3768725" y="1928813"/>
          <p14:tracePt t="213210" x="3500438" y="1901825"/>
          <p14:tracePt t="213226" x="3224213" y="1857375"/>
          <p14:tracePt t="213242" x="2679700" y="1776413"/>
          <p14:tracePt t="213259" x="2419350" y="1776413"/>
          <p14:tracePt t="213275" x="2205038" y="1758950"/>
          <p14:tracePt t="213292" x="1866900" y="1731963"/>
          <p14:tracePt t="213309" x="1768475" y="1704975"/>
          <p14:tracePt t="213328" x="1660525" y="1670050"/>
          <p14:tracePt t="213343" x="1633538" y="1652588"/>
          <p14:tracePt t="213360" x="1608138" y="1625600"/>
          <p14:tracePt t="213376" x="1598613" y="1598613"/>
          <p14:tracePt t="213392" x="1598613" y="1571625"/>
          <p14:tracePt t="213409" x="1643063" y="1509713"/>
          <p14:tracePt t="213427" x="1839913" y="1366838"/>
          <p14:tracePt t="213445" x="1946275" y="1276350"/>
          <p14:tracePt t="213459" x="2054225" y="1204913"/>
          <p14:tracePt t="213475" x="2160588" y="1116013"/>
          <p14:tracePt t="213493" x="2232025" y="1027113"/>
          <p14:tracePt t="213509" x="2251075" y="1000125"/>
          <p14:tracePt t="213526" x="2251075" y="990600"/>
          <p14:tracePt t="213543" x="2232025" y="919163"/>
          <p14:tracePt t="213558" x="2170113" y="857250"/>
          <p14:tracePt t="213575" x="2108200" y="795338"/>
          <p14:tracePt t="213591" x="1911350" y="669925"/>
          <p14:tracePt t="213608" x="1839913" y="660400"/>
          <p14:tracePt t="213625" x="1571625" y="642938"/>
          <p14:tracePt t="213641" x="1419225" y="652463"/>
          <p14:tracePt t="213658" x="1295400" y="687388"/>
          <p14:tracePt t="213674" x="1169988" y="741363"/>
          <p14:tracePt t="213691" x="938213" y="884238"/>
          <p14:tracePt t="213708" x="803275" y="1000125"/>
          <p14:tracePt t="213724" x="536575" y="1268413"/>
          <p14:tracePt t="213741" x="419100" y="1419225"/>
          <p14:tracePt t="213758" x="303213" y="1581150"/>
          <p14:tracePt t="213774" x="133350" y="1839913"/>
          <p14:tracePt t="213791" x="61913" y="1946275"/>
          <p14:tracePt t="213810" x="0" y="2135188"/>
          <p14:tracePt t="213825" x="0" y="2214563"/>
          <p14:tracePt t="213842" x="0" y="2286000"/>
          <p14:tracePt t="213859" x="0" y="2509838"/>
          <p14:tracePt t="213876" x="44450" y="2608263"/>
          <p14:tracePt t="213892" x="115888" y="2741613"/>
          <p14:tracePt t="213909" x="285750" y="3044825"/>
          <p14:tracePt t="213925" x="419100" y="3179763"/>
          <p14:tracePt t="213942" x="554038" y="3313113"/>
          <p14:tracePt t="213961" x="822325" y="3544888"/>
          <p14:tracePt t="213975" x="911225" y="3652838"/>
          <p14:tracePt t="213992" x="1000125" y="3724275"/>
          <p14:tracePt t="214009" x="1143000" y="3813175"/>
          <p14:tracePt t="214026" x="1241425" y="3849688"/>
          <p14:tracePt t="214042" x="1366838" y="3867150"/>
          <p14:tracePt t="214059" x="1633538" y="3857625"/>
          <p14:tracePt t="214076" x="1803400" y="3822700"/>
          <p14:tracePt t="214094" x="2125663" y="3706813"/>
          <p14:tracePt t="214108" x="2259013" y="3616325"/>
          <p14:tracePt t="214125" x="2393950" y="3482975"/>
          <p14:tracePt t="214141" x="2608263" y="3170238"/>
          <p14:tracePt t="214158" x="2679700" y="3000375"/>
          <p14:tracePt t="214175" x="2759075" y="2803525"/>
          <p14:tracePt t="214191" x="2776538" y="2393950"/>
          <p14:tracePt t="214208" x="2776538" y="2160588"/>
          <p14:tracePt t="214225" x="2732088" y="1920875"/>
          <p14:tracePt t="214241" x="2517775" y="1411288"/>
          <p14:tracePt t="214258" x="2393950" y="1187450"/>
          <p14:tracePt t="214274" x="2152650" y="938213"/>
          <p14:tracePt t="214291" x="2062163" y="866775"/>
          <p14:tracePt t="214308" x="1955800" y="830263"/>
          <p14:tracePt t="214324" x="1741488" y="830263"/>
          <p14:tracePt t="214341" x="1643063" y="857250"/>
          <p14:tracePt t="214358" x="1527175" y="946150"/>
          <p14:tracePt t="214374" x="1312863" y="1152525"/>
          <p14:tracePt t="214391" x="1196975" y="1258888"/>
          <p14:tracePt t="214408" x="1017588" y="1482725"/>
          <p14:tracePt t="214424" x="919163" y="1616075"/>
          <p14:tracePt t="214441" x="847725" y="1741488"/>
          <p14:tracePt t="214458" x="776288" y="1893888"/>
          <p14:tracePt t="214475" x="679450" y="2214563"/>
          <p14:tracePt t="214491" x="679450" y="2357438"/>
          <p14:tracePt t="214508" x="679450" y="2527300"/>
          <p14:tracePt t="214524" x="750888" y="3000375"/>
          <p14:tracePt t="214541" x="830263" y="3179763"/>
          <p14:tracePt t="214558" x="919163" y="3330575"/>
          <p14:tracePt t="214574" x="1108075" y="3554413"/>
          <p14:tracePt t="214591" x="1196975" y="3635375"/>
          <p14:tracePt t="214608" x="1276350" y="3706813"/>
          <p14:tracePt t="214624" x="1465263" y="3813175"/>
          <p14:tracePt t="214641" x="1571625" y="3840163"/>
          <p14:tracePt t="214658" x="1670050" y="3857625"/>
          <p14:tracePt t="214674" x="1884363" y="3857625"/>
          <p14:tracePt t="214691" x="2036763" y="3830638"/>
          <p14:tracePt t="214708" x="2322513" y="3625850"/>
          <p14:tracePt t="214725" x="2455863" y="3492500"/>
          <p14:tracePt t="214741" x="2571750" y="3330575"/>
          <p14:tracePt t="214758" x="2751138" y="2982913"/>
          <p14:tracePt t="214775" x="2803525" y="2768600"/>
          <p14:tracePt t="214791" x="2822575" y="2571750"/>
          <p14:tracePt t="214808" x="2759075" y="2143125"/>
          <p14:tracePt t="214824" x="2652713" y="1884363"/>
          <p14:tracePt t="214841" x="2330450" y="1357313"/>
          <p14:tracePt t="214858" x="2214563" y="1187450"/>
          <p14:tracePt t="214875" x="2071688" y="1027113"/>
          <p14:tracePt t="214891" x="1768475" y="839788"/>
          <p14:tracePt t="214908" x="1571625" y="776288"/>
          <p14:tracePt t="214926" x="1268413" y="776288"/>
          <p14:tracePt t="214941" x="1133475" y="822325"/>
          <p14:tracePt t="214958" x="1000125" y="938213"/>
          <p14:tracePt t="214974" x="884238" y="1089025"/>
          <p14:tracePt t="214991" x="750888" y="1295400"/>
          <p14:tracePt t="215008" x="500063" y="1857375"/>
          <p14:tracePt t="215025" x="357188" y="2339975"/>
          <p14:tracePt t="215041" x="285750" y="2625725"/>
          <p14:tracePt t="215058" x="268288" y="3009900"/>
          <p14:tracePt t="215075" x="303213" y="3179763"/>
          <p14:tracePt t="215091" x="465138" y="3438525"/>
          <p14:tracePt t="215108" x="598488" y="3554413"/>
          <p14:tracePt t="215124" x="750888" y="3635375"/>
          <p14:tracePt t="215141" x="1116013" y="3687763"/>
          <p14:tracePt t="215158" x="1330325" y="3687763"/>
          <p14:tracePt t="215175" x="1517650" y="3687763"/>
          <p14:tracePt t="215191" x="1955800" y="3536950"/>
          <p14:tracePt t="215208" x="2133600" y="3438525"/>
          <p14:tracePt t="215224" x="2401888" y="3152775"/>
          <p14:tracePt t="215241" x="2517775" y="2992438"/>
          <p14:tracePt t="215258" x="2598738" y="2840038"/>
          <p14:tracePt t="215275" x="2670175" y="2527300"/>
          <p14:tracePt t="215291" x="2670175" y="2330450"/>
          <p14:tracePt t="215309" x="2438400" y="1803400"/>
          <p14:tracePt t="215324" x="2241550" y="1589088"/>
          <p14:tracePt t="215341" x="2071688" y="1374775"/>
          <p14:tracePt t="215358" x="1714500" y="1160463"/>
          <p14:tracePt t="215375" x="1544638" y="1116013"/>
          <p14:tracePt t="215391" x="1357313" y="1116013"/>
          <p14:tracePt t="215408" x="1062038" y="1187450"/>
          <p14:tracePt t="215424" x="946150" y="1295400"/>
          <p14:tracePt t="215442" x="723900" y="1562100"/>
          <p14:tracePt t="215474" x="527050" y="1938338"/>
          <p14:tracePt t="215491" x="446088" y="2135188"/>
          <p14:tracePt t="215509" x="393700" y="2517775"/>
          <p14:tracePt t="215524" x="393700" y="2732088"/>
          <p14:tracePt t="215541" x="401638" y="2921000"/>
          <p14:tracePt t="215558" x="536575" y="3251200"/>
          <p14:tracePt t="215574" x="625475" y="3375025"/>
          <p14:tracePt t="215591" x="714375" y="3465513"/>
          <p14:tracePt t="215608" x="990600" y="3536950"/>
          <p14:tracePt t="215624" x="1152525" y="3536950"/>
          <p14:tracePt t="215641" x="1473200" y="3492500"/>
          <p14:tracePt t="215658" x="1643063" y="3438525"/>
          <p14:tracePt t="215675" x="1795463" y="3340100"/>
          <p14:tracePt t="215691" x="1955800" y="3224213"/>
          <p14:tracePt t="215708" x="2224088" y="2938463"/>
          <p14:tracePt t="215725" x="2411413" y="2635250"/>
          <p14:tracePt t="215741" x="2509838" y="2411413"/>
          <p14:tracePt t="215758" x="2544763" y="1982788"/>
          <p14:tracePt t="215775" x="2517775" y="1741488"/>
          <p14:tracePt t="215791" x="2232025" y="1125538"/>
          <p14:tracePt t="215808" x="1990725" y="785813"/>
          <p14:tracePt t="215825" x="1812925" y="536575"/>
          <p14:tracePt t="215841" x="1419225" y="268288"/>
          <p14:tracePt t="215900" x="812800" y="669925"/>
          <p14:tracePt t="215912" x="687388" y="928688"/>
          <p14:tracePt t="215924" x="561975" y="1276350"/>
          <p14:tracePt t="215937" x="428625" y="1679575"/>
          <p14:tracePt t="215949" x="347663" y="2098675"/>
          <p14:tracePt t="215964" x="303213" y="2420938"/>
          <p14:tracePt t="215976" x="276225" y="2724150"/>
          <p14:tracePt t="215991" x="276225" y="2965450"/>
          <p14:tracePt t="216008" x="330200" y="3179763"/>
          <p14:tracePt t="216025" x="527050" y="3536950"/>
          <p14:tracePt t="216042" x="633413" y="3643313"/>
          <p14:tracePt t="216059" x="768350" y="3714750"/>
          <p14:tracePt t="216075" x="1098550" y="3751263"/>
          <p14:tracePt t="216092" x="1295400" y="3751263"/>
          <p14:tracePt t="216109" x="1490663" y="3706813"/>
          <p14:tracePt t="216125" x="1884363" y="3446463"/>
          <p14:tracePt t="216142" x="2044700" y="3268663"/>
          <p14:tracePt t="216159" x="2322513" y="2803525"/>
          <p14:tracePt t="216175" x="2393950" y="2473325"/>
          <p14:tracePt t="216193" x="2393950" y="2135188"/>
          <p14:tracePt t="216209" x="2241550" y="1374775"/>
          <p14:tracePt t="216225" x="2062163" y="1054100"/>
          <p14:tracePt t="216242" x="1857375" y="795338"/>
          <p14:tracePt t="216258" x="1571625" y="581025"/>
          <p14:tracePt t="216275" x="1465263" y="544513"/>
          <p14:tracePt t="216293" x="1231900" y="625475"/>
          <p14:tracePt t="216309" x="1098550" y="741363"/>
          <p14:tracePt t="216325" x="965200" y="901700"/>
          <p14:tracePt t="216342" x="731838" y="1250950"/>
          <p14:tracePt t="216358" x="633413" y="1455738"/>
          <p14:tracePt t="216375" x="571500" y="1670050"/>
          <p14:tracePt t="216391" x="490538" y="2170113"/>
          <p14:tracePt t="216408" x="490538" y="2411413"/>
          <p14:tracePt t="216425" x="500063" y="2643188"/>
          <p14:tracePt t="216441" x="679450" y="3063875"/>
          <p14:tracePt t="216458" x="795338" y="3197225"/>
          <p14:tracePt t="216475" x="928688" y="3286125"/>
          <p14:tracePt t="216491" x="1071563" y="3349625"/>
          <p14:tracePt t="216508" x="1411288" y="3367088"/>
          <p14:tracePt t="216525" x="1581150" y="3330575"/>
          <p14:tracePt t="216541" x="2214563" y="2901950"/>
          <p14:tracePt t="216558" x="2374900" y="2714625"/>
          <p14:tracePt t="216575" x="2517775" y="2517775"/>
          <p14:tracePt t="216591" x="2652713" y="2027238"/>
          <p14:tracePt t="216608" x="2652713" y="1731963"/>
          <p14:tracePt t="216627" x="2419350" y="1081088"/>
          <p14:tracePt t="216642" x="2232025" y="822325"/>
          <p14:tracePt t="216659" x="2081213" y="687388"/>
          <p14:tracePt t="216678" x="1776413" y="517525"/>
          <p14:tracePt t="216693" x="1633538" y="517525"/>
          <p14:tracePt t="216709" x="1509713" y="527050"/>
          <p14:tracePt t="216728" x="1285875" y="723900"/>
          <p14:tracePt t="216742" x="1169988" y="901700"/>
          <p14:tracePt t="216759" x="1089025" y="1125538"/>
          <p14:tracePt t="216776" x="1054100" y="1598613"/>
          <p14:tracePt t="216793" x="1054100" y="1839913"/>
          <p14:tracePt t="216809" x="1081088" y="2054225"/>
          <p14:tracePt t="216826" x="1214438" y="2401888"/>
          <p14:tracePt t="216842" x="1312863" y="2554288"/>
          <p14:tracePt t="216861" x="1536700" y="2778125"/>
          <p14:tracePt t="216876" x="1643063" y="2849563"/>
          <p14:tracePt t="216893" x="1724025" y="2884488"/>
          <p14:tracePt t="216910" x="1990725" y="2901950"/>
          <p14:tracePt t="216925" x="2133600" y="2901950"/>
          <p14:tracePt t="216942" x="2276475" y="2867025"/>
          <p14:tracePt t="216958" x="2562225" y="2697163"/>
          <p14:tracePt t="216975" x="2679700" y="2571750"/>
          <p14:tracePt t="216991" x="2795588" y="2411413"/>
          <p14:tracePt t="217008" x="2867025" y="2259013"/>
          <p14:tracePt t="217025" x="2928938" y="1874838"/>
          <p14:tracePt t="217041" x="2813050" y="1455738"/>
          <p14:tracePt t="217058" x="2482850" y="884238"/>
          <p14:tracePt t="217075" x="2303463" y="704850"/>
          <p14:tracePt t="217091" x="2125663" y="608013"/>
          <p14:tracePt t="217108" x="1812925" y="571500"/>
          <p14:tracePt t="217125" x="1660525" y="598488"/>
          <p14:tracePt t="217144" x="1357313" y="812800"/>
          <p14:tracePt t="217159" x="1214438" y="1009650"/>
          <p14:tracePt t="217176" x="1062038" y="1241425"/>
          <p14:tracePt t="217194" x="857250" y="1849438"/>
          <p14:tracePt t="217209" x="785813" y="2179638"/>
          <p14:tracePt t="217227" x="785813" y="2438400"/>
          <p14:tracePt t="217243" x="830263" y="2849563"/>
          <p14:tracePt t="217259" x="893763" y="3000375"/>
          <p14:tracePt t="217276" x="1062038" y="3152775"/>
          <p14:tracePt t="217293" x="1196975" y="3187700"/>
          <p14:tracePt t="217309" x="1339850" y="3224213"/>
          <p14:tracePt t="217326" x="1697038" y="3224213"/>
          <p14:tracePt t="217343" x="1866900" y="3214688"/>
          <p14:tracePt t="217361" x="2232025" y="3143250"/>
          <p14:tracePt t="217375" x="2401888" y="3081338"/>
          <p14:tracePt t="217391" x="2571750" y="3027363"/>
          <p14:tracePt t="217408" x="2857500" y="2894013"/>
          <p14:tracePt t="217425" x="2938463" y="2822575"/>
          <p14:tracePt t="217442" x="3000375" y="2778125"/>
          <p14:tracePt t="217458" x="3044825" y="2697163"/>
          <p14:tracePt t="217475" x="3044825" y="2625725"/>
          <p14:tracePt t="217491" x="3036888" y="2482850"/>
          <p14:tracePt t="217508" x="2973388" y="2330450"/>
          <p14:tracePt t="217525" x="2697163" y="1866900"/>
          <p14:tracePt t="217541" x="2500313" y="1571625"/>
          <p14:tracePt t="217558" x="2276475" y="1268413"/>
          <p14:tracePt t="217575" x="2000250" y="955675"/>
          <p14:tracePt t="217591" x="1919288" y="911225"/>
          <p14:tracePt t="217608" x="1714500" y="857250"/>
          <p14:tracePt t="217625" x="1598613" y="857250"/>
          <p14:tracePt t="217641" x="1446213" y="919163"/>
          <p14:tracePt t="217658" x="1089025" y="1196975"/>
          <p14:tracePt t="217676" x="911225" y="1438275"/>
          <p14:tracePt t="217693" x="723900" y="1731963"/>
          <p14:tracePt t="217710" x="500063" y="2259013"/>
          <p14:tracePt t="217726" x="438150" y="2500313"/>
          <p14:tracePt t="217743" x="455613" y="2867025"/>
          <p14:tracePt t="217759" x="669925" y="3259138"/>
          <p14:tracePt t="217776" x="830263" y="3402013"/>
          <p14:tracePt t="217793" x="1027113" y="3500438"/>
          <p14:tracePt t="217809" x="1438275" y="3554413"/>
          <p14:tracePt t="217826" x="1625600" y="3554413"/>
          <p14:tracePt t="217843" x="1982788" y="3527425"/>
          <p14:tracePt t="217859" x="2160588" y="3446463"/>
          <p14:tracePt t="217876" x="2330450" y="3375025"/>
          <p14:tracePt t="218126" x="2465388" y="3295650"/>
          <p14:tracePt t="218138" x="2633663" y="3197225"/>
          <p14:tracePt t="218150" x="2857500" y="3098800"/>
          <p14:tracePt t="218162" x="3081338" y="3017838"/>
          <p14:tracePt t="218175" x="3384550" y="2955925"/>
          <p14:tracePt t="218191" x="3714750" y="2884488"/>
          <p14:tracePt t="218208" x="4037013" y="2840038"/>
          <p14:tracePt t="218225" x="4616450" y="2778125"/>
          <p14:tracePt t="218242" x="4857750" y="2751138"/>
          <p14:tracePt t="218258" x="5072063" y="2732088"/>
          <p14:tracePt t="218275" x="5429250" y="2732088"/>
          <p14:tracePt t="218292" x="5545138" y="2732088"/>
          <p14:tracePt t="218309" x="5680075" y="2741613"/>
          <p14:tracePt t="218326" x="5697538" y="2741613"/>
          <p14:tracePt t="218343" x="5707063" y="2741613"/>
          <p14:tracePt t="218376" x="5697538" y="2741613"/>
          <p14:tracePt t="218393" x="5438775" y="2741613"/>
          <p14:tracePt t="218409" x="5268913" y="2732088"/>
          <p14:tracePt t="218426" x="5126038" y="2697163"/>
          <p14:tracePt t="218442" x="4921250" y="2625725"/>
          <p14:tracePt t="218459" x="4875213" y="2625725"/>
          <p14:tracePt t="218476" x="4867275" y="2616200"/>
          <p14:tracePt t="218493" x="4867275" y="2608263"/>
          <p14:tracePt t="218509" x="4929188" y="2536825"/>
          <p14:tracePt t="218527" x="5027613" y="2517775"/>
          <p14:tracePt t="218542" x="5197475" y="2500313"/>
          <p14:tracePt t="218559" x="5537200" y="2509838"/>
          <p14:tracePt t="218575" x="5572125" y="2527300"/>
          <p14:tracePt t="218592" x="5599113" y="2536825"/>
          <p14:tracePt t="218609" x="5537200" y="2608263"/>
          <p14:tracePt t="218625" x="5411788" y="2660650"/>
          <p14:tracePt t="218642" x="5116513" y="2679700"/>
          <p14:tracePt t="218658" x="4992688" y="2652713"/>
          <p14:tracePt t="218675" x="4884738" y="2563813"/>
          <p14:tracePt t="218692" x="4830763" y="2455863"/>
          <p14:tracePt t="218708" x="4795838" y="2143125"/>
          <p14:tracePt t="218725" x="4857750" y="1992313"/>
          <p14:tracePt t="218742" x="5099050" y="1803400"/>
          <p14:tracePt t="218759" x="5251450" y="1785938"/>
          <p14:tracePt t="218776" x="5367338" y="1795463"/>
          <p14:tracePt t="218792" x="5589588" y="1938338"/>
          <p14:tracePt t="218809" x="5661025" y="2044700"/>
          <p14:tracePt t="218827" x="5697538" y="2286000"/>
          <p14:tracePt t="218842" x="5688013" y="2438400"/>
          <p14:tracePt t="218859" x="5608638" y="2589213"/>
          <p14:tracePt t="218876" x="5384800" y="2813050"/>
          <p14:tracePt t="218892" x="5259388" y="2867025"/>
          <p14:tracePt t="218909" x="5160963" y="2867025"/>
          <p14:tracePt t="218925" x="4973638" y="2795588"/>
          <p14:tracePt t="218942" x="4921250" y="2660650"/>
          <p14:tracePt t="218960" x="4884738" y="2349500"/>
          <p14:tracePt t="218976" x="4911725" y="2224088"/>
          <p14:tracePt t="218992" x="5018088" y="2116138"/>
          <p14:tracePt t="219009" x="5143500" y="2054225"/>
          <p14:tracePt t="219026" x="5411788" y="2036763"/>
          <p14:tracePt t="219042" x="5518150" y="2081213"/>
          <p14:tracePt t="219059" x="5626100" y="2197100"/>
          <p14:tracePt t="219076" x="5661025" y="2465388"/>
          <p14:tracePt t="219092" x="5616575" y="2616200"/>
          <p14:tracePt t="219110" x="5537200" y="2786063"/>
          <p14:tracePt t="219126" x="5295900" y="3054350"/>
          <p14:tracePt t="219142" x="5187950" y="3125788"/>
          <p14:tracePt t="219159" x="5072063" y="3143250"/>
          <p14:tracePt t="219175" x="5010150" y="3108325"/>
          <p14:tracePt t="219192" x="4992688" y="2965450"/>
          <p14:tracePt t="219208" x="4983163" y="2581275"/>
          <p14:tracePt t="219225" x="5081588" y="2401888"/>
          <p14:tracePt t="219242" x="5187950" y="2295525"/>
          <p14:tracePt t="219258" x="5537200" y="2152650"/>
          <p14:tracePt t="219275" x="5680075" y="2152650"/>
          <p14:tracePt t="219292" x="5813425" y="2160588"/>
          <p14:tracePt t="219308" x="5830888" y="2170113"/>
          <p14:tracePt t="219325" x="5830888" y="2214563"/>
          <p14:tracePt t="219342" x="5751513" y="2438400"/>
          <p14:tracePt t="219358" x="5635625" y="2571750"/>
          <p14:tracePt t="219375" x="5473700" y="2687638"/>
          <p14:tracePt t="219391" x="5197475" y="2840038"/>
          <p14:tracePt t="219408" x="5099050" y="2857500"/>
          <p14:tracePt t="219425" x="4956175" y="2786063"/>
          <p14:tracePt t="219442" x="4902200" y="2679700"/>
          <p14:tracePt t="219458" x="4902200" y="2563813"/>
          <p14:tracePt t="219475" x="4983163" y="2286000"/>
          <p14:tracePt t="219492" x="5116513" y="2187575"/>
          <p14:tracePt t="219508" x="5268913" y="2135188"/>
          <p14:tracePt t="219525" x="5438775" y="2116138"/>
          <p14:tracePt t="219542" x="5688013" y="2179638"/>
          <p14:tracePt t="219559" x="5751513" y="2224088"/>
          <p14:tracePt t="219577" x="5795963" y="2357438"/>
          <p14:tracePt t="219592" x="5768975" y="2482850"/>
          <p14:tracePt t="219609" x="5670550" y="2616200"/>
          <p14:tracePt t="219626" x="5384800" y="2867025"/>
          <p14:tracePt t="219643" x="5207000" y="2946400"/>
          <p14:tracePt t="219659" x="5089525" y="2965450"/>
          <p14:tracePt t="219676" x="4857750" y="2921000"/>
          <p14:tracePt t="219693" x="4786313" y="2813050"/>
          <p14:tracePt t="219709" x="4751388" y="2643188"/>
          <p14:tracePt t="219726" x="4803775" y="2322513"/>
          <p14:tracePt t="219742" x="4911725" y="2187575"/>
          <p14:tracePt t="219758" x="5232400" y="2081213"/>
          <p14:tracePt t="219775" x="5661025" y="2089150"/>
          <p14:tracePt t="219792" x="5795963" y="2160588"/>
          <p14:tracePt t="219808" x="5857875" y="2224088"/>
          <p14:tracePt t="219825" x="5884863" y="2357438"/>
          <p14:tracePt t="219842" x="5857875" y="2482850"/>
          <p14:tracePt t="219859" x="5653088" y="2706688"/>
          <p14:tracePt t="219875" x="5527675" y="2795588"/>
          <p14:tracePt t="219892" x="5394325" y="2857500"/>
          <p14:tracePt t="219909" x="5303838" y="2884488"/>
          <p14:tracePt t="219925" x="5286375" y="2884488"/>
          <p14:tracePt t="219942" x="5278438" y="2884488"/>
          <p14:tracePt t="219959" x="5278438" y="2768600"/>
          <p14:tracePt t="219975" x="5330825" y="2616200"/>
          <p14:tracePt t="219992" x="5438775" y="2482850"/>
          <p14:tracePt t="220008" x="5572125" y="2393950"/>
          <p14:tracePt t="220025" x="5867400" y="2330450"/>
          <p14:tracePt t="220042" x="5992813" y="2339975"/>
          <p14:tracePt t="220059" x="6089650" y="2411413"/>
          <p14:tracePt t="220075" x="6089650" y="2492375"/>
          <p14:tracePt t="220092" x="6089650" y="2581275"/>
          <p14:tracePt t="220109" x="5929313" y="2822575"/>
          <p14:tracePt t="220125" x="5803900" y="2921000"/>
          <p14:tracePt t="220144" x="5500688" y="3027363"/>
          <p14:tracePt t="220159" x="5357813" y="3027363"/>
          <p14:tracePt t="220176" x="5259388" y="3027363"/>
          <p14:tracePt t="220194" x="5072063" y="2803525"/>
          <p14:tracePt t="220210" x="5018088" y="2625725"/>
          <p14:tracePt t="220227" x="5018088" y="2482850"/>
          <p14:tracePt t="220243" x="5116513" y="2206625"/>
          <p14:tracePt t="220259" x="5232400" y="2135188"/>
          <p14:tracePt t="220277" x="5473700" y="2116138"/>
          <p14:tracePt t="220293" x="5599113" y="2143125"/>
          <p14:tracePt t="220309" x="5680075" y="2197100"/>
          <p14:tracePt t="220325" x="5751513" y="2278063"/>
          <p14:tracePt t="220342" x="5751513" y="2357438"/>
          <p14:tracePt t="220359" x="5724525" y="2482850"/>
          <p14:tracePt t="220375" x="5643563" y="2635250"/>
          <p14:tracePt t="220392" x="5375275" y="2884488"/>
          <p14:tracePt t="220408" x="5135563" y="2965450"/>
          <p14:tracePt t="220425" x="4867275" y="2982913"/>
          <p14:tracePt t="220442" x="4776788" y="2921000"/>
          <p14:tracePt t="220460" x="4724400" y="2813050"/>
          <p14:tracePt t="220476" x="4714875" y="2527300"/>
          <p14:tracePt t="220493" x="4813300" y="2374900"/>
          <p14:tracePt t="220509" x="4946650" y="2259013"/>
          <p14:tracePt t="220528" x="5313363" y="2160588"/>
          <p14:tracePt t="220543" x="5483225" y="2160588"/>
          <p14:tracePt t="220559" x="5581650" y="2187575"/>
          <p14:tracePt t="220576" x="5715000" y="2339975"/>
          <p14:tracePt t="220593" x="5715000" y="2438400"/>
          <p14:tracePt t="220610" x="5707063" y="2581275"/>
          <p14:tracePt t="220626" x="5518150" y="2884488"/>
          <p14:tracePt t="220643" x="5357813" y="3044825"/>
          <p14:tracePt t="220661" x="5010150" y="3197225"/>
          <p14:tracePt t="220676" x="4867275" y="3214688"/>
          <p14:tracePt t="220693" x="4741863" y="3187700"/>
          <p14:tracePt t="220710" x="4652963" y="3108325"/>
          <p14:tracePt t="220713" x="4572000" y="2928938"/>
          <p14:tracePt t="220726" x="4572000" y="2759075"/>
          <p14:tracePt t="220743" x="4608513" y="2571750"/>
          <p14:tracePt t="220760" x="4875213" y="2295525"/>
          <p14:tracePt t="220776" x="5072063" y="2241550"/>
          <p14:tracePt t="220793" x="5259388" y="2241550"/>
          <p14:tracePt t="220810" x="5492750" y="2339975"/>
          <p14:tracePt t="220826" x="5564188" y="2420938"/>
          <p14:tracePt t="220842" x="5608638" y="2509838"/>
          <p14:tracePt t="220858" x="5608638" y="2724150"/>
          <p14:tracePt t="220875" x="5564188" y="2849563"/>
          <p14:tracePt t="220892" x="5357813" y="3116263"/>
          <p14:tracePt t="220908" x="5224463" y="3206750"/>
          <p14:tracePt t="220925" x="5099050" y="3268663"/>
          <p14:tracePt t="220942" x="4875213" y="3259138"/>
          <p14:tracePt t="220959" x="4768850" y="3160713"/>
          <p14:tracePt t="220975" x="4705350" y="2894013"/>
          <p14:tracePt t="220992" x="4759325" y="2509838"/>
          <p14:tracePt t="221009" x="4894263" y="2374900"/>
          <p14:tracePt t="221025" x="5064125" y="2295525"/>
          <p14:tracePt t="221042" x="5259388" y="2278063"/>
          <p14:tracePt t="221058" x="5510213" y="2339975"/>
          <p14:tracePt t="221075" x="5572125" y="2401888"/>
          <p14:tracePt t="221092" x="5608638" y="2482850"/>
          <p14:tracePt t="221108" x="5554663" y="2706688"/>
          <p14:tracePt t="221125" x="5446713" y="2840038"/>
          <p14:tracePt t="221142" x="5180013" y="3044825"/>
          <p14:tracePt t="221158" x="5027613" y="3081338"/>
          <p14:tracePt t="221175" x="4884738" y="3081338"/>
          <p14:tracePt t="221194" x="4660900" y="3000375"/>
          <p14:tracePt t="221210" x="4608513" y="2874963"/>
          <p14:tracePt t="221228" x="4616450" y="2598738"/>
          <p14:tracePt t="221243" x="4705350" y="2492375"/>
          <p14:tracePt t="221260" x="4857750" y="2393950"/>
          <p14:tracePt t="221278" x="5241925" y="2357438"/>
          <p14:tracePt t="221293" x="5384800" y="2357438"/>
          <p14:tracePt t="221311" x="5500688" y="2374900"/>
          <p14:tracePt t="221326" x="5510213" y="2384425"/>
          <p14:tracePt t="221343" x="5510213" y="2438400"/>
          <p14:tracePt t="221359" x="5402263" y="2598738"/>
          <p14:tracePt t="221375" x="5295900" y="2687638"/>
          <p14:tracePt t="221392" x="5187950" y="2741613"/>
          <p14:tracePt t="221408" x="5010150" y="2795588"/>
          <p14:tracePt t="221425" x="4938713" y="2795588"/>
          <p14:tracePt t="221442" x="4875213" y="2759075"/>
          <p14:tracePt t="221458" x="4768850" y="2544763"/>
          <p14:tracePt t="221475" x="4768850" y="2446338"/>
          <p14:tracePt t="221492" x="4848225" y="2241550"/>
          <p14:tracePt t="221525" x="5081588" y="2108200"/>
          <p14:tracePt t="221542" x="5197475" y="2108200"/>
          <p14:tracePt t="221559" x="5357813" y="2152650"/>
          <p14:tracePt t="221575" x="5394325" y="2232025"/>
          <p14:tracePt t="221592" x="5411788" y="2330450"/>
          <p14:tracePt t="221609" x="5330825" y="2563813"/>
          <p14:tracePt t="221626" x="5232400" y="2670175"/>
          <p14:tracePt t="221643" x="5126038" y="2741613"/>
          <p14:tracePt t="221659" x="4894263" y="2849563"/>
          <p14:tracePt t="221676" x="4795838" y="2867025"/>
          <p14:tracePt t="221693" x="4616450" y="2840038"/>
          <p14:tracePt t="221709" x="4527550" y="2732088"/>
          <p14:tracePt t="221726" x="4491038" y="2608263"/>
          <p14:tracePt t="221744" x="4473575" y="2366963"/>
          <p14:tracePt t="221759" x="4518025" y="2259013"/>
          <p14:tracePt t="221776" x="4581525" y="2214563"/>
          <p14:tracePt t="221793" x="4732338" y="2179638"/>
          <p14:tracePt t="264731" x="4660900" y="2187575"/>
          <p14:tracePt t="264743" x="4581525" y="2214563"/>
          <p14:tracePt t="264756" x="4483100" y="2251075"/>
          <p14:tracePt t="264769" x="4402138" y="2286000"/>
          <p14:tracePt t="264782" x="4348163" y="2295525"/>
          <p14:tracePt t="264800" x="4286250" y="2312988"/>
          <p14:tracePt t="264816" x="4214813" y="2339975"/>
          <p14:tracePt t="264832" x="4170363" y="2349500"/>
          <p14:tracePt t="264848" x="4152900" y="2366963"/>
          <p14:tracePt t="264865" x="4116388" y="2374900"/>
          <p14:tracePt t="264898" x="4108450" y="2374900"/>
          <p14:tracePt t="264916" x="4089400" y="2393950"/>
          <p14:tracePt t="264933" x="4081463" y="2420938"/>
          <p14:tracePt t="264950" x="4054475" y="2500313"/>
          <p14:tracePt t="264964" x="4044950" y="2554288"/>
          <p14:tracePt t="265274" x="3965575" y="2554288"/>
          <p14:tracePt t="265286" x="3894138" y="2571750"/>
          <p14:tracePt t="265298" x="3813175" y="2598738"/>
          <p14:tracePt t="265310" x="3751263" y="2616200"/>
          <p14:tracePt t="265321" x="3697288" y="2625725"/>
          <p14:tracePt t="265334" x="3660775" y="2643188"/>
          <p14:tracePt t="265348" x="3625850" y="2652713"/>
          <p14:tracePt t="265365" x="3598863" y="2670175"/>
          <p14:tracePt t="265382" x="3536950" y="2697163"/>
          <p14:tracePt t="265398" x="3509963" y="2706688"/>
          <p14:tracePt t="265414" x="3482975" y="2706688"/>
          <p14:tracePt t="265431" x="3473450" y="2706688"/>
          <p14:tracePt t="265464" x="3465513" y="2706688"/>
          <p14:tracePt t="265503" x="3455988" y="2706688"/>
          <p14:tracePt t="265516" x="3446463" y="2706688"/>
          <p14:tracePt t="265527" x="3419475" y="2706688"/>
          <p14:tracePt t="265539" x="3411538" y="2706688"/>
          <p14:tracePt t="265551" x="3411538" y="2697163"/>
          <p14:tracePt t="265576" x="3402013" y="2687638"/>
          <p14:tracePt t="265600" x="3402013" y="2660650"/>
          <p14:tracePt t="265613" x="3402013" y="2625725"/>
          <p14:tracePt t="265625" x="3402013" y="2554288"/>
          <p14:tracePt t="265637" x="3429000" y="2428875"/>
          <p14:tracePt t="265649" x="3465513" y="2303463"/>
          <p14:tracePt t="265664" x="3517900" y="2179638"/>
          <p14:tracePt t="265680" x="3571875" y="2071688"/>
          <p14:tracePt t="265697" x="3616325" y="1946275"/>
          <p14:tracePt t="265730" x="3643313" y="1928813"/>
          <p14:tracePt t="265747" x="3643313" y="1920875"/>
          <p14:tracePt t="265776" x="3643313" y="1982788"/>
          <p14:tracePt t="265788" x="3652838" y="2081213"/>
          <p14:tracePt t="265800" x="3652838" y="2152650"/>
          <p14:tracePt t="265814" x="3652838" y="2232025"/>
          <p14:tracePt t="265830" x="3652838" y="2286000"/>
          <p14:tracePt t="265847" x="3652838" y="2339975"/>
          <p14:tracePt t="265864" x="3616325" y="2465388"/>
          <p14:tracePt t="265881" x="3589338" y="2554288"/>
          <p14:tracePt t="265897" x="3544888" y="2643188"/>
          <p14:tracePt t="265914" x="3517900" y="2670175"/>
          <p14:tracePt t="265931" x="3517900" y="2697163"/>
          <p14:tracePt t="265948" x="3509963" y="2706688"/>
          <p14:tracePt t="265998" x="3509963" y="2687638"/>
          <p14:tracePt t="266011" x="3509963" y="2643188"/>
          <p14:tracePt t="266022" x="3509963" y="2536825"/>
          <p14:tracePt t="266035" x="3509963" y="2411413"/>
          <p14:tracePt t="266047" x="3517900" y="2268538"/>
          <p14:tracePt t="266064" x="3536950" y="2143125"/>
          <p14:tracePt t="266081" x="3554413" y="2044700"/>
          <p14:tracePt t="266097" x="3554413" y="1973263"/>
          <p14:tracePt t="266114" x="3562350" y="1955800"/>
          <p14:tracePt t="266170" x="3562350" y="1973263"/>
          <p14:tracePt t="266183" x="3562350" y="2044700"/>
          <p14:tracePt t="266195" x="3562350" y="2143125"/>
          <p14:tracePt t="266207" x="3562350" y="2259013"/>
          <p14:tracePt t="266223" x="3562350" y="2446338"/>
          <p14:tracePt t="266235" x="3562350" y="2589213"/>
          <p14:tracePt t="266248" x="3562350" y="2687638"/>
          <p14:tracePt t="266264" x="3562350" y="2786063"/>
          <p14:tracePt t="266281" x="3562350" y="2857500"/>
          <p14:tracePt t="266297" x="3562350" y="2955925"/>
          <p14:tracePt t="266314" x="3562350" y="2973388"/>
          <p14:tracePt t="266331" x="3562350" y="3000375"/>
          <p14:tracePt t="266347" x="3554413" y="3017838"/>
          <p14:tracePt t="266364" x="3544888" y="3017838"/>
          <p14:tracePt t="266430" x="3527425" y="2982913"/>
          <p14:tracePt t="266443" x="3527425" y="2874963"/>
          <p14:tracePt t="266455" x="3527425" y="2732088"/>
          <p14:tracePt t="266467" x="3536950" y="2563813"/>
          <p14:tracePt t="266481" x="3536950" y="2374900"/>
          <p14:tracePt t="266497" x="3554413" y="2206625"/>
          <p14:tracePt t="266514" x="3589338" y="2081213"/>
          <p14:tracePt t="266531" x="3608388" y="1955800"/>
          <p14:tracePt t="266547" x="3608388" y="1928813"/>
          <p14:tracePt t="266564" x="3625850" y="1920875"/>
          <p14:tracePt t="266600" x="3625850" y="1938338"/>
          <p14:tracePt t="266614" x="3625850" y="1992313"/>
          <p14:tracePt t="266631" x="3625850" y="2027238"/>
          <p14:tracePt t="266647" x="3625850" y="2081213"/>
          <p14:tracePt t="266664" x="3625850" y="2187575"/>
          <p14:tracePt t="266681" x="3625850" y="2241550"/>
          <p14:tracePt t="266697" x="3625850" y="2366963"/>
          <p14:tracePt t="266714" x="3625850" y="2438400"/>
          <p14:tracePt t="266731" x="3616325" y="2517775"/>
          <p14:tracePt t="266747" x="3616325" y="2571750"/>
          <p14:tracePt t="266765" x="3598863" y="2679700"/>
          <p14:tracePt t="266781" x="3598863" y="2714625"/>
          <p14:tracePt t="266798" x="3589338" y="2803525"/>
          <p14:tracePt t="266814" x="3554413" y="2901950"/>
          <p14:tracePt t="266831" x="3544888" y="2938463"/>
          <p14:tracePt t="266848" x="3536950" y="2982913"/>
          <p14:tracePt t="266864" x="3517900" y="3027363"/>
          <p14:tracePt t="266897" x="3517900" y="3036888"/>
          <p14:tracePt t="266960" x="3517900" y="3027363"/>
          <p14:tracePt t="266972" x="3517900" y="3009900"/>
          <p14:tracePt t="266984" x="3527425" y="2928938"/>
          <p14:tracePt t="266996" x="3527425" y="2830513"/>
          <p14:tracePt t="267008" x="3544888" y="2687638"/>
          <p14:tracePt t="267021" x="3562350" y="2517775"/>
          <p14:tracePt t="267033" x="3598863" y="2349500"/>
          <p14:tracePt t="267047" x="3616325" y="2179638"/>
          <p14:tracePt t="267064" x="3652838" y="2054225"/>
          <p14:tracePt t="267082" x="3687763" y="1938338"/>
          <p14:tracePt t="267097" x="3687763" y="1928813"/>
          <p14:tracePt t="267114" x="3687763" y="1920875"/>
          <p14:tracePt t="267131" x="3697288" y="1920875"/>
          <p14:tracePt t="267164" x="3697288" y="1928813"/>
          <p14:tracePt t="267181" x="3697288" y="1973263"/>
          <p14:tracePt t="267197" x="3697288" y="2027238"/>
          <p14:tracePt t="267214" x="3697288" y="2081213"/>
          <p14:tracePt t="267231" x="3687763" y="2170113"/>
          <p14:tracePt t="267247" x="3652838" y="2374900"/>
          <p14:tracePt t="267264" x="3633788" y="2500313"/>
          <p14:tracePt t="267281" x="3633788" y="2589213"/>
          <p14:tracePt t="267297" x="3625850" y="2813050"/>
          <p14:tracePt t="267314" x="3625850" y="2884488"/>
          <p14:tracePt t="267331" x="3608388" y="2965450"/>
          <p14:tracePt t="267348" x="3608388" y="2992438"/>
          <p14:tracePt t="267364" x="3608388" y="3000375"/>
          <p14:tracePt t="267477" x="3608388" y="2946400"/>
          <p14:tracePt t="267489" x="3608388" y="2840038"/>
          <p14:tracePt t="267501" x="3608388" y="2670175"/>
          <p14:tracePt t="267515" x="3608388" y="2482850"/>
          <p14:tracePt t="267532" x="3608388" y="2268538"/>
          <p14:tracePt t="267550" x="3633788" y="1911350"/>
          <p14:tracePt t="267565" x="3670300" y="1785938"/>
          <p14:tracePt t="267582" x="3687763" y="1704975"/>
          <p14:tracePt t="267599" x="3697288" y="1679575"/>
          <p14:tracePt t="267646" x="3697288" y="1687513"/>
          <p14:tracePt t="267658" x="3697288" y="1758950"/>
          <p14:tracePt t="267670" x="3697288" y="1830388"/>
          <p14:tracePt t="267683" x="3697288" y="1884363"/>
          <p14:tracePt t="267699" x="3697288" y="1955800"/>
          <p14:tracePt t="267715" x="3697288" y="2009775"/>
          <p14:tracePt t="267732" x="3697288" y="2063750"/>
          <p14:tracePt t="267749" x="3697288" y="2170113"/>
          <p14:tracePt t="267766" x="3697288" y="2224088"/>
          <p14:tracePt t="267783" x="3697288" y="2278063"/>
          <p14:tracePt t="267800" x="3679825" y="2401888"/>
          <p14:tracePt t="267816" x="3670300" y="2446338"/>
          <p14:tracePt t="267834" x="3670300" y="2509838"/>
          <p14:tracePt t="272178" x="3625850" y="2544763"/>
          <p14:tracePt t="272190" x="3581400" y="2608263"/>
          <p14:tracePt t="272202" x="3517900" y="2670175"/>
          <p14:tracePt t="272216" x="3455988" y="2724150"/>
          <p14:tracePt t="272232" x="3411538" y="2759075"/>
          <p14:tracePt t="272250" x="3375025" y="2786063"/>
          <p14:tracePt t="272266" x="3348038" y="2830513"/>
          <p14:tracePt t="272282" x="3295650" y="2874963"/>
          <p14:tracePt t="272300" x="3268663" y="2921000"/>
          <p14:tracePt t="272318" x="3214688" y="2982913"/>
          <p14:tracePt t="272333" x="3205163" y="3027363"/>
          <p14:tracePt t="272349" x="3187700" y="3044825"/>
          <p14:tracePt t="272365" x="3179763" y="3063875"/>
          <p14:tracePt t="272382" x="3170238" y="3071813"/>
          <p14:tracePt t="272499" x="3179763" y="3054350"/>
          <p14:tracePt t="272511" x="3214688" y="3036888"/>
          <p14:tracePt t="272522" x="3241675" y="3009900"/>
          <p14:tracePt t="272535" x="3268663" y="2982913"/>
          <p14:tracePt t="272549" x="3295650" y="2955925"/>
          <p14:tracePt t="272566" x="3330575" y="2928938"/>
          <p14:tracePt t="272583" x="3367088" y="2867025"/>
          <p14:tracePt t="272599" x="3394075" y="2840038"/>
          <p14:tracePt t="272616" x="3419475" y="2813050"/>
          <p14:tracePt t="272632" x="3446463" y="2768600"/>
          <p14:tracePt t="272649" x="3455988" y="2759075"/>
          <p14:tracePt t="272666" x="3465513" y="2759075"/>
          <p14:tracePt t="272682" x="3465513" y="2751138"/>
          <p14:tracePt t="272699" x="3473450" y="2751138"/>
          <p14:tracePt t="272716" x="3473450" y="2732088"/>
          <p14:tracePt t="275893" x="3473450" y="2751138"/>
          <p14:tracePt t="275904" x="3473450" y="2778125"/>
          <p14:tracePt t="275919" x="3465513" y="2795588"/>
          <p14:tracePt t="275933" x="3446463" y="2803525"/>
          <p14:tracePt t="275950" x="3429000" y="2822575"/>
          <p14:tracePt t="275967" x="3367088" y="2830513"/>
          <p14:tracePt t="275983" x="3330575" y="2849563"/>
          <p14:tracePt t="276000" x="3286125" y="2849563"/>
          <p14:tracePt t="276019" x="3224213" y="2840038"/>
          <p14:tracePt t="276034" x="3187700" y="2830513"/>
          <p14:tracePt t="276050" x="3160713" y="2813050"/>
          <p14:tracePt t="276065" x="3133725" y="2768600"/>
          <p14:tracePt t="276082" x="3133725" y="2697163"/>
          <p14:tracePt t="276100" x="3160713" y="2616200"/>
          <p14:tracePt t="276116" x="3295650" y="2446338"/>
          <p14:tracePt t="276133" x="3367088" y="2357438"/>
          <p14:tracePt t="276151" x="3536950" y="2241550"/>
          <p14:tracePt t="276166" x="3598863" y="2197100"/>
          <p14:tracePt t="276183" x="3633788" y="2170113"/>
          <p14:tracePt t="276200" x="3714750" y="2125663"/>
          <p14:tracePt t="276216" x="3759200" y="2116138"/>
          <p14:tracePt t="276233" x="3795713" y="2116138"/>
          <p14:tracePt t="276237" x="3830638" y="2116138"/>
          <p14:tracePt t="276250" x="3857625" y="2116138"/>
          <p14:tracePt t="276268" x="3875088" y="2116138"/>
          <p14:tracePt t="276283" x="3894138" y="2116138"/>
          <p14:tracePt t="276300" x="3902075" y="2125663"/>
          <p14:tracePt t="276316" x="3902075" y="2143125"/>
          <p14:tracePt t="276332" x="3902075" y="2170113"/>
          <p14:tracePt t="276348" x="3902075" y="2241550"/>
          <p14:tracePt t="276365" x="3894138" y="2268538"/>
          <p14:tracePt t="276382" x="3884613" y="2295525"/>
          <p14:tracePt t="276398" x="3884613" y="2303463"/>
          <p14:tracePt t="276415" x="3875088" y="2312988"/>
          <p14:tracePt t="276444" x="3848100" y="2339975"/>
          <p14:tracePt t="276456" x="3822700" y="2366963"/>
          <p14:tracePt t="276468" x="3803650" y="2384425"/>
          <p14:tracePt t="276483" x="3759200" y="2411413"/>
          <p14:tracePt t="276500" x="3724275" y="2428875"/>
          <p14:tracePt t="276519" x="3660775" y="2455863"/>
          <p14:tracePt t="276533" x="3633788" y="2465388"/>
          <p14:tracePt t="276550" x="3608388" y="2465388"/>
          <p14:tracePt t="276566" x="3562350" y="2465388"/>
          <p14:tracePt t="276583" x="3527425" y="2438400"/>
          <p14:tracePt t="276600" x="3482975" y="2411413"/>
          <p14:tracePt t="276616" x="3429000" y="2357438"/>
          <p14:tracePt t="276633" x="3419475" y="2322513"/>
          <p14:tracePt t="276651" x="3446463" y="2241550"/>
          <p14:tracePt t="276666" x="3490913" y="2214563"/>
          <p14:tracePt t="276683" x="3544888" y="2187575"/>
          <p14:tracePt t="276700" x="3643313" y="2143125"/>
          <p14:tracePt t="276717" x="3697288" y="2143125"/>
          <p14:tracePt t="276733" x="3741738" y="2125663"/>
          <p14:tracePt t="276736" x="3776663" y="2125663"/>
          <p14:tracePt t="276750" x="3795713" y="2125663"/>
          <p14:tracePt t="276766" x="3813175" y="2125663"/>
          <p14:tracePt t="276783" x="3822700" y="2125663"/>
          <p14:tracePt t="276800" x="3840163" y="2135188"/>
          <p14:tracePt t="276818" x="3867150" y="2179638"/>
          <p14:tracePt t="276834" x="3867150" y="2206625"/>
          <p14:tracePt t="276849" x="3875088" y="2241550"/>
          <p14:tracePt t="276865" x="3875088" y="2349500"/>
          <p14:tracePt t="276882" x="3875088" y="2393950"/>
          <p14:tracePt t="276899" x="3875088" y="2438400"/>
          <p14:tracePt t="276932" x="3875088" y="2446338"/>
          <p14:tracePt t="276971" x="3867150" y="2446338"/>
          <p14:tracePt t="277072" x="3867150" y="2455863"/>
          <p14:tracePt t="277083" x="3857625" y="2465388"/>
          <p14:tracePt t="277096" x="3848100" y="2473325"/>
          <p14:tracePt t="277108" x="3822700" y="2500313"/>
          <p14:tracePt t="277120" x="3795713" y="2536825"/>
          <p14:tracePt t="277133" x="3768725" y="2581275"/>
          <p14:tracePt t="277150" x="3732213" y="2625725"/>
          <p14:tracePt t="277168" x="3660775" y="2687638"/>
          <p14:tracePt t="277183" x="3625850" y="2697163"/>
          <p14:tracePt t="277200" x="3598863" y="2724150"/>
          <p14:tracePt t="277217" x="3536950" y="2741613"/>
          <p14:tracePt t="277233" x="3509963" y="2741613"/>
          <p14:tracePt t="277250" x="3490913" y="2741613"/>
          <p14:tracePt t="277267" x="3455988" y="2741613"/>
          <p14:tracePt t="277283" x="3446463" y="2741613"/>
          <p14:tracePt t="277320" x="3438525" y="2741613"/>
          <p14:tracePt t="277332" x="3411538" y="2714625"/>
          <p14:tracePt t="277349" x="3375025" y="2687638"/>
          <p14:tracePt t="277366" x="3348038" y="2679700"/>
          <p14:tracePt t="277382" x="3330575" y="2652713"/>
          <p14:tracePt t="277416" x="3330575" y="2643188"/>
          <p14:tracePt t="277440" x="3330575" y="2625725"/>
          <p14:tracePt t="277452" x="3330575" y="2598738"/>
          <p14:tracePt t="277465" x="3330575" y="2581275"/>
          <p14:tracePt t="277482" x="3330575" y="2554288"/>
          <p14:tracePt t="277499" x="3330575" y="2527300"/>
          <p14:tracePt t="277515" x="3367088" y="2482850"/>
          <p14:tracePt t="277532" x="3384550" y="2455863"/>
          <p14:tracePt t="277549" x="3438525" y="2393950"/>
          <p14:tracePt t="277565" x="3455988" y="2366963"/>
          <p14:tracePt t="277582" x="3482975" y="2339975"/>
          <p14:tracePt t="277599" x="3517900" y="2303463"/>
          <p14:tracePt t="277616" x="3544888" y="2295525"/>
          <p14:tracePt t="277632" x="3562350" y="2278063"/>
          <p14:tracePt t="277649" x="3598863" y="2259013"/>
          <p14:tracePt t="277665" x="3625850" y="2259013"/>
          <p14:tracePt t="277682" x="3660775" y="2241550"/>
          <p14:tracePt t="277699" x="3679825" y="2224088"/>
          <p14:tracePt t="277715" x="3705225" y="2224088"/>
          <p14:tracePt t="277732" x="3724275" y="2224088"/>
          <p14:tracePt t="277749" x="3732213" y="2224088"/>
          <p14:tracePt t="277765" x="3741738" y="2224088"/>
          <p14:tracePt t="277782" x="3759200" y="2224088"/>
          <p14:tracePt t="277800" x="3786188" y="2232025"/>
          <p14:tracePt t="277817" x="3795713" y="2232025"/>
          <p14:tracePt t="277832" x="3822700" y="2241550"/>
          <p14:tracePt t="277849" x="3840163" y="2259013"/>
          <p14:tracePt t="277866" x="3848100" y="2259013"/>
          <p14:tracePt t="277883" x="3884613" y="2295525"/>
          <p14:tracePt t="277899" x="3894138" y="2322513"/>
          <p14:tracePt t="277916" x="3911600" y="2339975"/>
          <p14:tracePt t="277933" x="3929063" y="2374900"/>
          <p14:tracePt t="277950" x="3929063" y="2401888"/>
          <p14:tracePt t="277969" x="3929063" y="2465388"/>
          <p14:tracePt t="277983" x="3929063" y="2500313"/>
          <p14:tracePt t="277999" x="3929063" y="2536825"/>
          <p14:tracePt t="278015" x="3911600" y="2589213"/>
          <p14:tracePt t="278032" x="3875088" y="2687638"/>
          <p14:tracePt t="278049" x="3848100" y="2714625"/>
          <p14:tracePt t="278066" x="3803650" y="2759075"/>
          <p14:tracePt t="278082" x="3705225" y="2830513"/>
          <p14:tracePt t="278099" x="3625850" y="2857500"/>
          <p14:tracePt t="278116" x="3490913" y="2901950"/>
          <p14:tracePt t="278133" x="3411538" y="2921000"/>
          <p14:tracePt t="278149" x="3357563" y="2921000"/>
          <p14:tracePt t="278166" x="3286125" y="2921000"/>
          <p14:tracePt t="278182" x="3251200" y="2921000"/>
          <p14:tracePt t="278200" x="3224213" y="2921000"/>
          <p14:tracePt t="278216" x="3205163" y="2921000"/>
          <p14:tracePt t="278233" x="3160713" y="2894013"/>
          <p14:tracePt t="278237" x="3143250" y="2874963"/>
          <p14:tracePt t="278250" x="3125788" y="2867025"/>
          <p14:tracePt t="278266" x="3116263" y="2857500"/>
          <p14:tracePt t="278283" x="3108325" y="2840038"/>
          <p14:tracePt t="278300" x="3098800" y="2813050"/>
          <p14:tracePt t="278317" x="3071813" y="2751138"/>
          <p14:tracePt t="278333" x="3071813" y="2714625"/>
          <p14:tracePt t="278352" x="3089275" y="2581275"/>
          <p14:tracePt t="278367" x="3116263" y="2517775"/>
          <p14:tracePt t="278382" x="3160713" y="2482850"/>
          <p14:tracePt t="278400" x="3232150" y="2411413"/>
          <p14:tracePt t="278416" x="3251200" y="2393950"/>
          <p14:tracePt t="278433" x="3295650" y="2374900"/>
          <p14:tracePt t="278449" x="3384550" y="2339975"/>
          <p14:tracePt t="278466" x="3429000" y="2339975"/>
          <p14:tracePt t="278483" x="3465513" y="2322513"/>
          <p14:tracePt t="278499" x="3571875" y="2322513"/>
          <p14:tracePt t="278517" x="3608388" y="2322513"/>
          <p14:tracePt t="278533" x="3652838" y="2322513"/>
          <p14:tracePt t="278549" x="3679825" y="2322513"/>
          <p14:tracePt t="278582" x="3697288" y="2322513"/>
          <p14:tracePt t="278599" x="3714750" y="2357438"/>
          <p14:tracePt t="278615" x="3741738" y="2401888"/>
          <p14:tracePt t="278632" x="3759200" y="2465388"/>
          <p14:tracePt t="278649" x="3759200" y="2482850"/>
          <p14:tracePt t="278666" x="3759200" y="2517775"/>
          <p14:tracePt t="278682" x="3759200" y="2536825"/>
          <p14:tracePt t="278699" x="3759200" y="2563813"/>
          <p14:tracePt t="278715" x="3732213" y="2660650"/>
          <p14:tracePt t="278732" x="3705225" y="2697163"/>
          <p14:tracePt t="278749" x="3643313" y="2759075"/>
          <p14:tracePt t="278765" x="3581400" y="2813050"/>
          <p14:tracePt t="278782" x="3554413" y="2840038"/>
          <p14:tracePt t="278799" x="3509963" y="2849563"/>
          <p14:tracePt t="286570" x="3490913" y="2874963"/>
          <p14:tracePt t="286583" x="3429000" y="2901950"/>
          <p14:tracePt t="286594" x="3394075" y="2946400"/>
          <p14:tracePt t="286606" x="3348038" y="2973388"/>
          <p14:tracePt t="286619" x="3295650" y="3000375"/>
          <p14:tracePt t="286634" x="3214688" y="3017838"/>
          <p14:tracePt t="286651" x="3152775" y="3044825"/>
          <p14:tracePt t="286668" x="3044825" y="3063875"/>
          <p14:tracePt t="286684" x="3009900" y="3071813"/>
          <p14:tracePt t="286701" x="2955925" y="3071813"/>
          <p14:tracePt t="286718" x="2911475" y="3071813"/>
          <p14:tracePt t="286734" x="2901950" y="3071813"/>
          <p14:tracePt t="286751" x="2894013" y="3071813"/>
          <p14:tracePt t="286788" x="2874963" y="3063875"/>
          <p14:tracePt t="286800" x="2867025" y="3054350"/>
          <p14:tracePt t="286811" x="2857500" y="3036888"/>
          <p14:tracePt t="286824" x="2847975" y="3027363"/>
          <p14:tracePt t="286836" x="2847975" y="3009900"/>
          <p14:tracePt t="286850" x="2840038" y="3009900"/>
          <p14:tracePt t="286867" x="2840038" y="2982913"/>
          <p14:tracePt t="286885" x="2840038" y="2955925"/>
          <p14:tracePt t="286900" x="2840038" y="2946400"/>
          <p14:tracePt t="286917" x="2847975" y="2921000"/>
          <p14:tracePt t="286933" x="2911475" y="2894013"/>
          <p14:tracePt t="286950" x="2955925" y="2894013"/>
          <p14:tracePt t="286967" x="2990850" y="2894013"/>
          <p14:tracePt t="286983" x="3071813" y="2901950"/>
          <p14:tracePt t="287000" x="3089275" y="2901950"/>
          <p14:tracePt t="287017" x="3125788" y="2938463"/>
          <p14:tracePt t="287033" x="3133725" y="2946400"/>
          <p14:tracePt t="287050" x="3143250" y="2955925"/>
          <p14:tracePt t="287066" x="3143250" y="2965450"/>
          <p14:tracePt t="287083" x="3152775" y="2973388"/>
          <p14:tracePt t="287100" x="3152775" y="2982913"/>
          <p14:tracePt t="287134" x="3152775" y="2992438"/>
          <p14:tracePt t="287150" x="3152775" y="3009900"/>
          <p14:tracePt t="287167" x="3152775" y="3027363"/>
          <p14:tracePt t="287184" x="3152775" y="3036888"/>
          <p14:tracePt t="287200" x="3143250" y="3036888"/>
          <p14:tracePt t="287325" x="3143250" y="3044825"/>
          <p14:tracePt t="287337" x="3143250" y="3054350"/>
          <p14:tracePt t="287354" x="3143250" y="3063875"/>
          <p14:tracePt t="287365" x="3143250" y="3089275"/>
          <p14:tracePt t="287378" x="3143250" y="3098800"/>
          <p14:tracePt t="287390" x="3143250" y="3108325"/>
          <p14:tracePt t="287414" x="3143250" y="3116263"/>
          <p14:tracePt t="287438" x="3143250" y="3125788"/>
          <p14:tracePt t="287486" x="3143250" y="3143250"/>
          <p14:tracePt t="287511" x="3143250" y="3152775"/>
          <p14:tracePt t="287523" x="3143250" y="3160713"/>
          <p14:tracePt t="287535" x="3143250" y="3170238"/>
          <p14:tracePt t="287547" x="3133725" y="3206750"/>
          <p14:tracePt t="287559" x="3133725" y="3259138"/>
          <p14:tracePt t="287572" x="3116263" y="3330575"/>
          <p14:tracePt t="287585" x="3098800" y="3429000"/>
          <p14:tracePt t="287600" x="3062288" y="3554413"/>
          <p14:tracePt t="287617" x="3044825" y="3724275"/>
          <p14:tracePt t="287633" x="2965450" y="4116388"/>
          <p14:tracePt t="287650" x="2928938" y="4305300"/>
          <p14:tracePt t="287666" x="2911475" y="4500563"/>
          <p14:tracePt t="287683" x="2874963" y="4768850"/>
          <p14:tracePt t="287967" x="2874963" y="4929188"/>
          <p14:tracePt t="287978" x="2874963" y="5143500"/>
          <p14:tracePt t="287990" x="2901950" y="5340350"/>
          <p14:tracePt t="288003" x="2965450" y="5537200"/>
          <p14:tracePt t="288017" x="3054350" y="5670550"/>
          <p14:tracePt t="288035" x="3143250" y="5751513"/>
          <p14:tracePt t="288051" x="3276600" y="5849938"/>
          <p14:tracePt t="288067" x="3527425" y="5938838"/>
          <p14:tracePt t="288083" x="3670300" y="5956300"/>
          <p14:tracePt t="288100" x="3813175" y="5956300"/>
          <p14:tracePt t="288117" x="4081463" y="5948363"/>
          <p14:tracePt t="288133" x="4205288" y="5929313"/>
          <p14:tracePt t="288150" x="4303713" y="5911850"/>
          <p14:tracePt t="288166" x="4438650" y="5884863"/>
          <p14:tracePt t="288183" x="4473575" y="5867400"/>
          <p14:tracePt t="288200" x="4518025" y="5857875"/>
          <p14:tracePt t="288461" x="4608513" y="5857875"/>
          <p14:tracePt t="288472" x="4751388" y="5857875"/>
          <p14:tracePt t="288484" x="4894263" y="5857875"/>
          <p14:tracePt t="288496" x="5037138" y="5857875"/>
          <p14:tracePt t="288509" x="5207000" y="5867400"/>
          <p14:tracePt t="288521" x="5349875" y="5867400"/>
          <p14:tracePt t="288535" x="5492750" y="5867400"/>
          <p14:tracePt t="288552" x="5635625" y="5867400"/>
          <p14:tracePt t="288569" x="5946775" y="5884863"/>
          <p14:tracePt t="288584" x="6072188" y="5903913"/>
          <p14:tracePt t="288600" x="6197600" y="5921375"/>
          <p14:tracePt t="288617" x="6421438" y="5956300"/>
          <p14:tracePt t="288633" x="6518275" y="5992813"/>
          <p14:tracePt t="288650" x="6599238" y="6010275"/>
          <p14:tracePt t="288667" x="6724650" y="6019800"/>
          <p14:tracePt t="288683" x="6769100" y="6037263"/>
          <p14:tracePt t="288700" x="6804025" y="6046788"/>
          <p14:tracePt t="288717" x="6840538" y="6064250"/>
          <p14:tracePt t="288751" x="6850063" y="6064250"/>
          <p14:tracePt t="288768" x="6850063" y="6081713"/>
          <p14:tracePt t="288787" x="6850063" y="6091238"/>
          <p14:tracePt t="288802" x="6850063" y="6099175"/>
          <p14:tracePt t="288818" x="6850063" y="6108700"/>
          <p14:tracePt t="288836" x="6786563" y="6143625"/>
          <p14:tracePt t="288851" x="6732588" y="6162675"/>
          <p14:tracePt t="288868" x="6680200" y="6170613"/>
          <p14:tracePt t="288885" x="6599238" y="6170613"/>
          <p14:tracePt t="288902" x="6429375" y="6170613"/>
          <p14:tracePt t="288918" x="6330950" y="6170613"/>
          <p14:tracePt t="288934" x="6215063" y="6189663"/>
          <p14:tracePt t="288951" x="6037263" y="6224588"/>
          <p14:tracePt t="288968" x="5956300" y="6234113"/>
          <p14:tracePt t="288984" x="5902325" y="6251575"/>
          <p14:tracePt t="289001" x="5795963" y="6269038"/>
          <p14:tracePt t="289018" x="5741988" y="6278563"/>
          <p14:tracePt t="289036" x="5599113" y="6323013"/>
          <p14:tracePt t="289051" x="5527675" y="6340475"/>
          <p14:tracePt t="289068" x="5473700" y="6357938"/>
          <p14:tracePt t="289085" x="5421313" y="6357938"/>
          <p14:tracePt t="289101" x="5340350" y="6357938"/>
          <p14:tracePt t="289118" x="5303838" y="6357938"/>
          <p14:tracePt t="289136" x="5207000" y="6350000"/>
          <p14:tracePt t="289150" x="5187950" y="6340475"/>
          <p14:tracePt t="289167" x="5160963" y="6340475"/>
          <p14:tracePt t="289184" x="5135563" y="6323013"/>
          <p14:tracePt t="289200" x="5126038" y="6323013"/>
          <p14:tracePt t="289306" x="5153025" y="6323013"/>
          <p14:tracePt t="289319" x="5207000" y="6323013"/>
          <p14:tracePt t="289329" x="5259388" y="6313488"/>
          <p14:tracePt t="289341" x="5375275" y="6313488"/>
          <p14:tracePt t="289353" x="5473700" y="6313488"/>
          <p14:tracePt t="289372" x="5616575" y="6313488"/>
          <p14:tracePt t="289384" x="5741988" y="6296025"/>
          <p14:tracePt t="289400" x="5840413" y="6296025"/>
          <p14:tracePt t="289418" x="5938838" y="6278563"/>
          <p14:tracePt t="289435" x="6108700" y="6278563"/>
          <p14:tracePt t="289451" x="6180138" y="6278563"/>
          <p14:tracePt t="289470" x="6357938" y="6278563"/>
          <p14:tracePt t="289485" x="6429375" y="6278563"/>
          <p14:tracePt t="289501" x="6500813" y="6278563"/>
          <p14:tracePt t="289519" x="6653213" y="6278563"/>
          <p14:tracePt t="289535" x="6707188" y="6278563"/>
          <p14:tracePt t="289551" x="6759575" y="6278563"/>
          <p14:tracePt t="289568" x="6831013" y="6278563"/>
          <p14:tracePt t="289584" x="6858000" y="6278563"/>
          <p14:tracePt t="289603" x="6875463" y="6278563"/>
          <p14:tracePt t="289618" x="6894513" y="6278563"/>
          <p14:tracePt t="289635" x="6921500" y="6278563"/>
          <p14:tracePt t="289651" x="7000875" y="6269038"/>
          <p14:tracePt t="289668" x="7037388" y="6251575"/>
          <p14:tracePt t="289685" x="7089775" y="6251575"/>
          <p14:tracePt t="289702" x="7180263" y="6251575"/>
          <p14:tracePt t="289717" x="7232650" y="6251575"/>
          <p14:tracePt t="289735" x="7367588" y="6261100"/>
          <p14:tracePt t="289750" x="7421563" y="6269038"/>
          <p14:tracePt t="289767" x="7456488" y="6286500"/>
          <p14:tracePt t="289784" x="7554913" y="6313488"/>
          <p14:tracePt t="289802" x="7589838" y="6323013"/>
          <p14:tracePt t="289817" x="7616825" y="6340475"/>
          <p14:tracePt t="289834" x="7680325" y="6357938"/>
          <p14:tracePt t="289850" x="7715250" y="6376988"/>
          <p14:tracePt t="289867" x="7742238" y="6376988"/>
          <p14:tracePt t="289883" x="7769225" y="6376988"/>
          <p14:tracePt t="289900" x="7813675" y="6384925"/>
          <p14:tracePt t="289917" x="7831138" y="6384925"/>
          <p14:tracePt t="289934" x="7858125" y="6384925"/>
          <p14:tracePt t="289950" x="7902575" y="6384925"/>
          <p14:tracePt t="289967" x="7912100" y="6384925"/>
          <p14:tracePt t="289983" x="7921625" y="6384925"/>
          <p14:tracePt t="300895" x="7831138" y="6357938"/>
          <p14:tracePt t="300906" x="7707313" y="6296025"/>
          <p14:tracePt t="300919" x="7554913" y="6261100"/>
          <p14:tracePt t="300931" x="7385050" y="6207125"/>
          <p14:tracePt t="300942" x="7215188" y="6143625"/>
          <p14:tracePt t="300955" x="7018338" y="6091238"/>
          <p14:tracePt t="300968" x="6804025" y="6046788"/>
          <p14:tracePt t="300985" x="6608763" y="5992813"/>
          <p14:tracePt t="301001" x="6411913" y="5929313"/>
          <p14:tracePt t="301018" x="6037263" y="5778500"/>
          <p14:tracePt t="301035" x="5867400" y="5715000"/>
          <p14:tracePt t="301053" x="5635625" y="5591175"/>
          <p14:tracePt t="301069" x="5554663" y="5564188"/>
          <p14:tracePt t="301086" x="5510213" y="55197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SW Help?</a:t>
            </a:r>
            <a:endParaRPr lang="ru-RU" dirty="0"/>
          </a:p>
        </p:txBody>
      </p:sp>
      <p:grpSp>
        <p:nvGrpSpPr>
          <p:cNvPr id="3" name="Group 2"/>
          <p:cNvGrpSpPr/>
          <p:nvPr/>
        </p:nvGrpSpPr>
        <p:grpSpPr>
          <a:xfrm>
            <a:off x="4550915" y="2146300"/>
            <a:ext cx="1503391" cy="685632"/>
            <a:chOff x="6116320" y="2290312"/>
            <a:chExt cx="1503391" cy="685632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6116320" y="2290312"/>
              <a:ext cx="1480531" cy="0"/>
            </a:xfrm>
            <a:prstGeom prst="line">
              <a:avLst/>
            </a:prstGeom>
            <a:noFill/>
            <a:ln w="25400" cap="flat" cmpd="sng" algn="ctr">
              <a:solidFill>
                <a:srgbClr val="4F81BD"/>
              </a:solidFill>
              <a:prstDash val="solid"/>
            </a:ln>
            <a:effectLst/>
          </p:spPr>
        </p:cxnSp>
        <p:cxnSp>
          <p:nvCxnSpPr>
            <p:cNvPr id="5" name="Straight Connector 4"/>
            <p:cNvCxnSpPr/>
            <p:nvPr/>
          </p:nvCxnSpPr>
          <p:spPr>
            <a:xfrm>
              <a:off x="6139180" y="2975944"/>
              <a:ext cx="1480531" cy="0"/>
            </a:xfrm>
            <a:prstGeom prst="line">
              <a:avLst/>
            </a:prstGeom>
            <a:noFill/>
            <a:ln w="25400" cap="flat" cmpd="sng" algn="ctr">
              <a:solidFill>
                <a:srgbClr val="4F81BD"/>
              </a:solidFill>
              <a:prstDash val="solid"/>
            </a:ln>
            <a:effectLst/>
          </p:spPr>
        </p:cxnSp>
      </p:grpSp>
      <p:sp>
        <p:nvSpPr>
          <p:cNvPr id="6" name="TextBox 5"/>
          <p:cNvSpPr txBox="1"/>
          <p:nvPr/>
        </p:nvSpPr>
        <p:spPr>
          <a:xfrm>
            <a:off x="4395558" y="2170276"/>
            <a:ext cx="1898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Sequential</a:t>
            </a:r>
            <a:r>
              <a:rPr lang="en-US" dirty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 hardware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0946" y="2099171"/>
            <a:ext cx="1628005" cy="75959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57200" y="4233227"/>
            <a:ext cx="8229600" cy="18398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3363" marR="0" lvl="0" indent="-233363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Then, technology allowed building wide and parallel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HW, but the code representation had stayed sequential</a:t>
            </a:r>
          </a:p>
          <a:p>
            <a:pPr marL="233363" marR="0" lvl="0" indent="-233363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Decision: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extract parallelism back by means of HW only</a:t>
            </a:r>
          </a:p>
          <a:p>
            <a:pPr marL="233363" marR="0" lvl="0" indent="-233363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Due to compatibility still need look like sequential HW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2300" y="2078241"/>
            <a:ext cx="15819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C0504D">
                    <a:lumMod val="75000"/>
                  </a:srgbClr>
                </a:solidFill>
                <a:latin typeface="Calibri"/>
                <a:cs typeface="+mn-cs"/>
              </a:rPr>
              <a:t>Parallel </a:t>
            </a:r>
            <a:r>
              <a:rPr lang="en-US" dirty="0">
                <a:solidFill>
                  <a:srgbClr val="C0504D">
                    <a:lumMod val="75000"/>
                  </a:srgbClr>
                </a:solidFill>
                <a:latin typeface="Calibri"/>
                <a:cs typeface="+mn-cs"/>
              </a:rPr>
              <a:t>algorithms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374196" y="952500"/>
            <a:ext cx="1363876" cy="3098800"/>
            <a:chOff x="914400" y="1096512"/>
            <a:chExt cx="1805651" cy="3098800"/>
          </a:xfrm>
          <a:effectLst/>
        </p:grpSpPr>
        <p:cxnSp>
          <p:nvCxnSpPr>
            <p:cNvPr id="11" name="Straight Connector 10"/>
            <p:cNvCxnSpPr/>
            <p:nvPr/>
          </p:nvCxnSpPr>
          <p:spPr>
            <a:xfrm>
              <a:off x="914400" y="1096512"/>
              <a:ext cx="1805651" cy="0"/>
            </a:xfrm>
            <a:prstGeom prst="line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</a:ln>
            <a:effectLst/>
          </p:spPr>
        </p:cxnSp>
        <p:cxnSp>
          <p:nvCxnSpPr>
            <p:cNvPr id="12" name="Straight Connector 11"/>
            <p:cNvCxnSpPr/>
            <p:nvPr/>
          </p:nvCxnSpPr>
          <p:spPr>
            <a:xfrm>
              <a:off x="914400" y="4195312"/>
              <a:ext cx="1805651" cy="0"/>
            </a:xfrm>
            <a:prstGeom prst="line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</a:ln>
            <a:effectLst/>
          </p:spPr>
        </p:cxnSp>
      </p:grpSp>
      <p:sp>
        <p:nvSpPr>
          <p:cNvPr id="13" name="TextBox 12"/>
          <p:cNvSpPr txBox="1"/>
          <p:nvPr/>
        </p:nvSpPr>
        <p:spPr>
          <a:xfrm>
            <a:off x="2718493" y="2170276"/>
            <a:ext cx="1559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Sequential</a:t>
            </a:r>
            <a:r>
              <a:rPr lang="en-US" dirty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 code (ISA)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2878821" y="2146300"/>
            <a:ext cx="1699260" cy="0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/>
        </p:spPr>
      </p:cxnSp>
      <p:sp>
        <p:nvSpPr>
          <p:cNvPr id="15" name="Freeform 14"/>
          <p:cNvSpPr/>
          <p:nvPr/>
        </p:nvSpPr>
        <p:spPr>
          <a:xfrm>
            <a:off x="1730741" y="952500"/>
            <a:ext cx="1158240" cy="1193238"/>
          </a:xfrm>
          <a:custGeom>
            <a:avLst/>
            <a:gdLst>
              <a:gd name="connsiteX0" fmla="*/ 0 w 1158240"/>
              <a:gd name="connsiteY0" fmla="*/ 0 h 1137920"/>
              <a:gd name="connsiteX1" fmla="*/ 162560 w 1158240"/>
              <a:gd name="connsiteY1" fmla="*/ 20320 h 1137920"/>
              <a:gd name="connsiteX2" fmla="*/ 243840 w 1158240"/>
              <a:gd name="connsiteY2" fmla="*/ 111760 h 1137920"/>
              <a:gd name="connsiteX3" fmla="*/ 365760 w 1158240"/>
              <a:gd name="connsiteY3" fmla="*/ 314960 h 1137920"/>
              <a:gd name="connsiteX4" fmla="*/ 731520 w 1158240"/>
              <a:gd name="connsiteY4" fmla="*/ 934720 h 1137920"/>
              <a:gd name="connsiteX5" fmla="*/ 863600 w 1158240"/>
              <a:gd name="connsiteY5" fmla="*/ 1076960 h 1137920"/>
              <a:gd name="connsiteX6" fmla="*/ 985520 w 1158240"/>
              <a:gd name="connsiteY6" fmla="*/ 1117600 h 1137920"/>
              <a:gd name="connsiteX7" fmla="*/ 1158240 w 1158240"/>
              <a:gd name="connsiteY7" fmla="*/ 1137920 h 1137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58240" h="1137920">
                <a:moveTo>
                  <a:pt x="0" y="0"/>
                </a:moveTo>
                <a:cubicBezTo>
                  <a:pt x="60960" y="846"/>
                  <a:pt x="121920" y="1693"/>
                  <a:pt x="162560" y="20320"/>
                </a:cubicBezTo>
                <a:cubicBezTo>
                  <a:pt x="203200" y="38947"/>
                  <a:pt x="209973" y="62653"/>
                  <a:pt x="243840" y="111760"/>
                </a:cubicBezTo>
                <a:cubicBezTo>
                  <a:pt x="277707" y="160867"/>
                  <a:pt x="365760" y="314960"/>
                  <a:pt x="365760" y="314960"/>
                </a:cubicBezTo>
                <a:cubicBezTo>
                  <a:pt x="447040" y="452120"/>
                  <a:pt x="648547" y="807720"/>
                  <a:pt x="731520" y="934720"/>
                </a:cubicBezTo>
                <a:cubicBezTo>
                  <a:pt x="814493" y="1061720"/>
                  <a:pt x="821267" y="1046480"/>
                  <a:pt x="863600" y="1076960"/>
                </a:cubicBezTo>
                <a:cubicBezTo>
                  <a:pt x="905933" y="1107440"/>
                  <a:pt x="936413" y="1107440"/>
                  <a:pt x="985520" y="1117600"/>
                </a:cubicBezTo>
                <a:cubicBezTo>
                  <a:pt x="1034627" y="1127760"/>
                  <a:pt x="1096433" y="1132840"/>
                  <a:pt x="1158240" y="1137920"/>
                </a:cubicBezTo>
              </a:path>
            </a:pathLst>
          </a:custGeom>
          <a:noFill/>
          <a:ln w="25400" cap="flat" cmpd="sng" algn="ctr">
            <a:gradFill>
              <a:gsLst>
                <a:gs pos="0">
                  <a:srgbClr val="C0504D"/>
                </a:gs>
                <a:gs pos="100000">
                  <a:srgbClr val="4F81BD"/>
                </a:gs>
              </a:gsLst>
              <a:lin ang="540000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>
            <a:stCxn id="17" idx="7"/>
          </p:cNvCxnSpPr>
          <p:nvPr/>
        </p:nvCxnSpPr>
        <p:spPr>
          <a:xfrm>
            <a:off x="2898852" y="2832100"/>
            <a:ext cx="1679229" cy="0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/>
        </p:spPr>
      </p:cxnSp>
      <p:sp>
        <p:nvSpPr>
          <p:cNvPr id="17" name="Freeform 16"/>
          <p:cNvSpPr/>
          <p:nvPr/>
        </p:nvSpPr>
        <p:spPr>
          <a:xfrm flipV="1">
            <a:off x="1740612" y="2832100"/>
            <a:ext cx="1158240" cy="1221740"/>
          </a:xfrm>
          <a:custGeom>
            <a:avLst/>
            <a:gdLst>
              <a:gd name="connsiteX0" fmla="*/ 0 w 1158240"/>
              <a:gd name="connsiteY0" fmla="*/ 0 h 1137920"/>
              <a:gd name="connsiteX1" fmla="*/ 162560 w 1158240"/>
              <a:gd name="connsiteY1" fmla="*/ 20320 h 1137920"/>
              <a:gd name="connsiteX2" fmla="*/ 243840 w 1158240"/>
              <a:gd name="connsiteY2" fmla="*/ 111760 h 1137920"/>
              <a:gd name="connsiteX3" fmla="*/ 365760 w 1158240"/>
              <a:gd name="connsiteY3" fmla="*/ 314960 h 1137920"/>
              <a:gd name="connsiteX4" fmla="*/ 731520 w 1158240"/>
              <a:gd name="connsiteY4" fmla="*/ 934720 h 1137920"/>
              <a:gd name="connsiteX5" fmla="*/ 863600 w 1158240"/>
              <a:gd name="connsiteY5" fmla="*/ 1076960 h 1137920"/>
              <a:gd name="connsiteX6" fmla="*/ 985520 w 1158240"/>
              <a:gd name="connsiteY6" fmla="*/ 1117600 h 1137920"/>
              <a:gd name="connsiteX7" fmla="*/ 1158240 w 1158240"/>
              <a:gd name="connsiteY7" fmla="*/ 1137920 h 1137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58240" h="1137920">
                <a:moveTo>
                  <a:pt x="0" y="0"/>
                </a:moveTo>
                <a:cubicBezTo>
                  <a:pt x="60960" y="846"/>
                  <a:pt x="121920" y="1693"/>
                  <a:pt x="162560" y="20320"/>
                </a:cubicBezTo>
                <a:cubicBezTo>
                  <a:pt x="203200" y="38947"/>
                  <a:pt x="209973" y="62653"/>
                  <a:pt x="243840" y="111760"/>
                </a:cubicBezTo>
                <a:cubicBezTo>
                  <a:pt x="277707" y="160867"/>
                  <a:pt x="365760" y="314960"/>
                  <a:pt x="365760" y="314960"/>
                </a:cubicBezTo>
                <a:cubicBezTo>
                  <a:pt x="447040" y="452120"/>
                  <a:pt x="648547" y="807720"/>
                  <a:pt x="731520" y="934720"/>
                </a:cubicBezTo>
                <a:cubicBezTo>
                  <a:pt x="814493" y="1061720"/>
                  <a:pt x="821267" y="1046480"/>
                  <a:pt x="863600" y="1076960"/>
                </a:cubicBezTo>
                <a:cubicBezTo>
                  <a:pt x="905933" y="1107440"/>
                  <a:pt x="936413" y="1107440"/>
                  <a:pt x="985520" y="1117600"/>
                </a:cubicBezTo>
                <a:cubicBezTo>
                  <a:pt x="1034627" y="1127760"/>
                  <a:pt x="1096433" y="1132840"/>
                  <a:pt x="1158240" y="1137920"/>
                </a:cubicBezTo>
              </a:path>
            </a:pathLst>
          </a:custGeom>
          <a:noFill/>
          <a:ln w="25400" cap="flat" cmpd="sng" algn="ctr">
            <a:gradFill>
              <a:gsLst>
                <a:gs pos="0">
                  <a:srgbClr val="C0504D"/>
                </a:gs>
                <a:gs pos="100000">
                  <a:srgbClr val="4F81BD"/>
                </a:gs>
              </a:gsLst>
              <a:lin ang="540000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ight Arrow 17"/>
          <p:cNvSpPr/>
          <p:nvPr/>
        </p:nvSpPr>
        <p:spPr>
          <a:xfrm rot="2599015">
            <a:off x="1948487" y="1818903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ight Arrow 18"/>
          <p:cNvSpPr/>
          <p:nvPr/>
        </p:nvSpPr>
        <p:spPr>
          <a:xfrm rot="19000985" flipV="1">
            <a:off x="1948487" y="2895033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Right Arrow 19"/>
          <p:cNvSpPr/>
          <p:nvPr/>
        </p:nvSpPr>
        <p:spPr>
          <a:xfrm rot="20419462" flipV="1">
            <a:off x="1859037" y="2566564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ight Arrow 20"/>
          <p:cNvSpPr/>
          <p:nvPr/>
        </p:nvSpPr>
        <p:spPr>
          <a:xfrm rot="1180538">
            <a:off x="1859037" y="2154280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Right Arrow 21"/>
          <p:cNvSpPr/>
          <p:nvPr/>
        </p:nvSpPr>
        <p:spPr>
          <a:xfrm>
            <a:off x="2411477" y="2394599"/>
            <a:ext cx="331865" cy="246589"/>
          </a:xfrm>
          <a:prstGeom prst="rightArrow">
            <a:avLst/>
          </a:prstGeom>
          <a:solidFill>
            <a:srgbClr val="4F81B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Right Arrow 22"/>
          <p:cNvSpPr/>
          <p:nvPr/>
        </p:nvSpPr>
        <p:spPr>
          <a:xfrm>
            <a:off x="4315153" y="2382902"/>
            <a:ext cx="331865" cy="246589"/>
          </a:xfrm>
          <a:prstGeom prst="rightArrow">
            <a:avLst/>
          </a:prstGeom>
          <a:solidFill>
            <a:srgbClr val="4F81B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4" name="Group 23"/>
          <p:cNvGrpSpPr/>
          <p:nvPr/>
        </p:nvGrpSpPr>
        <p:grpSpPr>
          <a:xfrm flipH="1" flipV="1">
            <a:off x="4575672" y="2833028"/>
            <a:ext cx="2016020" cy="525780"/>
            <a:chOff x="5675100" y="1656080"/>
            <a:chExt cx="2016020" cy="1051560"/>
          </a:xfrm>
          <a:effectLst/>
        </p:grpSpPr>
        <p:cxnSp>
          <p:nvCxnSpPr>
            <p:cNvPr id="25" name="Straight Connector 24"/>
            <p:cNvCxnSpPr/>
            <p:nvPr/>
          </p:nvCxnSpPr>
          <p:spPr>
            <a:xfrm flipV="1">
              <a:off x="5675100" y="1656080"/>
              <a:ext cx="865110" cy="0"/>
            </a:xfrm>
            <a:prstGeom prst="line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</a:ln>
            <a:effectLst/>
          </p:spPr>
        </p:cxnSp>
        <p:sp>
          <p:nvSpPr>
            <p:cNvPr id="26" name="Freeform 25"/>
            <p:cNvSpPr/>
            <p:nvPr/>
          </p:nvSpPr>
          <p:spPr>
            <a:xfrm>
              <a:off x="6532880" y="1656080"/>
              <a:ext cx="1158240" cy="1051560"/>
            </a:xfrm>
            <a:custGeom>
              <a:avLst/>
              <a:gdLst>
                <a:gd name="connsiteX0" fmla="*/ 0 w 1158240"/>
                <a:gd name="connsiteY0" fmla="*/ 0 h 1137920"/>
                <a:gd name="connsiteX1" fmla="*/ 162560 w 1158240"/>
                <a:gd name="connsiteY1" fmla="*/ 20320 h 1137920"/>
                <a:gd name="connsiteX2" fmla="*/ 243840 w 1158240"/>
                <a:gd name="connsiteY2" fmla="*/ 111760 h 1137920"/>
                <a:gd name="connsiteX3" fmla="*/ 365760 w 1158240"/>
                <a:gd name="connsiteY3" fmla="*/ 314960 h 1137920"/>
                <a:gd name="connsiteX4" fmla="*/ 731520 w 1158240"/>
                <a:gd name="connsiteY4" fmla="*/ 934720 h 1137920"/>
                <a:gd name="connsiteX5" fmla="*/ 863600 w 1158240"/>
                <a:gd name="connsiteY5" fmla="*/ 1076960 h 1137920"/>
                <a:gd name="connsiteX6" fmla="*/ 985520 w 1158240"/>
                <a:gd name="connsiteY6" fmla="*/ 1117600 h 1137920"/>
                <a:gd name="connsiteX7" fmla="*/ 1158240 w 1158240"/>
                <a:gd name="connsiteY7" fmla="*/ 1137920 h 1137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8240" h="1137920">
                  <a:moveTo>
                    <a:pt x="0" y="0"/>
                  </a:moveTo>
                  <a:cubicBezTo>
                    <a:pt x="60960" y="846"/>
                    <a:pt x="121920" y="1693"/>
                    <a:pt x="162560" y="20320"/>
                  </a:cubicBezTo>
                  <a:cubicBezTo>
                    <a:pt x="203200" y="38947"/>
                    <a:pt x="209973" y="62653"/>
                    <a:pt x="243840" y="111760"/>
                  </a:cubicBezTo>
                  <a:cubicBezTo>
                    <a:pt x="277707" y="160867"/>
                    <a:pt x="365760" y="314960"/>
                    <a:pt x="365760" y="314960"/>
                  </a:cubicBezTo>
                  <a:cubicBezTo>
                    <a:pt x="447040" y="452120"/>
                    <a:pt x="648547" y="807720"/>
                    <a:pt x="731520" y="934720"/>
                  </a:cubicBezTo>
                  <a:cubicBezTo>
                    <a:pt x="814493" y="1061720"/>
                    <a:pt x="821267" y="1046480"/>
                    <a:pt x="863600" y="1076960"/>
                  </a:cubicBezTo>
                  <a:cubicBezTo>
                    <a:pt x="905933" y="1107440"/>
                    <a:pt x="936413" y="1107440"/>
                    <a:pt x="985520" y="1117600"/>
                  </a:cubicBezTo>
                  <a:cubicBezTo>
                    <a:pt x="1034627" y="1127760"/>
                    <a:pt x="1096433" y="1132840"/>
                    <a:pt x="1158240" y="1137920"/>
                  </a:cubicBezTo>
                </a:path>
              </a:pathLst>
            </a:custGeom>
            <a:noFill/>
            <a:ln w="25400" cap="flat" cmpd="sng" algn="ctr">
              <a:gradFill>
                <a:gsLst>
                  <a:gs pos="0">
                    <a:srgbClr val="C0504D"/>
                  </a:gs>
                  <a:gs pos="100000">
                    <a:srgbClr val="4F81BD"/>
                  </a:gs>
                </a:gsLst>
                <a:lin ang="5400000" scaled="0"/>
              </a:gra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 flipH="1">
            <a:off x="4575729" y="1621321"/>
            <a:ext cx="1993103" cy="525780"/>
            <a:chOff x="5698017" y="1656080"/>
            <a:chExt cx="1993103" cy="1051560"/>
          </a:xfrm>
          <a:effectLst/>
        </p:grpSpPr>
        <p:cxnSp>
          <p:nvCxnSpPr>
            <p:cNvPr id="28" name="Straight Connector 27"/>
            <p:cNvCxnSpPr/>
            <p:nvPr/>
          </p:nvCxnSpPr>
          <p:spPr>
            <a:xfrm>
              <a:off x="5698017" y="1656080"/>
              <a:ext cx="842193" cy="0"/>
            </a:xfrm>
            <a:prstGeom prst="line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</a:ln>
            <a:effectLst/>
          </p:spPr>
        </p:cxnSp>
        <p:sp>
          <p:nvSpPr>
            <p:cNvPr id="29" name="Freeform 28"/>
            <p:cNvSpPr/>
            <p:nvPr/>
          </p:nvSpPr>
          <p:spPr>
            <a:xfrm>
              <a:off x="6532880" y="1656080"/>
              <a:ext cx="1158240" cy="1051560"/>
            </a:xfrm>
            <a:custGeom>
              <a:avLst/>
              <a:gdLst>
                <a:gd name="connsiteX0" fmla="*/ 0 w 1158240"/>
                <a:gd name="connsiteY0" fmla="*/ 0 h 1137920"/>
                <a:gd name="connsiteX1" fmla="*/ 162560 w 1158240"/>
                <a:gd name="connsiteY1" fmla="*/ 20320 h 1137920"/>
                <a:gd name="connsiteX2" fmla="*/ 243840 w 1158240"/>
                <a:gd name="connsiteY2" fmla="*/ 111760 h 1137920"/>
                <a:gd name="connsiteX3" fmla="*/ 365760 w 1158240"/>
                <a:gd name="connsiteY3" fmla="*/ 314960 h 1137920"/>
                <a:gd name="connsiteX4" fmla="*/ 731520 w 1158240"/>
                <a:gd name="connsiteY4" fmla="*/ 934720 h 1137920"/>
                <a:gd name="connsiteX5" fmla="*/ 863600 w 1158240"/>
                <a:gd name="connsiteY5" fmla="*/ 1076960 h 1137920"/>
                <a:gd name="connsiteX6" fmla="*/ 985520 w 1158240"/>
                <a:gd name="connsiteY6" fmla="*/ 1117600 h 1137920"/>
                <a:gd name="connsiteX7" fmla="*/ 1158240 w 1158240"/>
                <a:gd name="connsiteY7" fmla="*/ 1137920 h 1137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8240" h="1137920">
                  <a:moveTo>
                    <a:pt x="0" y="0"/>
                  </a:moveTo>
                  <a:cubicBezTo>
                    <a:pt x="60960" y="846"/>
                    <a:pt x="121920" y="1693"/>
                    <a:pt x="162560" y="20320"/>
                  </a:cubicBezTo>
                  <a:cubicBezTo>
                    <a:pt x="203200" y="38947"/>
                    <a:pt x="209973" y="62653"/>
                    <a:pt x="243840" y="111760"/>
                  </a:cubicBezTo>
                  <a:cubicBezTo>
                    <a:pt x="277707" y="160867"/>
                    <a:pt x="365760" y="314960"/>
                    <a:pt x="365760" y="314960"/>
                  </a:cubicBezTo>
                  <a:cubicBezTo>
                    <a:pt x="447040" y="452120"/>
                    <a:pt x="648547" y="807720"/>
                    <a:pt x="731520" y="934720"/>
                  </a:cubicBezTo>
                  <a:cubicBezTo>
                    <a:pt x="814493" y="1061720"/>
                    <a:pt x="821267" y="1046480"/>
                    <a:pt x="863600" y="1076960"/>
                  </a:cubicBezTo>
                  <a:cubicBezTo>
                    <a:pt x="905933" y="1107440"/>
                    <a:pt x="936413" y="1107440"/>
                    <a:pt x="985520" y="1117600"/>
                  </a:cubicBezTo>
                  <a:cubicBezTo>
                    <a:pt x="1034627" y="1127760"/>
                    <a:pt x="1096433" y="1132840"/>
                    <a:pt x="1158240" y="1137920"/>
                  </a:cubicBezTo>
                </a:path>
              </a:pathLst>
            </a:custGeom>
            <a:noFill/>
            <a:ln w="25400" cap="flat" cmpd="sng" algn="ctr">
              <a:gradFill>
                <a:gsLst>
                  <a:gs pos="0">
                    <a:srgbClr val="C0504D"/>
                  </a:gs>
                  <a:gs pos="100000">
                    <a:srgbClr val="4F81BD"/>
                  </a:gs>
                </a:gsLst>
                <a:lin ang="5400000" scaled="0"/>
              </a:gra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0" name="Right Arrow 29"/>
          <p:cNvSpPr/>
          <p:nvPr/>
        </p:nvSpPr>
        <p:spPr>
          <a:xfrm rot="20419462" flipV="1">
            <a:off x="4891011" y="2187356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Right Arrow 30"/>
          <p:cNvSpPr/>
          <p:nvPr/>
        </p:nvSpPr>
        <p:spPr>
          <a:xfrm rot="1180538">
            <a:off x="4891011" y="2574544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066205" y="1998364"/>
            <a:ext cx="18982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C0504D">
                    <a:lumMod val="75000"/>
                  </a:srgbClr>
                </a:solidFill>
                <a:latin typeface="Calibri"/>
                <a:cs typeface="+mn-cs"/>
              </a:rPr>
              <a:t>Sophisticated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C0504D">
                    <a:lumMod val="75000"/>
                  </a:srgbClr>
                </a:solidFill>
                <a:latin typeface="Calibri"/>
                <a:cs typeface="+mn-cs"/>
              </a:rPr>
              <a:t>parallel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C0504D">
                    <a:lumMod val="75000"/>
                  </a:srgbClr>
                </a:solidFill>
                <a:latin typeface="Calibri"/>
                <a:cs typeface="+mn-cs"/>
              </a:rPr>
              <a:t>hardware</a:t>
            </a:r>
          </a:p>
        </p:txBody>
      </p:sp>
      <p:sp>
        <p:nvSpPr>
          <p:cNvPr id="33" name="Freeform 32"/>
          <p:cNvSpPr/>
          <p:nvPr/>
        </p:nvSpPr>
        <p:spPr>
          <a:xfrm>
            <a:off x="6550876" y="1621321"/>
            <a:ext cx="832764" cy="525780"/>
          </a:xfrm>
          <a:custGeom>
            <a:avLst/>
            <a:gdLst>
              <a:gd name="connsiteX0" fmla="*/ 0 w 1158240"/>
              <a:gd name="connsiteY0" fmla="*/ 0 h 1137920"/>
              <a:gd name="connsiteX1" fmla="*/ 162560 w 1158240"/>
              <a:gd name="connsiteY1" fmla="*/ 20320 h 1137920"/>
              <a:gd name="connsiteX2" fmla="*/ 243840 w 1158240"/>
              <a:gd name="connsiteY2" fmla="*/ 111760 h 1137920"/>
              <a:gd name="connsiteX3" fmla="*/ 365760 w 1158240"/>
              <a:gd name="connsiteY3" fmla="*/ 314960 h 1137920"/>
              <a:gd name="connsiteX4" fmla="*/ 731520 w 1158240"/>
              <a:gd name="connsiteY4" fmla="*/ 934720 h 1137920"/>
              <a:gd name="connsiteX5" fmla="*/ 863600 w 1158240"/>
              <a:gd name="connsiteY5" fmla="*/ 1076960 h 1137920"/>
              <a:gd name="connsiteX6" fmla="*/ 985520 w 1158240"/>
              <a:gd name="connsiteY6" fmla="*/ 1117600 h 1137920"/>
              <a:gd name="connsiteX7" fmla="*/ 1158240 w 1158240"/>
              <a:gd name="connsiteY7" fmla="*/ 1137920 h 1137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58240" h="1137920">
                <a:moveTo>
                  <a:pt x="0" y="0"/>
                </a:moveTo>
                <a:cubicBezTo>
                  <a:pt x="60960" y="846"/>
                  <a:pt x="121920" y="1693"/>
                  <a:pt x="162560" y="20320"/>
                </a:cubicBezTo>
                <a:cubicBezTo>
                  <a:pt x="203200" y="38947"/>
                  <a:pt x="209973" y="62653"/>
                  <a:pt x="243840" y="111760"/>
                </a:cubicBezTo>
                <a:cubicBezTo>
                  <a:pt x="277707" y="160867"/>
                  <a:pt x="365760" y="314960"/>
                  <a:pt x="365760" y="314960"/>
                </a:cubicBezTo>
                <a:cubicBezTo>
                  <a:pt x="447040" y="452120"/>
                  <a:pt x="648547" y="807720"/>
                  <a:pt x="731520" y="934720"/>
                </a:cubicBezTo>
                <a:cubicBezTo>
                  <a:pt x="814493" y="1061720"/>
                  <a:pt x="821267" y="1046480"/>
                  <a:pt x="863600" y="1076960"/>
                </a:cubicBezTo>
                <a:cubicBezTo>
                  <a:pt x="905933" y="1107440"/>
                  <a:pt x="936413" y="1107440"/>
                  <a:pt x="985520" y="1117600"/>
                </a:cubicBezTo>
                <a:cubicBezTo>
                  <a:pt x="1034627" y="1127760"/>
                  <a:pt x="1096433" y="1132840"/>
                  <a:pt x="1158240" y="1137920"/>
                </a:cubicBezTo>
              </a:path>
            </a:pathLst>
          </a:custGeom>
          <a:noFill/>
          <a:ln w="25400" cap="flat" cmpd="sng" algn="ctr">
            <a:gradFill>
              <a:gsLst>
                <a:gs pos="0">
                  <a:srgbClr val="C0504D"/>
                </a:gs>
                <a:gs pos="100000">
                  <a:srgbClr val="4F81BD"/>
                </a:gs>
              </a:gsLst>
              <a:lin ang="540000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Freeform 33"/>
          <p:cNvSpPr/>
          <p:nvPr/>
        </p:nvSpPr>
        <p:spPr>
          <a:xfrm flipV="1">
            <a:off x="6591692" y="2833028"/>
            <a:ext cx="832764" cy="525780"/>
          </a:xfrm>
          <a:custGeom>
            <a:avLst/>
            <a:gdLst>
              <a:gd name="connsiteX0" fmla="*/ 0 w 1158240"/>
              <a:gd name="connsiteY0" fmla="*/ 0 h 1137920"/>
              <a:gd name="connsiteX1" fmla="*/ 162560 w 1158240"/>
              <a:gd name="connsiteY1" fmla="*/ 20320 h 1137920"/>
              <a:gd name="connsiteX2" fmla="*/ 243840 w 1158240"/>
              <a:gd name="connsiteY2" fmla="*/ 111760 h 1137920"/>
              <a:gd name="connsiteX3" fmla="*/ 365760 w 1158240"/>
              <a:gd name="connsiteY3" fmla="*/ 314960 h 1137920"/>
              <a:gd name="connsiteX4" fmla="*/ 731520 w 1158240"/>
              <a:gd name="connsiteY4" fmla="*/ 934720 h 1137920"/>
              <a:gd name="connsiteX5" fmla="*/ 863600 w 1158240"/>
              <a:gd name="connsiteY5" fmla="*/ 1076960 h 1137920"/>
              <a:gd name="connsiteX6" fmla="*/ 985520 w 1158240"/>
              <a:gd name="connsiteY6" fmla="*/ 1117600 h 1137920"/>
              <a:gd name="connsiteX7" fmla="*/ 1158240 w 1158240"/>
              <a:gd name="connsiteY7" fmla="*/ 1137920 h 1137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58240" h="1137920">
                <a:moveTo>
                  <a:pt x="0" y="0"/>
                </a:moveTo>
                <a:cubicBezTo>
                  <a:pt x="60960" y="846"/>
                  <a:pt x="121920" y="1693"/>
                  <a:pt x="162560" y="20320"/>
                </a:cubicBezTo>
                <a:cubicBezTo>
                  <a:pt x="203200" y="38947"/>
                  <a:pt x="209973" y="62653"/>
                  <a:pt x="243840" y="111760"/>
                </a:cubicBezTo>
                <a:cubicBezTo>
                  <a:pt x="277707" y="160867"/>
                  <a:pt x="365760" y="314960"/>
                  <a:pt x="365760" y="314960"/>
                </a:cubicBezTo>
                <a:cubicBezTo>
                  <a:pt x="447040" y="452120"/>
                  <a:pt x="648547" y="807720"/>
                  <a:pt x="731520" y="934720"/>
                </a:cubicBezTo>
                <a:cubicBezTo>
                  <a:pt x="814493" y="1061720"/>
                  <a:pt x="821267" y="1046480"/>
                  <a:pt x="863600" y="1076960"/>
                </a:cubicBezTo>
                <a:cubicBezTo>
                  <a:pt x="905933" y="1107440"/>
                  <a:pt x="936413" y="1107440"/>
                  <a:pt x="985520" y="1117600"/>
                </a:cubicBezTo>
                <a:cubicBezTo>
                  <a:pt x="1034627" y="1127760"/>
                  <a:pt x="1096433" y="1132840"/>
                  <a:pt x="1158240" y="1137920"/>
                </a:cubicBezTo>
              </a:path>
            </a:pathLst>
          </a:custGeom>
          <a:noFill/>
          <a:ln w="25400" cap="flat" cmpd="sng" algn="ctr">
            <a:gradFill>
              <a:gsLst>
                <a:gs pos="0">
                  <a:srgbClr val="C0504D"/>
                </a:gs>
                <a:gs pos="100000">
                  <a:srgbClr val="4F81BD"/>
                </a:gs>
              </a:gsLst>
              <a:lin ang="5400000" scaled="0"/>
            </a:gra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816078" y="2163978"/>
            <a:ext cx="2292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Visibility of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s</a:t>
            </a:r>
            <a:r>
              <a:rPr lang="en-US" b="1" dirty="0" smtClean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equential</a:t>
            </a:r>
            <a:r>
              <a:rPr lang="en-US" dirty="0" smtClean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 HW</a:t>
            </a:r>
            <a:endParaRPr lang="en-US" dirty="0">
              <a:solidFill>
                <a:srgbClr val="4F81BD">
                  <a:lumMod val="75000"/>
                </a:srgbClr>
              </a:solidFill>
              <a:latin typeface="Calibri"/>
              <a:cs typeface="+mn-cs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 flipV="1">
            <a:off x="7380754" y="2145738"/>
            <a:ext cx="1344781" cy="2070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/>
        </p:spPr>
      </p:cxnSp>
      <p:cxnSp>
        <p:nvCxnSpPr>
          <p:cNvPr id="37" name="Straight Connector 36"/>
          <p:cNvCxnSpPr/>
          <p:nvPr/>
        </p:nvCxnSpPr>
        <p:spPr>
          <a:xfrm>
            <a:off x="7422375" y="2833608"/>
            <a:ext cx="1303160" cy="8359"/>
          </a:xfrm>
          <a:prstGeom prst="lin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/>
        </p:spPr>
      </p:cxnSp>
      <p:sp>
        <p:nvSpPr>
          <p:cNvPr id="38" name="Right Arrow 37"/>
          <p:cNvSpPr/>
          <p:nvPr/>
        </p:nvSpPr>
        <p:spPr>
          <a:xfrm rot="20419462" flipV="1">
            <a:off x="6796476" y="2576146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Right Arrow 38"/>
          <p:cNvSpPr/>
          <p:nvPr/>
        </p:nvSpPr>
        <p:spPr>
          <a:xfrm rot="1180538">
            <a:off x="6796476" y="2163862"/>
            <a:ext cx="331865" cy="246589"/>
          </a:xfrm>
          <a:prstGeom prst="rightArrow">
            <a:avLst/>
          </a:prstGeom>
          <a:solidFill>
            <a:srgbClr val="C0504D">
              <a:lumMod val="60000"/>
              <a:lumOff val="4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0" name="Audio 3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3211409"/>
      </p:ext>
    </p:extLst>
  </p:cSld>
  <p:clrMapOvr>
    <a:masterClrMapping/>
  </p:clrMapOvr>
  <p:transition advTm="22076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7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1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2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  <p:bldLst>
      <p:bldP spid="7" grpId="0" animBg="1"/>
      <p:bldP spid="30" grpId="0" animBg="1"/>
      <p:bldP spid="31" grpId="0" animBg="1"/>
      <p:bldP spid="32" grpId="0"/>
      <p:bldP spid="33" grpId="0" animBg="1"/>
      <p:bldP spid="34" grpId="0" animBg="1"/>
      <p:bldP spid="35" grpId="0"/>
      <p:bldP spid="38" grpId="0" animBg="1"/>
      <p:bldP spid="39" grpId="0" animBg="1"/>
    </p:bldLst>
  </p:timing>
  <p:extLst>
    <p:ext uri="{3A86A75C-4F4B-4683-9AE1-C65F6400EC91}">
      <p14:laserTraceLst xmlns:p14="http://schemas.microsoft.com/office/powerpoint/2010/main">
        <p14:tracePtLst>
          <p14:tracePt t="1939" x="5340350" y="5500688"/>
          <p14:tracePt t="1951" x="5126038" y="5456238"/>
          <p14:tracePt t="1963" x="4929188" y="5421313"/>
          <p14:tracePt t="1975" x="4732338" y="5367338"/>
          <p14:tracePt t="2000" x="4054475" y="5081588"/>
          <p14:tracePt t="2012" x="3795713" y="4965700"/>
          <p14:tracePt t="2024" x="3438525" y="4840288"/>
          <p14:tracePt t="2038" x="3116263" y="4670425"/>
          <p14:tracePt t="2050" x="2741613" y="4483100"/>
          <p14:tracePt t="2064" x="2446338" y="4286250"/>
          <p14:tracePt t="2081" x="2152650" y="4090988"/>
          <p14:tracePt t="2098" x="2000250" y="3956050"/>
          <p14:tracePt t="2115" x="1919288" y="3902075"/>
          <p14:tracePt t="2377" x="1839913" y="3938588"/>
          <p14:tracePt t="2390" x="1731963" y="3973513"/>
          <p14:tracePt t="2402" x="1562100" y="4027488"/>
          <p14:tracePt t="2416" x="1347788" y="4090988"/>
          <p14:tracePt t="2433" x="1108075" y="4152900"/>
          <p14:tracePt t="2449" x="696913" y="4251325"/>
          <p14:tracePt t="2465" x="561975" y="4286250"/>
          <p14:tracePt t="2481" x="482600" y="4313238"/>
          <p14:tracePt t="2498" x="455613" y="4322763"/>
          <p14:tracePt t="2533" x="455613" y="4349750"/>
          <p14:tracePt t="2548" x="490538" y="4376738"/>
          <p14:tracePt t="2565" x="554038" y="4402138"/>
          <p14:tracePt t="2582" x="633413" y="4456113"/>
          <p14:tracePt t="2598" x="884238" y="4527550"/>
          <p14:tracePt t="2615" x="1009650" y="4545013"/>
          <p14:tracePt t="2633" x="1231900" y="4564063"/>
          <p14:tracePt t="2665" x="1490663" y="4564063"/>
          <p14:tracePt t="2682" x="1643063" y="4545013"/>
          <p14:tracePt t="2698" x="2000250" y="4527550"/>
          <p14:tracePt t="2716" x="2187575" y="4527550"/>
          <p14:tracePt t="2732" x="2357438" y="4527550"/>
          <p14:tracePt t="2749" x="2643188" y="4527550"/>
          <p14:tracePt t="2766" x="2768600" y="4554538"/>
          <p14:tracePt t="2785" x="3017838" y="4608513"/>
          <p14:tracePt t="3229" x="3160713" y="4581525"/>
          <p14:tracePt t="3241" x="3357563" y="4545013"/>
          <p14:tracePt t="3253" x="3500438" y="4510088"/>
          <p14:tracePt t="3266" x="3679825" y="4473575"/>
          <p14:tracePt t="3283" x="3822700" y="4448175"/>
          <p14:tracePt t="3301" x="4062413" y="4448175"/>
          <p14:tracePt t="3316" x="4160838" y="4448175"/>
          <p14:tracePt t="3333" x="4276725" y="4448175"/>
          <p14:tracePt t="3350" x="4473575" y="4456113"/>
          <p14:tracePt t="3366" x="4572000" y="4456113"/>
          <p14:tracePt t="3382" x="4643438" y="4456113"/>
          <p14:tracePt t="3399" x="4724400" y="4456113"/>
          <p14:tracePt t="3416" x="4759325" y="4456113"/>
          <p14:tracePt t="3435" x="4840288" y="4456113"/>
          <p14:tracePt t="3449" x="4911725" y="4473575"/>
          <p14:tracePt t="3466" x="4983163" y="4492625"/>
          <p14:tracePt t="3483" x="5143500" y="4537075"/>
          <p14:tracePt t="3499" x="5207000" y="4564063"/>
          <p14:tracePt t="3516" x="5259388" y="4581525"/>
          <p14:tracePt t="3534" x="5349875" y="4591050"/>
          <p14:tracePt t="3550" x="5402263" y="4591050"/>
          <p14:tracePt t="3568" x="5581650" y="4625975"/>
          <p14:tracePt t="3582" x="5661025" y="4662488"/>
          <p14:tracePt t="3598" x="5741988" y="4687888"/>
          <p14:tracePt t="3615" x="5902325" y="4741863"/>
          <p14:tracePt t="3632" x="5938838" y="4751388"/>
          <p14:tracePt t="3648" x="5973763" y="4778375"/>
          <p14:tracePt t="3940" x="6072188" y="4768850"/>
          <p14:tracePt t="3952" x="6215063" y="4751388"/>
          <p14:tracePt t="3964" x="6340475" y="4733925"/>
          <p14:tracePt t="3976" x="6465888" y="4714875"/>
          <p14:tracePt t="3988" x="6589713" y="4679950"/>
          <p14:tracePt t="4001" x="6707188" y="4679950"/>
          <p14:tracePt t="4015" x="6831013" y="4662488"/>
          <p14:tracePt t="4032" x="6929438" y="4662488"/>
          <p14:tracePt t="4048" x="7072313" y="4662488"/>
          <p14:tracePt t="4065" x="7116763" y="4662488"/>
          <p14:tracePt t="4081" x="7135813" y="4662488"/>
          <p14:tracePt t="4098" x="7143750" y="4662488"/>
          <p14:tracePt t="4115" x="7153275" y="4662488"/>
          <p14:tracePt t="4802" x="7188200" y="4652963"/>
          <p14:tracePt t="4814" x="7242175" y="4643438"/>
          <p14:tracePt t="4826" x="7286625" y="4625975"/>
          <p14:tracePt t="4840" x="7340600" y="4616450"/>
          <p14:tracePt t="4852" x="7375525" y="4616450"/>
          <p14:tracePt t="4867" x="7412038" y="4616450"/>
          <p14:tracePt t="4882" x="7439025" y="4598988"/>
          <p14:tracePt t="4899" x="7466013" y="4598988"/>
          <p14:tracePt t="4916" x="7483475" y="4598988"/>
          <p14:tracePt t="4933" x="7493000" y="4598988"/>
          <p14:tracePt t="4987" x="7510463" y="4598988"/>
          <p14:tracePt t="5000" x="7518400" y="4598988"/>
          <p14:tracePt t="5011" x="7527925" y="4598988"/>
          <p14:tracePt t="5023" x="7537450" y="4598988"/>
          <p14:tracePt t="5035" x="7554913" y="4598988"/>
          <p14:tracePt t="5050" x="7572375" y="4608513"/>
          <p14:tracePt t="5066" x="7589838" y="4608513"/>
          <p14:tracePt t="5084" x="7599363" y="4608513"/>
          <p14:tracePt t="5108" x="7608888" y="4608513"/>
          <p14:tracePt t="5248" x="7589838" y="4608513"/>
          <p14:tracePt t="5260" x="7537450" y="4608513"/>
          <p14:tracePt t="5272" x="7466013" y="4608513"/>
          <p14:tracePt t="5284" x="7367588" y="4608513"/>
          <p14:tracePt t="5299" x="7242175" y="4608513"/>
          <p14:tracePt t="5315" x="7126288" y="4608513"/>
          <p14:tracePt t="5332" x="7054850" y="4608513"/>
          <p14:tracePt t="5348" x="7010400" y="4608513"/>
          <p14:tracePt t="5365" x="7000875" y="4608513"/>
          <p14:tracePt t="5382" x="6983413" y="4608513"/>
          <p14:tracePt t="5479" x="6992938" y="4608513"/>
          <p14:tracePt t="5491" x="7018338" y="4608513"/>
          <p14:tracePt t="5503" x="7064375" y="4625975"/>
          <p14:tracePt t="5517" x="7116763" y="4625975"/>
          <p14:tracePt t="5532" x="7188200" y="4643438"/>
          <p14:tracePt t="5548" x="7269163" y="4652963"/>
          <p14:tracePt t="5565" x="7375525" y="4670425"/>
          <p14:tracePt t="5582" x="7394575" y="4670425"/>
          <p14:tracePt t="5598" x="7439025" y="4670425"/>
          <p14:tracePt t="5615" x="7456488" y="4679950"/>
          <p14:tracePt t="5648" x="7466013" y="4679950"/>
          <p14:tracePt t="5690" x="7439025" y="4679950"/>
          <p14:tracePt t="5702" x="7385050" y="4687888"/>
          <p14:tracePt t="5714" x="7313613" y="4687888"/>
          <p14:tracePt t="5727" x="7188200" y="4687888"/>
          <p14:tracePt t="5738" x="7072313" y="4687888"/>
          <p14:tracePt t="5751" x="6929438" y="4679950"/>
          <p14:tracePt t="5765" x="6831013" y="4679950"/>
          <p14:tracePt t="5782" x="6751638" y="4670425"/>
          <p14:tracePt t="5799" x="6715125" y="4670425"/>
          <p14:tracePt t="5815" x="6707188" y="4670425"/>
          <p14:tracePt t="5912" x="6732588" y="4670425"/>
          <p14:tracePt t="5924" x="6786563" y="4670425"/>
          <p14:tracePt t="5936" x="6875463" y="4670425"/>
          <p14:tracePt t="5949" x="6973888" y="4670425"/>
          <p14:tracePt t="5965" x="7072313" y="4670425"/>
          <p14:tracePt t="5982" x="7161213" y="4670425"/>
          <p14:tracePt t="5998" x="7259638" y="4670425"/>
          <p14:tracePt t="6015" x="7269163" y="4670425"/>
          <p14:tracePt t="6032" x="7278688" y="4670425"/>
          <p14:tracePt t="6049" x="7286625" y="4670425"/>
          <p14:tracePt t="6094" x="7269163" y="4670425"/>
          <p14:tracePt t="6106" x="7188200" y="4670425"/>
          <p14:tracePt t="6119" x="7089775" y="4652963"/>
          <p14:tracePt t="6131" x="6973888" y="4635500"/>
          <p14:tracePt t="6144" x="6823075" y="4598988"/>
          <p14:tracePt t="6155" x="6724650" y="4581525"/>
          <p14:tracePt t="6167" x="6670675" y="4564063"/>
          <p14:tracePt t="6183" x="6643688" y="4564063"/>
          <p14:tracePt t="6198" x="6616700" y="4564063"/>
          <p14:tracePt t="6281" x="6626225" y="4564063"/>
          <p14:tracePt t="6292" x="6635750" y="4564063"/>
          <p14:tracePt t="6304" x="6643688" y="4564063"/>
          <p14:tracePt t="6317" x="6661150" y="4564063"/>
          <p14:tracePt t="6332" x="6715125" y="4572000"/>
          <p14:tracePt t="6349" x="6796088" y="4572000"/>
          <p14:tracePt t="6366" x="6965950" y="4572000"/>
          <p14:tracePt t="6382" x="7018338" y="4572000"/>
          <p14:tracePt t="6399" x="7054850" y="4581525"/>
          <p14:tracePt t="6415" x="7089775" y="4581525"/>
          <p14:tracePt t="6473" x="7064375" y="4581525"/>
          <p14:tracePt t="6485" x="7027863" y="4581525"/>
          <p14:tracePt t="6497" x="6973888" y="4581525"/>
          <p14:tracePt t="6509" x="6867525" y="4581525"/>
          <p14:tracePt t="6521" x="6742113" y="4581525"/>
          <p14:tracePt t="6534" x="6599238" y="4572000"/>
          <p14:tracePt t="6548" x="6456363" y="4572000"/>
          <p14:tracePt t="6565" x="6357938" y="4572000"/>
          <p14:tracePt t="6583" x="6296025" y="4572000"/>
          <p14:tracePt t="6686" x="6330950" y="4572000"/>
          <p14:tracePt t="6699" x="6384925" y="4581525"/>
          <p14:tracePt t="6711" x="6492875" y="4598988"/>
          <p14:tracePt t="6723" x="6564313" y="4608513"/>
          <p14:tracePt t="6735" x="6635750" y="4608513"/>
          <p14:tracePt t="6750" x="6742113" y="4625975"/>
          <p14:tracePt t="6766" x="6813550" y="4643438"/>
          <p14:tracePt t="6783" x="6867525" y="4643438"/>
          <p14:tracePt t="6799" x="6875463" y="4643438"/>
          <p14:tracePt t="6816" x="6884988" y="4643438"/>
          <p14:tracePt t="22210" x="6732588" y="4643438"/>
          <p14:tracePt t="22222" x="6492875" y="4643438"/>
          <p14:tracePt t="22233" x="6278563" y="4616450"/>
          <p14:tracePt t="22263" x="5786438" y="4456113"/>
          <p14:tracePt t="22276" x="5608638" y="4357688"/>
          <p14:tracePt t="22287" x="5456238" y="4224338"/>
          <p14:tracePt t="22299" x="5330825" y="4044950"/>
          <p14:tracePt t="22312" x="5251450" y="3849688"/>
          <p14:tracePt t="22324" x="5232400" y="3652838"/>
          <p14:tracePt t="22336" x="5232400" y="3509963"/>
          <p14:tracePt t="22350" x="5259388" y="3384550"/>
          <p14:tracePt t="22367" x="5295900" y="3259138"/>
          <p14:tracePt t="22385" x="5357813" y="3160713"/>
          <p14:tracePt t="22400" x="5367338" y="3152775"/>
          <p14:tracePt t="22417" x="5367338" y="3143250"/>
          <p14:tracePt t="22469" x="5330825" y="3143250"/>
          <p14:tracePt t="22482" x="5295900" y="3143250"/>
          <p14:tracePt t="22495" x="5241925" y="3143250"/>
          <p14:tracePt t="22507" x="5187950" y="3143250"/>
          <p14:tracePt t="22520" x="5135563" y="3143250"/>
          <p14:tracePt t="22535" x="5081588" y="3125788"/>
          <p14:tracePt t="22552" x="5018088" y="3081338"/>
          <p14:tracePt t="22568" x="4938713" y="2938463"/>
          <p14:tracePt t="22585" x="4902200" y="2813050"/>
          <p14:tracePt t="22602" x="4902200" y="2670175"/>
          <p14:tracePt t="22619" x="4902200" y="2384425"/>
          <p14:tracePt t="22635" x="4911725" y="2278063"/>
          <p14:tracePt t="22652" x="4929188" y="2214563"/>
          <p14:tracePt t="22684" x="4938713" y="2224088"/>
          <p14:tracePt t="22701" x="4938713" y="2393950"/>
          <p14:tracePt t="22718" x="4929188" y="2608263"/>
          <p14:tracePt t="22734" x="4902200" y="2849563"/>
          <p14:tracePt t="22751" x="4848225" y="3259138"/>
          <p14:tracePt t="22767" x="4813300" y="3340100"/>
          <p14:tracePt t="22784" x="4813300" y="3357563"/>
          <p14:tracePt t="22801" x="4813300" y="3367088"/>
          <p14:tracePt t="22817" x="4795838" y="3367088"/>
          <p14:tracePt t="22834" x="4741863" y="3286125"/>
          <p14:tracePt t="22851" x="4643438" y="2982913"/>
          <p14:tracePt t="22867" x="4625975" y="2768600"/>
          <p14:tracePt t="22884" x="4589463" y="2598738"/>
          <p14:tracePt t="22901" x="4554538" y="2411413"/>
          <p14:tracePt t="22918" x="4545013" y="2393950"/>
          <p14:tracePt t="22935" x="4545013" y="2384425"/>
          <p14:tracePt t="22938" x="4537075" y="2384425"/>
          <p14:tracePt t="22976" x="4537075" y="2393950"/>
          <p14:tracePt t="22989" x="4537075" y="2401888"/>
          <p14:tracePt t="23001" x="4537075" y="2438400"/>
          <p14:tracePt t="23013" x="4537075" y="2492375"/>
          <p14:tracePt t="23025" x="4545013" y="2563813"/>
          <p14:tracePt t="23038" x="4545013" y="2616200"/>
          <p14:tracePt t="23053" x="4545013" y="2670175"/>
          <p14:tracePt t="23069" x="4554538" y="2706688"/>
          <p14:tracePt t="23086" x="4554538" y="2732088"/>
          <p14:tracePt t="23101" x="4554538" y="2741613"/>
          <p14:tracePt t="23134" x="4554538" y="2724150"/>
          <p14:tracePt t="23151" x="4554538" y="2706688"/>
          <p14:tracePt t="23167" x="4554538" y="2635250"/>
          <p14:tracePt t="23184" x="4554538" y="2393950"/>
          <p14:tracePt t="23201" x="4572000" y="2295525"/>
          <p14:tracePt t="23219" x="4589463" y="2179638"/>
          <p14:tracePt t="23235" x="4589463" y="2152650"/>
          <p14:tracePt t="23285" x="4589463" y="2170113"/>
          <p14:tracePt t="23297" x="4589463" y="2214563"/>
          <p14:tracePt t="23309" x="4581525" y="2322513"/>
          <p14:tracePt t="23321" x="4562475" y="2473325"/>
          <p14:tracePt t="23334" x="4518025" y="2741613"/>
          <p14:tracePt t="23350" x="4500563" y="2911475"/>
          <p14:tracePt t="23367" x="4483100" y="2982913"/>
          <p14:tracePt t="23384" x="4483100" y="3036888"/>
          <p14:tracePt t="23401" x="4483100" y="3044825"/>
          <p14:tracePt t="23442" x="4483100" y="3027363"/>
          <p14:tracePt t="23454" x="4483100" y="3000375"/>
          <p14:tracePt t="23467" x="4483100" y="2911475"/>
          <p14:tracePt t="23484" x="4510088" y="2759075"/>
          <p14:tracePt t="23500" x="4518025" y="2635250"/>
          <p14:tracePt t="23517" x="4537075" y="2393950"/>
          <p14:tracePt t="23534" x="4537075" y="2339975"/>
          <p14:tracePt t="23551" x="4537075" y="2312988"/>
          <p14:tracePt t="23612" x="4537075" y="2330450"/>
          <p14:tracePt t="23624" x="4537075" y="2357438"/>
          <p14:tracePt t="23636" x="4537075" y="2411413"/>
          <p14:tracePt t="23648" x="4554538" y="2500313"/>
          <p14:tracePt t="23661" x="4554538" y="2571750"/>
          <p14:tracePt t="23673" x="4554538" y="2643188"/>
          <p14:tracePt t="23685" x="4572000" y="2687638"/>
          <p14:tracePt t="23701" x="4572000" y="2706688"/>
          <p14:tracePt t="23718" x="4572000" y="2724150"/>
          <p14:tracePt t="23777" x="4581525" y="2724150"/>
          <p14:tracePt t="23789" x="4581525" y="2714625"/>
          <p14:tracePt t="23801" x="4581525" y="2706688"/>
          <p14:tracePt t="23813" x="4581525" y="2687638"/>
          <p14:tracePt t="23825" x="4581525" y="2635250"/>
          <p14:tracePt t="23837" x="4581525" y="2482850"/>
          <p14:tracePt t="23851" x="4581525" y="2339975"/>
          <p14:tracePt t="23868" x="4581525" y="2224088"/>
          <p14:tracePt t="23885" x="4581525" y="2143125"/>
          <p14:tracePt t="23901" x="4581525" y="2135188"/>
          <p14:tracePt t="23958" x="4581525" y="2143125"/>
          <p14:tracePt t="23974" x="4581525" y="2197100"/>
          <p14:tracePt t="23987" x="4581525" y="2286000"/>
          <p14:tracePt t="23998" x="4572000" y="2455863"/>
          <p14:tracePt t="24010" x="4572000" y="2598738"/>
          <p14:tracePt t="24023" x="4554538" y="2741613"/>
          <p14:tracePt t="24036" x="4554538" y="2840038"/>
          <p14:tracePt t="24053" x="4537075" y="2874963"/>
          <p14:tracePt t="24071" x="4537075" y="2928938"/>
          <p14:tracePt t="24130" x="4527550" y="2911475"/>
          <p14:tracePt t="24142" x="4527550" y="2894013"/>
          <p14:tracePt t="24155" x="4510088" y="2813050"/>
          <p14:tracePt t="24168" x="4491038" y="2714625"/>
          <p14:tracePt t="24184" x="4473575" y="2571750"/>
          <p14:tracePt t="24201" x="4473575" y="2428875"/>
          <p14:tracePt t="24217" x="4483100" y="2206625"/>
          <p14:tracePt t="24235" x="4483100" y="2170113"/>
          <p14:tracePt t="24252" x="4500563" y="2143125"/>
          <p14:tracePt t="24295" x="4500563" y="2170113"/>
          <p14:tracePt t="24308" x="4500563" y="2241550"/>
          <p14:tracePt t="24320" x="4491038" y="2349500"/>
          <p14:tracePt t="24334" x="4473575" y="2465388"/>
          <p14:tracePt t="24351" x="4473575" y="2706688"/>
          <p14:tracePt t="24368" x="4438650" y="3017838"/>
          <p14:tracePt t="24384" x="4438650" y="3089275"/>
          <p14:tracePt t="24401" x="4438650" y="3135313"/>
          <p14:tracePt t="24417" x="4438650" y="3143250"/>
          <p14:tracePt t="24464" x="4419600" y="3143250"/>
          <p14:tracePt t="24477" x="4419600" y="3116263"/>
          <p14:tracePt t="24489" x="4419600" y="3063875"/>
          <p14:tracePt t="24502" x="4419600" y="2938463"/>
          <p14:tracePt t="24517" x="4419600" y="2768600"/>
          <p14:tracePt t="24534" x="4429125" y="2643188"/>
          <p14:tracePt t="24551" x="4429125" y="2473325"/>
          <p14:tracePt t="24567" x="4429125" y="2438400"/>
          <p14:tracePt t="24584" x="4429125" y="2428875"/>
          <p14:tracePt t="24600" x="4446588" y="2420938"/>
          <p14:tracePt t="24649" x="4446588" y="2438400"/>
          <p14:tracePt t="24662" x="4456113" y="2492375"/>
          <p14:tracePt t="24673" x="4456113" y="2571750"/>
          <p14:tracePt t="24687" x="4456113" y="2687638"/>
          <p14:tracePt t="24702" x="4456113" y="2786063"/>
          <p14:tracePt t="24718" x="4456113" y="2884488"/>
          <p14:tracePt t="24735" x="4456113" y="2955925"/>
          <p14:tracePt t="24752" x="4456113" y="2965450"/>
          <p14:tracePt t="24770" x="4456113" y="2982913"/>
          <p14:tracePt t="24812" x="4456113" y="2973388"/>
          <p14:tracePt t="24824" x="4465638" y="2928938"/>
          <p14:tracePt t="24837" x="4465638" y="2830513"/>
          <p14:tracePt t="24852" x="4465638" y="2732088"/>
          <p14:tracePt t="24869" x="4465638" y="2616200"/>
          <p14:tracePt t="24885" x="4465638" y="2446338"/>
          <p14:tracePt t="24901" x="4465638" y="2420938"/>
          <p14:tracePt t="24918" x="4465638" y="2411413"/>
          <p14:tracePt t="24934" x="4465638" y="2401888"/>
          <p14:tracePt t="24968" x="4465638" y="2411413"/>
          <p14:tracePt t="24982" x="4465638" y="2438400"/>
          <p14:tracePt t="24994" x="4465638" y="2527300"/>
          <p14:tracePt t="25008" x="4465638" y="2625725"/>
          <p14:tracePt t="25019" x="4456113" y="2795588"/>
          <p14:tracePt t="25034" x="4438650" y="2911475"/>
          <p14:tracePt t="25051" x="4438650" y="3009900"/>
          <p14:tracePt t="25067" x="4438650" y="3063875"/>
          <p14:tracePt t="25084" x="4438650" y="3081338"/>
          <p14:tracePt t="25101" x="4438650" y="3098800"/>
          <p14:tracePt t="25134" x="4438650" y="3081338"/>
          <p14:tracePt t="25151" x="4446588" y="3054350"/>
          <p14:tracePt t="25167" x="4500563" y="2795588"/>
          <p14:tracePt t="25184" x="4537075" y="2625725"/>
          <p14:tracePt t="25201" x="4572000" y="2455863"/>
          <p14:tracePt t="25217" x="4643438" y="2251075"/>
          <p14:tracePt t="25234" x="4670425" y="2206625"/>
          <p14:tracePt t="25251" x="4670425" y="2197100"/>
          <p14:tracePt t="25267" x="4687888" y="2197100"/>
          <p14:tracePt t="25328" x="4687888" y="2224088"/>
          <p14:tracePt t="25340" x="4687888" y="2241550"/>
          <p14:tracePt t="25352" x="4687888" y="2278063"/>
          <p14:tracePt t="25364" x="4687888" y="2322513"/>
          <p14:tracePt t="25376" x="4670425" y="2357438"/>
          <p14:tracePt t="25389" x="4670425" y="2411413"/>
          <p14:tracePt t="25402" x="4670425" y="2446338"/>
          <p14:tracePt t="25418" x="4670425" y="2492375"/>
          <p14:tracePt t="25437" x="4660900" y="2509838"/>
          <p14:tracePt t="25452" x="4660900" y="2517775"/>
          <p14:tracePt t="25569" x="4660900" y="2509838"/>
          <p14:tracePt t="25581" x="4652963" y="2473325"/>
          <p14:tracePt t="25593" x="4652963" y="2438400"/>
          <p14:tracePt t="25605" x="4652963" y="2384425"/>
          <p14:tracePt t="25619" x="4652963" y="2312988"/>
          <p14:tracePt t="25634" x="4652963" y="2268538"/>
          <p14:tracePt t="25651" x="4652963" y="2251075"/>
          <p14:tracePt t="25667" x="4652963" y="2224088"/>
          <p14:tracePt t="25684" x="4652963" y="2214563"/>
          <p14:tracePt t="25715" x="4643438" y="2214563"/>
          <p14:tracePt t="25727" x="4643438" y="2224088"/>
          <p14:tracePt t="25739" x="4625975" y="2251075"/>
          <p14:tracePt t="25752" x="4616450" y="2286000"/>
          <p14:tracePt t="25767" x="4598988" y="2401888"/>
          <p14:tracePt t="25784" x="4545013" y="2571750"/>
          <p14:tracePt t="25801" x="4500563" y="2786063"/>
          <p14:tracePt t="25818" x="4419600" y="3224213"/>
          <p14:tracePt t="25834" x="4419600" y="3367088"/>
          <p14:tracePt t="25851" x="4411663" y="3438525"/>
          <p14:tracePt t="25867" x="4411663" y="3492500"/>
          <p14:tracePt t="25929" x="4411663" y="3473450"/>
          <p14:tracePt t="25940" x="4411663" y="3421063"/>
          <p14:tracePt t="25953" x="4456113" y="3251200"/>
          <p14:tracePt t="25964" x="4491038" y="3063875"/>
          <p14:tracePt t="25976" x="4527550" y="2884488"/>
          <p14:tracePt t="25991" x="4562475" y="2714625"/>
          <p14:tracePt t="26004" x="4581525" y="2571750"/>
          <p14:tracePt t="26018" x="4616450" y="2465388"/>
          <p14:tracePt t="26035" x="4633913" y="2393950"/>
          <p14:tracePt t="26053" x="4643438" y="2357438"/>
          <p14:tracePt t="26069" x="4643438" y="2349500"/>
          <p14:tracePt t="26110" x="4643438" y="2357438"/>
          <p14:tracePt t="26135" x="4643438" y="2366963"/>
          <p14:tracePt t="26171" x="4643438" y="2374900"/>
          <p14:tracePt t="26195" x="4643438" y="2393950"/>
          <p14:tracePt t="26207" x="4643438" y="2420938"/>
          <p14:tracePt t="27560" x="4616450" y="2438400"/>
          <p14:tracePt t="27572" x="4545013" y="2455863"/>
          <p14:tracePt t="27584" x="4483100" y="2482850"/>
          <p14:tracePt t="27596" x="4375150" y="2517775"/>
          <p14:tracePt t="27608" x="4276725" y="2554288"/>
          <p14:tracePt t="27621" x="4125913" y="2608263"/>
          <p14:tracePt t="27636" x="3973513" y="2679700"/>
          <p14:tracePt t="27652" x="3803650" y="2759075"/>
          <p14:tracePt t="27668" x="3473450" y="2955925"/>
          <p14:tracePt t="27684" x="3313113" y="3071813"/>
          <p14:tracePt t="27701" x="3179763" y="3224213"/>
          <p14:tracePt t="27719" x="2884488" y="3517900"/>
          <p14:tracePt t="27735" x="2751138" y="3679825"/>
          <p14:tracePt t="27753" x="2589213" y="3894138"/>
          <p14:tracePt t="27769" x="2536825" y="4000500"/>
          <p14:tracePt t="27786" x="2465388" y="4108450"/>
          <p14:tracePt t="27802" x="2401888" y="4251325"/>
          <p14:tracePt t="27819" x="2295525" y="4483100"/>
          <p14:tracePt t="27834" x="2259013" y="4591050"/>
          <p14:tracePt t="27851" x="2251075" y="4714875"/>
          <p14:tracePt t="27868" x="2232025" y="4911725"/>
          <p14:tracePt t="27885" x="2232025" y="4983163"/>
          <p14:tracePt t="27901" x="2232025" y="5081588"/>
          <p14:tracePt t="27918" x="2251075" y="5187950"/>
          <p14:tracePt t="27934" x="2259013" y="5241925"/>
          <p14:tracePt t="27954" x="2276475" y="5305425"/>
          <p14:tracePt t="28352" x="2259013" y="5305425"/>
          <p14:tracePt t="28363" x="2224088" y="5313363"/>
          <p14:tracePt t="28374" x="2170113" y="5330825"/>
          <p14:tracePt t="28387" x="2125663" y="5330825"/>
          <p14:tracePt t="28402" x="2108200" y="5330825"/>
          <p14:tracePt t="28418" x="2081213" y="5330825"/>
          <p14:tracePt t="28435" x="2062163" y="5330825"/>
          <p14:tracePt t="28605" x="2089150" y="5330825"/>
          <p14:tracePt t="28618" x="2108200" y="5330825"/>
          <p14:tracePt t="28629" x="2160588" y="5330825"/>
          <p14:tracePt t="28642" x="2232025" y="5330825"/>
          <p14:tracePt t="28655" x="2303463" y="5330825"/>
          <p14:tracePt t="28669" x="2357438" y="5330825"/>
          <p14:tracePt t="28686" x="2401888" y="5330825"/>
          <p14:tracePt t="28702" x="2455863" y="5330825"/>
          <p14:tracePt t="28719" x="2473325" y="5330825"/>
          <p14:tracePt t="28735" x="2482850" y="5330825"/>
          <p14:tracePt t="28752" x="2490788" y="5330825"/>
          <p14:tracePt t="28928" x="2500313" y="5330825"/>
          <p14:tracePt t="28939" x="2509838" y="5330825"/>
          <p14:tracePt t="28952" x="2536825" y="5330825"/>
          <p14:tracePt t="28963" x="2571750" y="5330825"/>
          <p14:tracePt t="28975" x="2608263" y="5330825"/>
          <p14:tracePt t="28987" x="2643188" y="5330825"/>
          <p14:tracePt t="29001" x="2687638" y="5330825"/>
          <p14:tracePt t="29018" x="2724150" y="5330825"/>
          <p14:tracePt t="29034" x="2776538" y="5330825"/>
          <p14:tracePt t="29051" x="2901950" y="5322888"/>
          <p14:tracePt t="29068" x="2955925" y="5322888"/>
          <p14:tracePt t="29084" x="3009900" y="5322888"/>
          <p14:tracePt t="29101" x="3089275" y="5322888"/>
          <p14:tracePt t="29118" x="3125788" y="5313363"/>
          <p14:tracePt t="29135" x="3152775" y="5313363"/>
          <p14:tracePt t="29152" x="3197225" y="5295900"/>
          <p14:tracePt t="29169" x="3224213" y="5295900"/>
          <p14:tracePt t="29185" x="3241675" y="5286375"/>
          <p14:tracePt t="29202" x="3259138" y="5286375"/>
          <p14:tracePt t="29218" x="3268663" y="5286375"/>
          <p14:tracePt t="29235" x="3295650" y="5286375"/>
          <p14:tracePt t="29252" x="3303588" y="5286375"/>
          <p14:tracePt t="29285" x="3313113" y="5286375"/>
          <p14:tracePt t="30213" x="3276600" y="5207000"/>
          <p14:tracePt t="30226" x="3224213" y="5054600"/>
          <p14:tracePt t="30238" x="3143250" y="4857750"/>
          <p14:tracePt t="30252" x="3062288" y="4608513"/>
          <p14:tracePt t="30269" x="3027363" y="4367213"/>
          <p14:tracePt t="30288" x="2982913" y="3778250"/>
          <p14:tracePt t="30303" x="2982913" y="3509963"/>
          <p14:tracePt t="30319" x="2982913" y="3278188"/>
          <p14:tracePt t="30335" x="2982913" y="3089275"/>
          <p14:tracePt t="30353" x="3027363" y="2867025"/>
          <p14:tracePt t="30368" x="3027363" y="2822575"/>
          <p14:tracePt t="30386" x="3027363" y="2813050"/>
          <p14:tracePt t="30402" x="3036888" y="2803525"/>
          <p14:tracePt t="30450" x="3009900" y="2813050"/>
          <p14:tracePt t="30462" x="2982913" y="2830513"/>
          <p14:tracePt t="30475" x="2965450" y="2840038"/>
          <p14:tracePt t="30487" x="2946400" y="2849563"/>
          <p14:tracePt t="30502" x="2928938" y="2867025"/>
          <p14:tracePt t="30519" x="2884488" y="2901950"/>
          <p14:tracePt t="30537" x="2741613" y="3000375"/>
          <p14:tracePt t="30553" x="2705100" y="3027363"/>
          <p14:tracePt t="30571" x="2633663" y="3054350"/>
          <p14:tracePt t="30585" x="2625725" y="3054350"/>
          <p14:tracePt t="30618" x="2625725" y="3063875"/>
          <p14:tracePt t="30635" x="2625725" y="3071813"/>
          <p14:tracePt t="30651" x="2608263" y="3125788"/>
          <p14:tracePt t="30668" x="2490788" y="3357563"/>
          <p14:tracePt t="30685" x="2465388" y="3455988"/>
          <p14:tracePt t="30701" x="2411413" y="3544888"/>
          <p14:tracePt t="30718" x="2357438" y="3643313"/>
          <p14:tracePt t="30736" x="2339975" y="3679825"/>
          <p14:tracePt t="30753" x="2322513" y="3697288"/>
          <p14:tracePt t="30786" x="2312988" y="3697288"/>
          <p14:tracePt t="30848" x="2312988" y="3687763"/>
          <p14:tracePt t="30860" x="2312988" y="3679825"/>
          <p14:tracePt t="30884" x="2312988" y="3670300"/>
          <p14:tracePt t="30897" x="2312988" y="3662363"/>
          <p14:tracePt t="30909" x="2322513" y="3662363"/>
          <p14:tracePt t="30922" x="2322513" y="3643313"/>
          <p14:tracePt t="30936" x="2347913" y="3625850"/>
          <p14:tracePt t="30953" x="2374900" y="3598863"/>
          <p14:tracePt t="30970" x="2473325" y="3527425"/>
          <p14:tracePt t="30986" x="2527300" y="3500438"/>
          <p14:tracePt t="31002" x="2589213" y="3455988"/>
          <p14:tracePt t="31019" x="2732088" y="3375025"/>
          <p14:tracePt t="31036" x="2795588" y="3330575"/>
          <p14:tracePt t="31053" x="2874963" y="3295650"/>
          <p14:tracePt t="31070" x="3009900" y="3251200"/>
          <p14:tracePt t="31086" x="3116263" y="3232150"/>
          <p14:tracePt t="31102" x="3205163" y="3232150"/>
          <p14:tracePt t="31119" x="3357563" y="3232150"/>
          <p14:tracePt t="31136" x="3411538" y="3241675"/>
          <p14:tracePt t="31155" x="3527425" y="3268663"/>
          <p14:tracePt t="31169" x="3581400" y="3278188"/>
          <p14:tracePt t="31185" x="3633788" y="3295650"/>
          <p14:tracePt t="31202" x="3768725" y="3303588"/>
          <p14:tracePt t="31218" x="3840163" y="3303588"/>
          <p14:tracePt t="31235" x="3919538" y="3322638"/>
          <p14:tracePt t="31251" x="4044950" y="3349625"/>
          <p14:tracePt t="31268" x="4089400" y="3367088"/>
          <p14:tracePt t="31285" x="4143375" y="3375025"/>
          <p14:tracePt t="31301" x="4224338" y="3402013"/>
          <p14:tracePt t="31318" x="4241800" y="3402013"/>
          <p14:tracePt t="31336" x="4268788" y="3421063"/>
          <p14:tracePt t="31353" x="4295775" y="3429000"/>
          <p14:tracePt t="31369" x="4303713" y="3429000"/>
          <p14:tracePt t="31486" x="4276725" y="3411538"/>
          <p14:tracePt t="31498" x="4179888" y="3367088"/>
          <p14:tracePt t="31510" x="4027488" y="3286125"/>
          <p14:tracePt t="31523" x="3830638" y="3170238"/>
          <p14:tracePt t="31536" x="3536950" y="3009900"/>
          <p14:tracePt t="31553" x="3205163" y="2830513"/>
          <p14:tracePt t="31571" x="2714625" y="2598738"/>
          <p14:tracePt t="31586" x="2554288" y="2500313"/>
          <p14:tracePt t="31603" x="2446338" y="2411413"/>
          <p14:tracePt t="31619" x="2295525" y="2295525"/>
          <p14:tracePt t="31636" x="2259013" y="2268538"/>
          <p14:tracePt t="31653" x="2251075" y="2251075"/>
          <p14:tracePt t="31669" x="2251075" y="2232025"/>
          <p14:tracePt t="31686" x="2251075" y="2224088"/>
          <p14:tracePt t="31867" x="2251075" y="2241550"/>
          <p14:tracePt t="31904" x="2286000" y="2251075"/>
          <p14:tracePt t="31916" x="2339975" y="2278063"/>
          <p14:tracePt t="31929" x="2419350" y="2312988"/>
          <p14:tracePt t="31940" x="2544763" y="2366963"/>
          <p14:tracePt t="31953" x="2652713" y="2401888"/>
          <p14:tracePt t="31969" x="2776538" y="2473325"/>
          <p14:tracePt t="31986" x="2884488" y="2509838"/>
          <p14:tracePt t="32002" x="3027363" y="2571750"/>
          <p14:tracePt t="32019" x="3081338" y="2598738"/>
          <p14:tracePt t="35425" x="3187700" y="2536825"/>
          <p14:tracePt t="35437" x="3322638" y="2438400"/>
          <p14:tracePt t="35449" x="3446463" y="2384425"/>
          <p14:tracePt t="35461" x="3554413" y="2330450"/>
          <p14:tracePt t="35475" x="3705225" y="2295525"/>
          <p14:tracePt t="35486" x="3848100" y="2259013"/>
          <p14:tracePt t="35503" x="3990975" y="2241550"/>
          <p14:tracePt t="35521" x="4116388" y="2224088"/>
          <p14:tracePt t="35537" x="4384675" y="2224088"/>
          <p14:tracePt t="35553" x="4527550" y="2224088"/>
          <p14:tracePt t="35570" x="4768850" y="2224088"/>
          <p14:tracePt t="35587" x="4867275" y="2224088"/>
          <p14:tracePt t="35603" x="4965700" y="2232025"/>
          <p14:tracePt t="35620" x="5116513" y="2251075"/>
          <p14:tracePt t="35637" x="5170488" y="2251075"/>
          <p14:tracePt t="35654" x="5224463" y="2259013"/>
          <p14:tracePt t="35669" x="5330825" y="2286000"/>
          <p14:tracePt t="35686" x="5394325" y="2339975"/>
          <p14:tracePt t="35703" x="5510213" y="2393950"/>
          <p14:tracePt t="35719" x="5564188" y="2411413"/>
          <p14:tracePt t="35735" x="5626100" y="2438400"/>
          <p14:tracePt t="35752" x="5751513" y="2482850"/>
          <p14:tracePt t="35769" x="5786438" y="2500313"/>
          <p14:tracePt t="35785" x="5822950" y="2509838"/>
          <p14:tracePt t="35802" x="5894388" y="2563813"/>
          <p14:tracePt t="35819" x="5938838" y="2660650"/>
          <p14:tracePt t="35835" x="5956300" y="2759075"/>
          <p14:tracePt t="35852" x="5973763" y="2955925"/>
          <p14:tracePt t="35870" x="5973763" y="3027363"/>
          <p14:tracePt t="35886" x="5946775" y="3089275"/>
          <p14:tracePt t="35905" x="5894388" y="3187700"/>
          <p14:tracePt t="35920" x="5857875" y="3224213"/>
          <p14:tracePt t="35936" x="5813425" y="3251200"/>
          <p14:tracePt t="35954" x="5751513" y="3295650"/>
          <p14:tracePt t="35970" x="5724525" y="3303588"/>
          <p14:tracePt t="35986" x="5688013" y="3303588"/>
          <p14:tracePt t="36003" x="5608638" y="3286125"/>
          <p14:tracePt t="36020" x="5545138" y="3241675"/>
          <p14:tracePt t="36039" x="5402263" y="3108325"/>
          <p14:tracePt t="36055" x="5330825" y="3027363"/>
          <p14:tracePt t="36071" x="5259388" y="2894013"/>
          <p14:tracePt t="36086" x="5207000" y="2786063"/>
          <p14:tracePt t="36103" x="5126038" y="2517775"/>
          <p14:tracePt t="36119" x="5116513" y="2393950"/>
          <p14:tracePt t="36136" x="5116513" y="2152650"/>
          <p14:tracePt t="36152" x="5197475" y="1785938"/>
          <p14:tracePt t="36169" x="5259388" y="1643063"/>
          <p14:tracePt t="36186" x="5349875" y="1482725"/>
          <p14:tracePt t="36202" x="5537200" y="1223963"/>
          <p14:tracePt t="36219" x="5635625" y="1089025"/>
          <p14:tracePt t="36236" x="5875338" y="884238"/>
          <p14:tracePt t="36252" x="5983288" y="839788"/>
          <p14:tracePt t="36269" x="6064250" y="785813"/>
          <p14:tracePt t="36285" x="6303963" y="768350"/>
          <p14:tracePt t="36302" x="6429375" y="795338"/>
          <p14:tracePt t="36319" x="6581775" y="847725"/>
          <p14:tracePt t="36335" x="6813550" y="955675"/>
          <p14:tracePt t="36352" x="6902450" y="1009650"/>
          <p14:tracePt t="36369" x="6965950" y="1054100"/>
          <p14:tracePt t="36385" x="7064375" y="1223963"/>
          <p14:tracePt t="36402" x="7099300" y="1330325"/>
          <p14:tracePt t="36419" x="7135813" y="1455738"/>
          <p14:tracePt t="36437" x="7135813" y="1741488"/>
          <p14:tracePt t="36453" x="7135813" y="1884363"/>
          <p14:tracePt t="36471" x="7064375" y="2179638"/>
          <p14:tracePt t="36486" x="7010400" y="2349500"/>
          <p14:tracePt t="36503" x="6929438" y="2500313"/>
          <p14:tracePt t="36520" x="6724650" y="2813050"/>
          <p14:tracePt t="36538" x="6608763" y="2965450"/>
          <p14:tracePt t="36554" x="6473825" y="3098800"/>
          <p14:tracePt t="36570" x="6207125" y="3330575"/>
          <p14:tracePt t="36587" x="6072188" y="3402013"/>
          <p14:tracePt t="36604" x="5795963" y="3509963"/>
          <p14:tracePt t="36620" x="5653088" y="3544888"/>
          <p14:tracePt t="36637" x="5500688" y="3563938"/>
          <p14:tracePt t="36653" x="5214938" y="3536950"/>
          <p14:tracePt t="36670" x="5081588" y="3465513"/>
          <p14:tracePt t="36688" x="4840288" y="3214688"/>
          <p14:tracePt t="36703" x="4741863" y="3044825"/>
          <p14:tracePt t="36720" x="4679950" y="2849563"/>
          <p14:tracePt t="36737" x="4660900" y="2446338"/>
          <p14:tracePt t="36753" x="4660900" y="2232025"/>
          <p14:tracePt t="36770" x="4714875" y="2009775"/>
          <p14:tracePt t="36787" x="4902200" y="1660525"/>
          <p14:tracePt t="36803" x="5037138" y="1527175"/>
          <p14:tracePt t="36820" x="5197475" y="1411288"/>
          <p14:tracePt t="36836" x="5564188" y="1250950"/>
          <p14:tracePt t="36852" x="5732463" y="1231900"/>
          <p14:tracePt t="36869" x="5902325" y="1231900"/>
          <p14:tracePt t="36886" x="6045200" y="1231900"/>
          <p14:tracePt t="36902" x="6259513" y="1347788"/>
          <p14:tracePt t="36919" x="6350000" y="1438275"/>
          <p14:tracePt t="36936" x="6473825" y="1758950"/>
          <p14:tracePt t="36952" x="6492875" y="1955800"/>
          <p14:tracePt t="36969" x="6510338" y="2143125"/>
          <p14:tracePt t="36987" x="6483350" y="2438400"/>
          <p14:tracePt t="37003" x="6429375" y="2589213"/>
          <p14:tracePt t="37022" x="6278563" y="2894013"/>
          <p14:tracePt t="37038" x="6180138" y="3027363"/>
          <p14:tracePt t="37054" x="6072188" y="3135313"/>
          <p14:tracePt t="37070" x="5983288" y="3241675"/>
          <p14:tracePt t="37087" x="5786438" y="3402013"/>
          <p14:tracePt t="37103" x="5707063" y="3438525"/>
          <p14:tracePt t="37122" x="5527675" y="3482975"/>
          <p14:tracePt t="37137" x="5429250" y="3482975"/>
          <p14:tracePt t="37153" x="5330825" y="3482975"/>
          <p14:tracePt t="37170" x="5116513" y="3367088"/>
          <p14:tracePt t="37187" x="5027613" y="3259138"/>
          <p14:tracePt t="37203" x="4911725" y="3108325"/>
          <p14:tracePt t="37220" x="4795838" y="2714625"/>
          <p14:tracePt t="37237" x="4795838" y="2482850"/>
          <p14:tracePt t="37255" x="4848225" y="2000250"/>
          <p14:tracePt t="37270" x="4946650" y="1776413"/>
          <p14:tracePt t="37287" x="5045075" y="1581150"/>
          <p14:tracePt t="37304" x="5313363" y="1285875"/>
          <p14:tracePt t="37320" x="5473700" y="1196975"/>
          <p14:tracePt t="37336" x="5643563" y="1133475"/>
          <p14:tracePt t="37353" x="5956300" y="1116013"/>
          <p14:tracePt t="37369" x="6099175" y="1143000"/>
          <p14:tracePt t="37386" x="6232525" y="1196975"/>
          <p14:tracePt t="37402" x="6340475" y="1312863"/>
          <p14:tracePt t="37419" x="6518275" y="1527175"/>
          <p14:tracePt t="37435" x="6581775" y="1679575"/>
          <p14:tracePt t="37452" x="6626225" y="1982788"/>
          <p14:tracePt t="37469" x="6626225" y="2411413"/>
          <p14:tracePt t="37485" x="6572250" y="2608263"/>
          <p14:tracePt t="37502" x="6492875" y="2803525"/>
          <p14:tracePt t="37520" x="6323013" y="3125788"/>
          <p14:tracePt t="37537" x="6207125" y="3241675"/>
          <p14:tracePt t="37553" x="5992813" y="3402013"/>
          <p14:tracePt t="37570" x="5867400" y="3438525"/>
          <p14:tracePt t="37588" x="5626100" y="3438525"/>
          <p14:tracePt t="37603" x="5500688" y="3429000"/>
          <p14:tracePt t="37620" x="5402263" y="3375025"/>
          <p14:tracePt t="37637" x="5187950" y="3232150"/>
          <p14:tracePt t="37653" x="5116513" y="3125788"/>
          <p14:tracePt t="37669" x="5072063" y="3000375"/>
          <p14:tracePt t="37686" x="5054600" y="2714625"/>
          <p14:tracePt t="37702" x="5108575" y="2563813"/>
          <p14:tracePt t="37719" x="5180013" y="2411413"/>
          <p14:tracePt t="37736" x="5429250" y="2116138"/>
          <p14:tracePt t="37752" x="5608638" y="2000250"/>
          <p14:tracePt t="37770" x="5983288" y="1866900"/>
          <p14:tracePt t="37787" x="6143625" y="1866900"/>
          <p14:tracePt t="37803" x="6296025" y="1874838"/>
          <p14:tracePt t="37820" x="6572250" y="2044700"/>
          <p14:tracePt t="37837" x="6661150" y="2135188"/>
          <p14:tracePt t="37855" x="6732588" y="2312988"/>
          <p14:tracePt t="37871" x="6732588" y="2411413"/>
          <p14:tracePt t="37887" x="6732588" y="2536825"/>
          <p14:tracePt t="37903" x="6688138" y="2660650"/>
          <p14:tracePt t="37919" x="6608763" y="2786063"/>
          <p14:tracePt t="37935" x="6402388" y="3054350"/>
          <p14:tracePt t="37952" x="6269038" y="3170238"/>
          <p14:tracePt t="37969" x="5965825" y="3303588"/>
          <p14:tracePt t="37986" x="5840413" y="3340100"/>
          <p14:tracePt t="38002" x="5697538" y="3340100"/>
          <p14:tracePt t="38019" x="5456238" y="3313113"/>
          <p14:tracePt t="38035" x="5349875" y="3214688"/>
          <p14:tracePt t="38053" x="5160963" y="2973388"/>
          <p14:tracePt t="38069" x="5099050" y="2803525"/>
          <p14:tracePt t="38086" x="5081588" y="2616200"/>
          <p14:tracePt t="38103" x="5089525" y="2401888"/>
          <p14:tracePt t="38120" x="5232400" y="1965325"/>
          <p14:tracePt t="38136" x="5330825" y="1741488"/>
          <p14:tracePt t="38153" x="5527675" y="1527175"/>
          <p14:tracePt t="38170" x="5830888" y="1295400"/>
          <p14:tracePt t="38186" x="5938838" y="1258888"/>
          <p14:tracePt t="38205" x="6116638" y="1303338"/>
          <p14:tracePt t="38220" x="6207125" y="1411288"/>
          <p14:tracePt t="38236" x="6303963" y="1544638"/>
          <p14:tracePt t="38253" x="6394450" y="1866900"/>
          <p14:tracePt t="38269" x="6394450" y="2027238"/>
          <p14:tracePt t="38286" x="6394450" y="2197100"/>
          <p14:tracePt t="38303" x="6313488" y="2517775"/>
          <p14:tracePt t="38320" x="6232525" y="2670175"/>
          <p14:tracePt t="38337" x="6054725" y="2867025"/>
          <p14:tracePt t="38353" x="5946775" y="2938463"/>
          <p14:tracePt t="38369" x="5840413" y="2992438"/>
          <p14:tracePt t="38387" x="5697538" y="3044825"/>
          <p14:tracePt t="38403" x="5456238" y="3044825"/>
          <p14:tracePt t="38420" x="5349875" y="3036888"/>
          <p14:tracePt t="38437" x="5241925" y="2965450"/>
          <p14:tracePt t="38441" x="5160963" y="2884488"/>
          <p14:tracePt t="38453" x="5064125" y="2768600"/>
          <p14:tracePt t="38470" x="5010150" y="2598738"/>
          <p14:tracePt t="38486" x="4992688" y="2241550"/>
          <p14:tracePt t="38502" x="5037138" y="2071688"/>
          <p14:tracePt t="38519" x="5135563" y="1938338"/>
          <p14:tracePt t="38536" x="5411788" y="1803400"/>
          <p14:tracePt t="38552" x="5599113" y="1803400"/>
          <p14:tracePt t="38569" x="5795963" y="1839913"/>
          <p14:tracePt t="38586" x="6081713" y="2009775"/>
          <p14:tracePt t="38603" x="6143625" y="2071688"/>
          <p14:tracePt t="38620" x="6232525" y="2278063"/>
          <p14:tracePt t="38636" x="6232525" y="2401888"/>
          <p14:tracePt t="38652" x="6232525" y="2544763"/>
          <p14:tracePt t="38670" x="6153150" y="2768600"/>
          <p14:tracePt t="38686" x="6072188" y="2901950"/>
          <p14:tracePt t="38703" x="5921375" y="3071813"/>
          <p14:tracePt t="38719" x="5830888" y="3125788"/>
          <p14:tracePt t="38735" x="5751513" y="3179763"/>
          <p14:tracePt t="38752" x="5527675" y="3197225"/>
          <p14:tracePt t="38769" x="5411788" y="3197225"/>
          <p14:tracePt t="38786" x="5340350" y="3197225"/>
          <p14:tracePt t="38802" x="5214938" y="3108325"/>
          <p14:tracePt t="38819" x="5160963" y="3027363"/>
          <p14:tracePt t="38836" x="5126038" y="2928938"/>
          <p14:tracePt t="38852" x="5126038" y="2687638"/>
          <p14:tracePt t="38869" x="5153025" y="2563813"/>
          <p14:tracePt t="38886" x="5207000" y="2428875"/>
          <p14:tracePt t="38903" x="5394325" y="2214563"/>
          <p14:tracePt t="38919" x="5473700" y="2143125"/>
          <p14:tracePt t="38937" x="5537200" y="2098675"/>
          <p14:tracePt t="38940" x="5616575" y="2081213"/>
          <p14:tracePt t="38953" x="5786438" y="2081213"/>
          <p14:tracePt t="38970" x="5902325" y="2081213"/>
          <p14:tracePt t="38987" x="6010275" y="2108200"/>
          <p14:tracePt t="39003" x="6170613" y="2206625"/>
          <p14:tracePt t="39020" x="6207125" y="2268538"/>
          <p14:tracePt t="39037" x="6215063" y="2393950"/>
          <p14:tracePt t="39053" x="6215063" y="2465388"/>
          <p14:tracePt t="39069" x="6197600" y="2544763"/>
          <p14:tracePt t="39086" x="6143625" y="2635250"/>
          <p14:tracePt t="39102" x="5929313" y="2813050"/>
          <p14:tracePt t="39119" x="5778500" y="2894013"/>
          <p14:tracePt t="39136" x="5500688" y="2946400"/>
          <p14:tracePt t="39152" x="5375275" y="2938463"/>
          <p14:tracePt t="39169" x="5278438" y="2901950"/>
          <p14:tracePt t="39186" x="5126038" y="2768600"/>
          <p14:tracePt t="39203" x="5072063" y="2660650"/>
          <p14:tracePt t="39220" x="5072063" y="2544763"/>
          <p14:tracePt t="39236" x="5116513" y="2206625"/>
          <p14:tracePt t="39253" x="5197475" y="1982788"/>
          <p14:tracePt t="39270" x="5456238" y="1608138"/>
          <p14:tracePt t="39286" x="5572125" y="1490663"/>
          <p14:tracePt t="39303" x="5697538" y="1419225"/>
          <p14:tracePt t="39319" x="5921375" y="1384300"/>
          <p14:tracePt t="39336" x="6000750" y="1411288"/>
          <p14:tracePt t="39353" x="6108700" y="1482725"/>
          <p14:tracePt t="39370" x="6232525" y="1670050"/>
          <p14:tracePt t="39386" x="6269038" y="1795463"/>
          <p14:tracePt t="39403" x="6286500" y="1920875"/>
          <p14:tracePt t="39419" x="6286500" y="2036763"/>
          <p14:tracePt t="39436" x="6197600" y="2339975"/>
          <p14:tracePt t="39453" x="6126163" y="2465388"/>
          <p14:tracePt t="39472" x="5786438" y="2786063"/>
          <p14:tracePt t="39487" x="5661025" y="2857500"/>
          <p14:tracePt t="39503" x="5554663" y="2911475"/>
          <p14:tracePt t="39520" x="5402263" y="2928938"/>
          <p14:tracePt t="39537" x="5322888" y="2921000"/>
          <p14:tracePt t="39554" x="5268913" y="2894013"/>
          <p14:tracePt t="39570" x="5160963" y="2679700"/>
          <p14:tracePt t="39586" x="5126038" y="2509838"/>
          <p14:tracePt t="39603" x="5135563" y="2125663"/>
          <p14:tracePt t="39619" x="5197475" y="1928813"/>
          <p14:tracePt t="39636" x="5286375" y="1758950"/>
          <p14:tracePt t="39652" x="5537200" y="1554163"/>
          <p14:tracePt t="39669" x="5661025" y="1500188"/>
          <p14:tracePt t="39686" x="5778500" y="1500188"/>
          <p14:tracePt t="39702" x="5973763" y="1500188"/>
          <p14:tracePt t="39719" x="6064250" y="1554163"/>
          <p14:tracePt t="39737" x="6143625" y="1714500"/>
          <p14:tracePt t="39753" x="6161088" y="1839913"/>
          <p14:tracePt t="39770" x="6180138" y="1982788"/>
          <p14:tracePt t="39786" x="6153150" y="2278063"/>
          <p14:tracePt t="39804" x="6072188" y="2455863"/>
          <p14:tracePt t="39822" x="5902325" y="2714625"/>
          <p14:tracePt t="39836" x="5813425" y="2822575"/>
          <p14:tracePt t="39853" x="5732463" y="2894013"/>
          <p14:tracePt t="39870" x="5545138" y="2955925"/>
          <p14:tracePt t="39887" x="5492750" y="2973388"/>
          <p14:tracePt t="39903" x="5438775" y="2973388"/>
          <p14:tracePt t="39920" x="5375275" y="2921000"/>
          <p14:tracePt t="39937" x="5259388" y="2751138"/>
          <p14:tracePt t="39954" x="5207000" y="2643188"/>
          <p14:tracePt t="39971" x="5170488" y="2517775"/>
          <p14:tracePt t="39987" x="5170488" y="2259013"/>
          <p14:tracePt t="40003" x="5197475" y="2135188"/>
          <p14:tracePt t="40022" x="5330825" y="1830388"/>
          <p14:tracePt t="40038" x="5402263" y="1697038"/>
          <p14:tracePt t="40055" x="5518150" y="1589088"/>
          <p14:tracePt t="40072" x="5724525" y="1482725"/>
          <p14:tracePt t="40087" x="5822950" y="1465263"/>
          <p14:tracePt t="40104" x="5921375" y="1465263"/>
          <p14:tracePt t="40122" x="6108700" y="1527175"/>
          <p14:tracePt t="40138" x="6197600" y="1616075"/>
          <p14:tracePt t="40154" x="6269038" y="1724025"/>
          <p14:tracePt t="40170" x="6340475" y="2135188"/>
          <p14:tracePt t="40186" x="6330950" y="2295525"/>
          <p14:tracePt t="40203" x="6296025" y="2473325"/>
          <p14:tracePt t="40219" x="6153150" y="2732088"/>
          <p14:tracePt t="40236" x="6054725" y="2840038"/>
          <p14:tracePt t="40252" x="5992813" y="2901950"/>
          <p14:tracePt t="40269" x="5875338" y="2982913"/>
          <p14:tracePt t="40286" x="5813425" y="2992438"/>
          <p14:tracePt t="40304" x="5688013" y="2992438"/>
          <p14:tracePt t="40321" x="5608638" y="2938463"/>
          <p14:tracePt t="40337" x="5537200" y="2849563"/>
          <p14:tracePt t="40354" x="5429250" y="2598738"/>
          <p14:tracePt t="40370" x="5411788" y="2446338"/>
          <p14:tracePt t="40389" x="5438775" y="2135188"/>
          <p14:tracePt t="40420" x="5616575" y="1911350"/>
          <p14:tracePt t="40437" x="5768975" y="1839913"/>
          <p14:tracePt t="40453" x="5921375" y="1803400"/>
          <p14:tracePt t="40470" x="6207125" y="1785938"/>
          <p14:tracePt t="40487" x="6313488" y="1830388"/>
          <p14:tracePt t="40504" x="6465888" y="1982788"/>
          <p14:tracePt t="40520" x="6500813" y="2108200"/>
          <p14:tracePt t="40537" x="6500813" y="2278063"/>
          <p14:tracePt t="40554" x="6492875" y="2652713"/>
          <p14:tracePt t="40570" x="6456363" y="2849563"/>
          <p14:tracePt t="40587" x="6394450" y="3017838"/>
          <p14:tracePt t="40603" x="6242050" y="3214688"/>
          <p14:tracePt t="40620" x="6108700" y="3268663"/>
          <p14:tracePt t="40638" x="5840413" y="3349625"/>
          <p14:tracePt t="40653" x="5741988" y="3349625"/>
          <p14:tracePt t="40670" x="5616575" y="3340100"/>
          <p14:tracePt t="40687" x="5446713" y="3232150"/>
          <p14:tracePt t="40704" x="5402263" y="3170238"/>
          <p14:tracePt t="40721" x="5367338" y="3071813"/>
          <p14:tracePt t="40737" x="5375275" y="2786063"/>
          <p14:tracePt t="40753" x="5456238" y="2635250"/>
          <p14:tracePt t="40769" x="5786438" y="2465388"/>
          <p14:tracePt t="40786" x="6367463" y="2349500"/>
          <p14:tracePt t="40803" x="6537325" y="2349500"/>
          <p14:tracePt t="40819" x="6653213" y="2349500"/>
          <p14:tracePt t="40836" x="6715125" y="2366963"/>
          <p14:tracePt t="40853" x="6732588" y="2420938"/>
          <p14:tracePt t="40869" x="6707188" y="2616200"/>
          <p14:tracePt t="40887" x="6626225" y="2795588"/>
          <p14:tracePt t="40904" x="6527800" y="2946400"/>
          <p14:tracePt t="40920" x="6411913" y="3081338"/>
          <p14:tracePt t="40937" x="6064250" y="3295650"/>
          <p14:tracePt t="40954" x="5894388" y="3330575"/>
          <p14:tracePt t="40971" x="5741988" y="3367088"/>
          <p14:tracePt t="40987" x="5500688" y="3357563"/>
          <p14:tracePt t="41004" x="5438775" y="3295650"/>
          <p14:tracePt t="41023" x="5349875" y="3063875"/>
          <p14:tracePt t="41037" x="5330825" y="2849563"/>
          <p14:tracePt t="41055" x="5330825" y="2635250"/>
          <p14:tracePt t="41071" x="5465763" y="2143125"/>
          <p14:tracePt t="41087" x="5589588" y="1920875"/>
          <p14:tracePt t="41103" x="5680075" y="1758950"/>
          <p14:tracePt t="41120" x="5921375" y="1581150"/>
          <p14:tracePt t="41137" x="6045200" y="1562100"/>
          <p14:tracePt t="41153" x="6170613" y="1562100"/>
          <p14:tracePt t="41170" x="6421438" y="1679575"/>
          <p14:tracePt t="41186" x="6518275" y="1785938"/>
          <p14:tracePt t="41203" x="6572250" y="1938338"/>
          <p14:tracePt t="41220" x="6626225" y="2303463"/>
          <p14:tracePt t="41236" x="6626225" y="2465388"/>
          <p14:tracePt t="41253" x="6545263" y="2786063"/>
          <p14:tracePt t="41270" x="6465888" y="2921000"/>
          <p14:tracePt t="41286" x="6375400" y="3027363"/>
          <p14:tracePt t="41303" x="6135688" y="3197225"/>
          <p14:tracePt t="41319" x="6010275" y="3232150"/>
          <p14:tracePt t="41336" x="5894388" y="3232150"/>
          <p14:tracePt t="41353" x="5643563" y="3179763"/>
          <p14:tracePt t="41369" x="5537200" y="3108325"/>
          <p14:tracePt t="41386" x="5322888" y="2778125"/>
          <p14:tracePt t="41403" x="5241925" y="2536825"/>
          <p14:tracePt t="41419" x="5197475" y="2214563"/>
          <p14:tracePt t="41436" x="5197475" y="1866900"/>
          <p14:tracePt t="41453" x="5330825" y="1428750"/>
          <p14:tracePt t="41469" x="5527675" y="1312863"/>
          <p14:tracePt t="41486" x="5741988" y="1312863"/>
          <p14:tracePt t="41503" x="6116638" y="1517650"/>
          <p14:tracePt t="41519" x="6251575" y="1697038"/>
          <p14:tracePt t="41536" x="6394450" y="2089150"/>
          <p14:tracePt t="41553" x="6394450" y="2330450"/>
          <p14:tracePt t="41569" x="6394450" y="2563813"/>
          <p14:tracePt t="41586" x="6323013" y="2901950"/>
          <p14:tracePt t="41604" x="6232525" y="3017838"/>
          <p14:tracePt t="41622" x="6018213" y="3160713"/>
          <p14:tracePt t="41637" x="5894388" y="3179763"/>
          <p14:tracePt t="41654" x="5795963" y="3179763"/>
          <p14:tracePt t="41671" x="5616575" y="3098800"/>
          <p14:tracePt t="41687" x="5518150" y="2965450"/>
          <p14:tracePt t="41704" x="5446713" y="2813050"/>
          <p14:tracePt t="41720" x="5340350" y="2278063"/>
          <p14:tracePt t="41737" x="5340350" y="1928813"/>
          <p14:tracePt t="41756" x="5456238" y="1438275"/>
          <p14:tracePt t="41770" x="5589588" y="1276350"/>
          <p14:tracePt t="41787" x="5724525" y="1187450"/>
          <p14:tracePt t="41805" x="6037263" y="1160463"/>
          <p14:tracePt t="41820" x="6215063" y="1231900"/>
          <p14:tracePt t="41836" x="6367463" y="1374775"/>
          <p14:tracePt t="41853" x="6581775" y="1704975"/>
          <p14:tracePt t="41869" x="6643688" y="1920875"/>
          <p14:tracePt t="41886" x="6643688" y="2108200"/>
          <p14:tracePt t="41903" x="6635750" y="2473325"/>
          <p14:tracePt t="41919" x="6572250" y="2598738"/>
          <p14:tracePt t="41936" x="6527800" y="2706688"/>
          <p14:tracePt t="41953" x="6456363" y="2786063"/>
          <p14:tracePt t="41969" x="6269038" y="2874963"/>
          <p14:tracePt t="41987" x="6099175" y="2874963"/>
          <p14:tracePt t="42003" x="5956300" y="2867025"/>
          <p14:tracePt t="42020" x="5680075" y="2714625"/>
          <p14:tracePt t="42037" x="5581650" y="2581275"/>
          <p14:tracePt t="42054" x="5429250" y="2259013"/>
          <p14:tracePt t="42070" x="5429250" y="2063750"/>
          <p14:tracePt t="42087" x="5429250" y="1874838"/>
          <p14:tracePt t="42103" x="5572125" y="1527175"/>
          <p14:tracePt t="42120" x="5661025" y="1419225"/>
          <p14:tracePt t="42137" x="5768975" y="1366838"/>
          <p14:tracePt t="42153" x="6018213" y="1357313"/>
          <p14:tracePt t="42170" x="6126163" y="1428750"/>
          <p14:tracePt t="42187" x="6251575" y="1527175"/>
          <p14:tracePt t="42203" x="6438900" y="1741488"/>
          <p14:tracePt t="42220" x="6492875" y="1893888"/>
          <p14:tracePt t="42238" x="6510338" y="2224088"/>
          <p14:tracePt t="42253" x="6510338" y="2420938"/>
          <p14:tracePt t="42270" x="6500813" y="2608263"/>
          <p14:tracePt t="42287" x="6384925" y="2955925"/>
          <p14:tracePt t="42303" x="6296025" y="3063875"/>
          <p14:tracePt t="42320" x="6188075" y="3152775"/>
          <p14:tracePt t="42337" x="5973763" y="3241675"/>
          <p14:tracePt t="42354" x="5902325" y="3259138"/>
          <p14:tracePt t="42371" x="5751513" y="3259138"/>
          <p14:tracePt t="42387" x="5670550" y="3251200"/>
          <p14:tracePt t="42403" x="5589588" y="3197225"/>
          <p14:tracePt t="42420" x="5545138" y="3135313"/>
          <p14:tracePt t="42437" x="5492750" y="2955925"/>
          <p14:tracePt t="42453" x="5492750" y="2857500"/>
          <p14:tracePt t="42469" x="5518150" y="2732088"/>
          <p14:tracePt t="42486" x="5688013" y="2473325"/>
          <p14:tracePt t="42503" x="5778500" y="2401888"/>
          <p14:tracePt t="42519" x="5857875" y="2357438"/>
          <p14:tracePt t="42536" x="6054725" y="2357438"/>
          <p14:tracePt t="42553" x="6135688" y="2374900"/>
          <p14:tracePt t="42572" x="6286500" y="2492375"/>
          <p14:tracePt t="42587" x="6350000" y="2563813"/>
          <p14:tracePt t="42604" x="6394450" y="2643188"/>
          <p14:tracePt t="42621" x="6446838" y="2822575"/>
          <p14:tracePt t="42637" x="6446838" y="2894013"/>
          <p14:tracePt t="42653" x="6421438" y="2973388"/>
          <p14:tracePt t="42670" x="6286500" y="3108325"/>
          <p14:tracePt t="48513" x="6340475" y="3071813"/>
          <p14:tracePt t="48525" x="6367463" y="3044825"/>
          <p14:tracePt t="48537" x="6394450" y="3036888"/>
          <p14:tracePt t="48549" x="6402388" y="3027363"/>
          <p14:tracePt t="48598" x="6367463" y="3027363"/>
          <p14:tracePt t="48610" x="6251575" y="3044825"/>
          <p14:tracePt t="48624" x="6081713" y="3089275"/>
          <p14:tracePt t="48638" x="5867400" y="3125788"/>
          <p14:tracePt t="48654" x="5626100" y="3143250"/>
          <p14:tracePt t="48671" x="5126038" y="3116263"/>
          <p14:tracePt t="48687" x="4884738" y="3054350"/>
          <p14:tracePt t="48704" x="4670425" y="2973388"/>
          <p14:tracePt t="48720" x="4340225" y="2778125"/>
          <p14:tracePt t="48737" x="4251325" y="2697163"/>
          <p14:tracePt t="48757" x="4187825" y="2536825"/>
          <p14:tracePt t="48771" x="4187825" y="2455863"/>
          <p14:tracePt t="48788" x="4187825" y="2420938"/>
          <p14:tracePt t="48805" x="4224338" y="2366963"/>
          <p14:tracePt t="48822" x="4241800" y="2366963"/>
          <p14:tracePt t="48837" x="4251325" y="2366963"/>
          <p14:tracePt t="48854" x="4268788" y="2366963"/>
          <p14:tracePt t="48890" x="4303713" y="2366963"/>
          <p14:tracePt t="48904" x="4313238" y="2393950"/>
          <p14:tracePt t="48921" x="4322763" y="2401888"/>
          <p14:tracePt t="48939" x="4348163" y="2473325"/>
          <p14:tracePt t="48955" x="4348163" y="2527300"/>
          <p14:tracePt t="48971" x="4348163" y="2581275"/>
          <p14:tracePt t="48988" x="4322763" y="2714625"/>
          <p14:tracePt t="49005" x="4313238" y="2751138"/>
          <p14:tracePt t="49021" x="4286250" y="2795588"/>
          <p14:tracePt t="49038" x="4251325" y="2830513"/>
          <p14:tracePt t="49056" x="4241800" y="2840038"/>
          <p14:tracePt t="49088" x="4224338" y="2840038"/>
          <p14:tracePt t="49108" x="4224338" y="2830513"/>
          <p14:tracePt t="49121" x="4214813" y="2778125"/>
          <p14:tracePt t="49138" x="4197350" y="2660650"/>
          <p14:tracePt t="49155" x="4179888" y="2492375"/>
          <p14:tracePt t="49171" x="4179888" y="2108200"/>
          <p14:tracePt t="49187" x="4179888" y="1938338"/>
          <p14:tracePt t="49204" x="4179888" y="1822450"/>
          <p14:tracePt t="49220" x="4170363" y="1758950"/>
          <p14:tracePt t="49237" x="4170363" y="1751013"/>
          <p14:tracePt t="49291" x="4170363" y="1768475"/>
          <p14:tracePt t="49304" x="4170363" y="1812925"/>
          <p14:tracePt t="49317" x="4170363" y="1901825"/>
          <p14:tracePt t="49328" x="4152900" y="2071688"/>
          <p14:tracePt t="49341" x="4133850" y="2214563"/>
          <p14:tracePt t="49355" x="4133850" y="2357438"/>
          <p14:tracePt t="49372" x="4108450" y="2527300"/>
          <p14:tracePt t="49390" x="4089400" y="2813050"/>
          <p14:tracePt t="49404" x="4071938" y="2938463"/>
          <p14:tracePt t="49421" x="4062413" y="3036888"/>
          <p14:tracePt t="49438" x="3990975" y="3241675"/>
          <p14:tracePt t="49455" x="3956050" y="3349625"/>
          <p14:tracePt t="49471" x="3938588" y="3402013"/>
          <p14:tracePt t="49489" x="3929063" y="3429000"/>
          <p14:tracePt t="49505" x="3919538" y="3438525"/>
          <p14:tracePt t="49779" x="3919538" y="3429000"/>
          <p14:tracePt t="49792" x="3919538" y="3402013"/>
          <p14:tracePt t="49804" x="3919538" y="3313113"/>
          <p14:tracePt t="49816" x="3929063" y="3143250"/>
          <p14:tracePt t="49828" x="3946525" y="2928938"/>
          <p14:tracePt t="49840" x="3965575" y="2697163"/>
          <p14:tracePt t="49853" x="3990975" y="2357438"/>
          <p14:tracePt t="49870" x="3990975" y="2098675"/>
          <p14:tracePt t="49889" x="4010025" y="1724025"/>
          <p14:tracePt t="49904" x="4010025" y="1625600"/>
          <p14:tracePt t="49921" x="4010025" y="1598613"/>
          <p14:tracePt t="49938" x="4010025" y="1581150"/>
          <p14:tracePt t="49954" x="4010025" y="1571625"/>
          <p14:tracePt t="50004" x="4010025" y="1581150"/>
          <p14:tracePt t="50016" x="4010025" y="1598613"/>
          <p14:tracePt t="50029" x="4010025" y="1643063"/>
          <p14:tracePt t="50042" x="4000500" y="1751013"/>
          <p14:tracePt t="50057" x="3965575" y="1946275"/>
          <p14:tracePt t="50073" x="3929063" y="2160588"/>
          <p14:tracePt t="50089" x="3867150" y="2544763"/>
          <p14:tracePt t="50104" x="3848100" y="2714625"/>
          <p14:tracePt t="50121" x="3830638" y="2840038"/>
          <p14:tracePt t="50138" x="3776663" y="3063875"/>
          <p14:tracePt t="50155" x="3759200" y="3160713"/>
          <p14:tracePt t="50171" x="3759200" y="3214688"/>
          <p14:tracePt t="50190" x="3751263" y="3322638"/>
          <p14:tracePt t="50205" x="3751263" y="3375025"/>
          <p14:tracePt t="50222" x="3751263" y="3446463"/>
          <p14:tracePt t="50239" x="3751263" y="3563938"/>
          <p14:tracePt t="50255" x="3751263" y="3598863"/>
          <p14:tracePt t="50272" x="3751263" y="3625850"/>
          <p14:tracePt t="50288" x="3751263" y="3635375"/>
          <p14:tracePt t="50358" x="3751263" y="3598863"/>
          <p14:tracePt t="50370" x="3751263" y="3509963"/>
          <p14:tracePt t="50382" x="3751263" y="3295650"/>
          <p14:tracePt t="50394" x="3751263" y="3054350"/>
          <p14:tracePt t="50406" x="3751263" y="2732088"/>
          <p14:tracePt t="50420" x="3751263" y="2438400"/>
          <p14:tracePt t="50437" x="3751263" y="2143125"/>
          <p14:tracePt t="50454" x="3759200" y="1901825"/>
          <p14:tracePt t="50471" x="3759200" y="1741488"/>
          <p14:tracePt t="50487" x="3759200" y="1643063"/>
          <p14:tracePt t="50504" x="3759200" y="1616075"/>
          <p14:tracePt t="50537" x="3759200" y="1625600"/>
          <p14:tracePt t="50554" x="3759200" y="1643063"/>
          <p14:tracePt t="50570" x="3759200" y="1687513"/>
          <p14:tracePt t="50587" x="3759200" y="1741488"/>
          <p14:tracePt t="50605" x="3759200" y="1830388"/>
          <p14:tracePt t="50621" x="3759200" y="2098675"/>
          <p14:tracePt t="50638" x="3759200" y="2214563"/>
          <p14:tracePt t="50657" x="3776663" y="2455863"/>
          <p14:tracePt t="50672" x="3795713" y="2581275"/>
          <p14:tracePt t="50688" x="3795713" y="2697163"/>
          <p14:tracePt t="50705" x="3813175" y="2946400"/>
          <p14:tracePt t="50722" x="3830638" y="3063875"/>
          <p14:tracePt t="50738" x="3830638" y="3160713"/>
          <p14:tracePt t="50755" x="3848100" y="3295650"/>
          <p14:tracePt t="50772" x="3857625" y="3349625"/>
          <p14:tracePt t="50789" x="3857625" y="3411538"/>
          <p14:tracePt t="50806" x="3857625" y="3438525"/>
          <p14:tracePt t="50823" x="3857625" y="3446463"/>
          <p14:tracePt t="50838" x="3867150" y="3455988"/>
          <p14:tracePt t="50896" x="3867150" y="3438525"/>
          <p14:tracePt t="50908" x="3884613" y="3402013"/>
          <p14:tracePt t="50921" x="3894138" y="3330575"/>
          <p14:tracePt t="50933" x="3911600" y="3206750"/>
          <p14:tracePt t="50945" x="3911600" y="3036888"/>
          <p14:tracePt t="50957" x="3929063" y="2867025"/>
          <p14:tracePt t="50975" x="3929063" y="2679700"/>
          <p14:tracePt t="50988" x="3956050" y="2465388"/>
          <p14:tracePt t="51004" x="3956050" y="2251075"/>
          <p14:tracePt t="51022" x="3956050" y="2036763"/>
          <p14:tracePt t="51038" x="3956050" y="1633538"/>
          <p14:tracePt t="51056" x="3956050" y="1517650"/>
          <p14:tracePt t="51074" x="3965575" y="1401763"/>
          <p14:tracePt t="51088" x="3965575" y="1393825"/>
          <p14:tracePt t="51174" x="3965575" y="1419225"/>
          <p14:tracePt t="51186" x="3965575" y="1438275"/>
          <p14:tracePt t="51198" x="3965575" y="1490663"/>
          <p14:tracePt t="51210" x="3983038" y="1544638"/>
          <p14:tracePt t="51223" x="3983038" y="1598613"/>
          <p14:tracePt t="51238" x="3983038" y="1670050"/>
          <p14:tracePt t="51255" x="3983038" y="1768475"/>
          <p14:tracePt t="51272" x="4000500" y="1992313"/>
          <p14:tracePt t="51288" x="4017963" y="2116138"/>
          <p14:tracePt t="51306" x="4027488" y="2312988"/>
          <p14:tracePt t="51322" x="4044950" y="2411413"/>
          <p14:tracePt t="51338" x="4062413" y="2509838"/>
          <p14:tracePt t="51355" x="4081463" y="2706688"/>
          <p14:tracePt t="51372" x="4098925" y="2803525"/>
          <p14:tracePt t="51389" x="4116388" y="2901950"/>
          <p14:tracePt t="51405" x="4133850" y="3036888"/>
          <p14:tracePt t="51421" x="4143375" y="3081338"/>
          <p14:tracePt t="51437" x="4143375" y="3116263"/>
          <p14:tracePt t="51439" x="4143375" y="3135313"/>
          <p14:tracePt t="51454" x="4143375" y="3143250"/>
          <p14:tracePt t="51482" x="4143375" y="3160713"/>
          <p14:tracePt t="51554" x="4152900" y="3152775"/>
          <p14:tracePt t="51568" x="4152900" y="3143250"/>
          <p14:tracePt t="51580" x="4152900" y="3135313"/>
          <p14:tracePt t="51592" x="4152900" y="3125788"/>
          <p14:tracePt t="51606" x="4152900" y="3081338"/>
          <p14:tracePt t="51622" x="4152900" y="3009900"/>
          <p14:tracePt t="51639" x="4152900" y="2911475"/>
          <p14:tracePt t="51655" x="4152900" y="2581275"/>
          <p14:tracePt t="51672" x="4152900" y="2411413"/>
          <p14:tracePt t="51689" x="4152900" y="2125663"/>
          <p14:tracePt t="51705" x="4152900" y="2027238"/>
          <p14:tracePt t="51722" x="4152900" y="1911350"/>
          <p14:tracePt t="51739" x="4170363" y="1731963"/>
          <p14:tracePt t="51755" x="4179888" y="1704975"/>
          <p14:tracePt t="51773" x="4179888" y="1687513"/>
          <p14:tracePt t="51788" x="4179888" y="1679575"/>
          <p14:tracePt t="51846" x="4179888" y="1687513"/>
          <p14:tracePt t="51858" x="4187825" y="1697038"/>
          <p14:tracePt t="51871" x="4187825" y="1714500"/>
          <p14:tracePt t="51883" x="4187825" y="1768475"/>
          <p14:tracePt t="51895" x="4187825" y="1866900"/>
          <p14:tracePt t="51907" x="4187825" y="1982788"/>
          <p14:tracePt t="51922" x="4187825" y="2152650"/>
          <p14:tracePt t="51939" x="4187825" y="2312988"/>
          <p14:tracePt t="51956" x="4179888" y="2670175"/>
          <p14:tracePt t="51972" x="4179888" y="2840038"/>
          <p14:tracePt t="51988" x="4160838" y="2982913"/>
          <p14:tracePt t="52005" x="4143375" y="3108325"/>
          <p14:tracePt t="52021" x="4143375" y="3232150"/>
          <p14:tracePt t="52038" x="4125913" y="3402013"/>
          <p14:tracePt t="52055" x="4125913" y="3455988"/>
          <p14:tracePt t="52071" x="4125913" y="3492500"/>
          <p14:tracePt t="52087" x="4125913" y="3500438"/>
          <p14:tracePt t="52156" x="4125913" y="3492500"/>
          <p14:tracePt t="52169" x="4125913" y="3446463"/>
          <p14:tracePt t="52184" x="4125913" y="3357563"/>
          <p14:tracePt t="52196" x="4125913" y="3214688"/>
          <p14:tracePt t="52208" x="4125913" y="3071813"/>
          <p14:tracePt t="52221" x="4125913" y="2884488"/>
          <p14:tracePt t="52238" x="4125913" y="2697163"/>
          <p14:tracePt t="52254" x="4125913" y="2500313"/>
          <p14:tracePt t="52271" x="4125913" y="2259013"/>
          <p14:tracePt t="52288" x="4125913" y="2224088"/>
          <p14:tracePt t="52306" x="4125913" y="2187575"/>
          <p14:tracePt t="52341" x="4125913" y="2197100"/>
          <p14:tracePt t="52366" x="4125913" y="2214563"/>
          <p14:tracePt t="52377" x="4125913" y="2268538"/>
          <p14:tracePt t="52390" x="4125913" y="2357438"/>
          <p14:tracePt t="52404" x="4125913" y="2500313"/>
          <p14:tracePt t="52421" x="4133850" y="2643188"/>
          <p14:tracePt t="52438" x="4152900" y="2911475"/>
          <p14:tracePt t="52454" x="4152900" y="3036888"/>
          <p14:tracePt t="52471" x="4152900" y="3135313"/>
          <p14:tracePt t="52488" x="4152900" y="3206750"/>
          <p14:tracePt t="52505" x="4152900" y="3330575"/>
          <p14:tracePt t="52521" x="4152900" y="3367088"/>
          <p14:tracePt t="52538" x="4152900" y="3411538"/>
          <p14:tracePt t="52554" x="4152900" y="3465513"/>
          <p14:tracePt t="52571" x="4152900" y="3509963"/>
          <p14:tracePt t="52587" x="4152900" y="3544888"/>
          <p14:tracePt t="52604" x="4152900" y="3608388"/>
          <p14:tracePt t="52621" x="4152900" y="3625850"/>
          <p14:tracePt t="52638" x="4152900" y="3643313"/>
          <p14:tracePt t="52654" x="4152900" y="3652838"/>
          <p14:tracePt t="52671" x="4152900" y="3662363"/>
          <p14:tracePt t="52737" x="4152900" y="3652838"/>
          <p14:tracePt t="52749" x="4152900" y="3625850"/>
          <p14:tracePt t="52761" x="4152900" y="3536950"/>
          <p14:tracePt t="52774" x="4133850" y="3411538"/>
          <p14:tracePt t="52788" x="4116388" y="3241675"/>
          <p14:tracePt t="52805" x="4116388" y="3054350"/>
          <p14:tracePt t="52822" x="4089400" y="2554288"/>
          <p14:tracePt t="52839" x="4089400" y="2295525"/>
          <p14:tracePt t="52856" x="4089400" y="2081213"/>
          <p14:tracePt t="52873" x="4089400" y="1724025"/>
          <p14:tracePt t="52889" x="4089400" y="1625600"/>
          <p14:tracePt t="52907" x="4089400" y="1554163"/>
          <p14:tracePt t="52922" x="4089400" y="1544638"/>
          <p14:tracePt t="52939" x="4098925" y="1536700"/>
          <p14:tracePt t="52998" x="4098925" y="1544638"/>
          <p14:tracePt t="53010" x="4098925" y="1554163"/>
          <p14:tracePt t="53022" x="4098925" y="1562100"/>
          <p14:tracePt t="53034" x="4108450" y="1625600"/>
          <p14:tracePt t="53046" x="4108450" y="1724025"/>
          <p14:tracePt t="53058" x="4125913" y="1849438"/>
          <p14:tracePt t="53073" x="4143375" y="1992313"/>
          <p14:tracePt t="53089" x="4160838" y="2160588"/>
          <p14:tracePt t="53105" x="4197350" y="2473325"/>
          <p14:tracePt t="53121" x="4197350" y="2625725"/>
          <p14:tracePt t="53138" x="4197350" y="2714625"/>
          <p14:tracePt t="53154" x="4197350" y="2911475"/>
          <p14:tracePt t="53171" x="4197350" y="2982913"/>
          <p14:tracePt t="53187" x="4197350" y="3027363"/>
          <p14:tracePt t="53205" x="4197350" y="3071813"/>
          <p14:tracePt t="53237" x="4197350" y="3081338"/>
          <p14:tracePt t="53291" x="4197350" y="3071813"/>
          <p14:tracePt t="53303" x="4197350" y="3044825"/>
          <p14:tracePt t="53316" x="4179888" y="2992438"/>
          <p14:tracePt t="53327" x="4179888" y="2849563"/>
          <p14:tracePt t="53341" x="4179888" y="2687638"/>
          <p14:tracePt t="53354" x="4179888" y="2473325"/>
          <p14:tracePt t="53371" x="4179888" y="2232025"/>
          <p14:tracePt t="53388" x="4160838" y="2017713"/>
          <p14:tracePt t="53405" x="4160838" y="1704975"/>
          <p14:tracePt t="53422" x="4160838" y="1633538"/>
          <p14:tracePt t="53439" x="4160838" y="1608138"/>
          <p14:tracePt t="53455" x="4160838" y="1589088"/>
          <p14:tracePt t="53502" x="4160838" y="1598613"/>
          <p14:tracePt t="53526" x="4160838" y="1608138"/>
          <p14:tracePt t="53538" x="4160838" y="1616075"/>
          <p14:tracePt t="84579" x="4170363" y="1660525"/>
          <p14:tracePt t="84593" x="4179888" y="1714500"/>
          <p14:tracePt t="84603" x="4197350" y="1776413"/>
          <p14:tracePt t="84616" x="4224338" y="1857375"/>
          <p14:tracePt t="84629" x="4259263" y="1938338"/>
          <p14:tracePt t="84642" x="4303713" y="2017713"/>
          <p14:tracePt t="84658" x="4340225" y="2143125"/>
          <p14:tracePt t="84675" x="4375150" y="2206625"/>
          <p14:tracePt t="84691" x="4419600" y="2268538"/>
          <p14:tracePt t="84708" x="4545013" y="2357438"/>
          <p14:tracePt t="84726" x="4643438" y="2393950"/>
          <p14:tracePt t="84743" x="4840288" y="2411413"/>
          <p14:tracePt t="84759" x="4938713" y="2411413"/>
          <p14:tracePt t="84777" x="5037138" y="2411413"/>
          <p14:tracePt t="84792" x="5286375" y="2366963"/>
          <p14:tracePt t="84809" x="5411788" y="2349500"/>
          <p14:tracePt t="84828" x="5635625" y="2312988"/>
          <p14:tracePt t="84843" x="5732463" y="2312988"/>
          <p14:tracePt t="84859" x="5803900" y="2295525"/>
          <p14:tracePt t="84877" x="5902325" y="2286000"/>
          <p14:tracePt t="84892" x="5921375" y="2268538"/>
          <p14:tracePt t="84910" x="5938838" y="2268538"/>
          <p14:tracePt t="84943" x="5938838" y="2286000"/>
          <p14:tracePt t="84961" x="5894388" y="2401888"/>
          <p14:tracePt t="84976" x="5822950" y="2509838"/>
          <p14:tracePt t="84992" x="5732463" y="2616200"/>
          <p14:tracePt t="85010" x="5537200" y="2813050"/>
          <p14:tracePt t="85025" x="5402263" y="2894013"/>
          <p14:tracePt t="85042" x="5295900" y="2938463"/>
          <p14:tracePt t="85058" x="5099050" y="2992438"/>
          <p14:tracePt t="85075" x="5018088" y="2992438"/>
          <p14:tracePt t="85092" x="4921250" y="2965450"/>
          <p14:tracePt t="85108" x="4759325" y="2751138"/>
          <p14:tracePt t="85125" x="4697413" y="2581275"/>
          <p14:tracePt t="85143" x="4679950" y="2152650"/>
          <p14:tracePt t="85175" x="4732338" y="1741488"/>
          <p14:tracePt t="85192" x="4830763" y="1544638"/>
          <p14:tracePt t="85210" x="4946650" y="1366838"/>
          <p14:tracePt t="85226" x="5259388" y="1116013"/>
          <p14:tracePt t="85242" x="5429250" y="1071563"/>
          <p14:tracePt t="85259" x="5715000" y="1071563"/>
          <p14:tracePt t="85276" x="5822950" y="1098550"/>
          <p14:tracePt t="85292" x="5902325" y="1133475"/>
          <p14:tracePt t="85309" x="6072188" y="1285875"/>
          <p14:tracePt t="85326" x="6188075" y="1384300"/>
          <p14:tracePt t="85345" x="6350000" y="1598613"/>
          <p14:tracePt t="85359" x="6402388" y="1724025"/>
          <p14:tracePt t="85376" x="6421438" y="1849438"/>
          <p14:tracePt t="85394" x="6438900" y="2187575"/>
          <p14:tracePt t="85409" x="6411913" y="2374900"/>
          <p14:tracePt t="85426" x="6330950" y="2598738"/>
          <p14:tracePt t="85443" x="6153150" y="2992438"/>
          <p14:tracePt t="85459" x="6037263" y="3143250"/>
          <p14:tracePt t="85477" x="5921375" y="3278188"/>
          <p14:tracePt t="85492" x="5697538" y="3482975"/>
          <p14:tracePt t="85509" x="5599113" y="3536950"/>
          <p14:tracePt t="85527" x="5492750" y="3589338"/>
          <p14:tracePt t="85542" x="5313363" y="3598863"/>
          <p14:tracePt t="85559" x="5241925" y="3598863"/>
          <p14:tracePt t="85576" x="5187950" y="3598863"/>
          <p14:tracePt t="85593" x="5045075" y="3402013"/>
          <p14:tracePt t="85609" x="4946650" y="3224213"/>
          <p14:tracePt t="85627" x="4751388" y="2670175"/>
          <p14:tracePt t="85643" x="4705350" y="2357438"/>
          <p14:tracePt t="85660" x="4705350" y="2089150"/>
          <p14:tracePt t="85676" x="4714875" y="1857375"/>
          <p14:tracePt t="85693" x="4894263" y="1438275"/>
          <p14:tracePt t="85708" x="5010150" y="1258888"/>
          <p14:tracePt t="85725" x="5143500" y="1125538"/>
          <p14:tracePt t="85742" x="5564188" y="990600"/>
          <p14:tracePt t="85758" x="5707063" y="973138"/>
          <p14:tracePt t="85775" x="5803900" y="973138"/>
          <p14:tracePt t="85792" x="5983288" y="990600"/>
          <p14:tracePt t="85810" x="6064250" y="1062038"/>
          <p14:tracePt t="85827" x="6242050" y="1214438"/>
          <p14:tracePt t="85843" x="6303963" y="1303338"/>
          <p14:tracePt t="85860" x="6384925" y="1411288"/>
          <p14:tracePt t="85876" x="6438900" y="1679575"/>
          <p14:tracePt t="85893" x="6456363" y="1874838"/>
          <p14:tracePt t="85909" x="6456363" y="2063750"/>
          <p14:tracePt t="85926" x="6402388" y="2473325"/>
          <p14:tracePt t="85942" x="6367463" y="2670175"/>
          <p14:tracePt t="85959" x="6251575" y="3009900"/>
          <p14:tracePt t="85977" x="6170613" y="3187700"/>
          <p14:tracePt t="85992" x="6064250" y="3322638"/>
          <p14:tracePt t="86009" x="5830888" y="3563938"/>
          <p14:tracePt t="86026" x="5697538" y="3652838"/>
          <p14:tracePt t="86044" x="5473700" y="3741738"/>
          <p14:tracePt t="86060" x="5367338" y="3778250"/>
          <p14:tracePt t="86077" x="5268913" y="3778250"/>
          <p14:tracePt t="86093" x="5116513" y="3759200"/>
          <p14:tracePt t="86108" x="5037138" y="3724275"/>
          <p14:tracePt t="86125" x="4946650" y="3652838"/>
          <p14:tracePt t="86142" x="4822825" y="3421063"/>
          <p14:tracePt t="86158" x="4768850" y="3251200"/>
          <p14:tracePt t="86175" x="4705350" y="3054350"/>
          <p14:tracePt t="86192" x="4687888" y="2840038"/>
          <p14:tracePt t="86208" x="4687888" y="2598738"/>
          <p14:tracePt t="86225" x="4759325" y="2170113"/>
          <p14:tracePt t="86242" x="4929188" y="1768475"/>
          <p14:tracePt t="86259" x="5054600" y="1536700"/>
          <p14:tracePt t="86275" x="5303838" y="1250950"/>
          <p14:tracePt t="86292" x="5438775" y="1179513"/>
          <p14:tracePt t="86309" x="5564188" y="1143000"/>
          <p14:tracePt t="86325" x="5803900" y="1108075"/>
          <p14:tracePt t="86342" x="5911850" y="1116013"/>
          <p14:tracePt t="86359" x="6089650" y="1179513"/>
          <p14:tracePt t="86377" x="6180138" y="1231900"/>
          <p14:tracePt t="86393" x="6278563" y="1285875"/>
          <p14:tracePt t="86409" x="6411913" y="1438275"/>
          <p14:tracePt t="86426" x="6483350" y="1544638"/>
          <p14:tracePt t="86445" x="6537325" y="1812925"/>
          <p14:tracePt t="86459" x="6554788" y="1938338"/>
          <p14:tracePt t="86476" x="6554788" y="2054225"/>
          <p14:tracePt t="86493" x="6554788" y="2251075"/>
          <p14:tracePt t="86509" x="6545263" y="2349500"/>
          <p14:tracePt t="86526" x="6518275" y="2455863"/>
          <p14:tracePt t="86542" x="6402388" y="2687638"/>
          <p14:tracePt t="86559" x="6286500" y="2840038"/>
          <p14:tracePt t="86577" x="6064250" y="3081338"/>
          <p14:tracePt t="86593" x="5956300" y="3197225"/>
          <p14:tracePt t="86610" x="5840413" y="3286125"/>
          <p14:tracePt t="86626" x="5653088" y="3394075"/>
          <p14:tracePt t="86643" x="5581650" y="3402013"/>
          <p14:tracePt t="86659" x="5500688" y="3421063"/>
          <p14:tracePt t="86677" x="5402263" y="3438525"/>
          <p14:tracePt t="86693" x="5384800" y="3438525"/>
          <p14:tracePt t="86709" x="5375275" y="3438525"/>
          <p14:tracePt t="86726" x="5367338" y="3438525"/>
          <p14:tracePt t="86743" x="5340350" y="3394075"/>
          <p14:tracePt t="86761" x="5135563" y="3170238"/>
          <p14:tracePt t="86776" x="5045075" y="3044825"/>
          <p14:tracePt t="86793" x="4956175" y="2928938"/>
          <p14:tracePt t="86809" x="4894263" y="2849563"/>
          <p14:tracePt t="86826" x="4894263" y="2778125"/>
          <p14:tracePt t="86842" x="4875213" y="2724150"/>
          <p14:tracePt t="86860" x="4875213" y="2660650"/>
          <p14:tracePt t="86877" x="4875213" y="2608263"/>
          <p14:tracePt t="86893" x="4884738" y="2554288"/>
          <p14:tracePt t="86909" x="4902200" y="2473325"/>
          <p14:tracePt t="86926" x="4938713" y="2393950"/>
          <p14:tracePt t="86944" x="5000625" y="2232025"/>
          <p14:tracePt t="86959" x="5054600" y="2152650"/>
          <p14:tracePt t="86976" x="5108575" y="2044700"/>
          <p14:tracePt t="86993" x="5224463" y="1874838"/>
          <p14:tracePt t="87009" x="5268913" y="1812925"/>
          <p14:tracePt t="87026" x="5340350" y="1751013"/>
          <p14:tracePt t="87043" x="5446713" y="1643063"/>
          <p14:tracePt t="87059" x="5500688" y="1608138"/>
          <p14:tracePt t="87077" x="5608638" y="1554163"/>
          <p14:tracePt t="87092" x="5643563" y="1527175"/>
          <p14:tracePt t="87109" x="5697538" y="1509713"/>
          <p14:tracePt t="87125" x="5778500" y="1482725"/>
          <p14:tracePt t="87142" x="5830888" y="1473200"/>
          <p14:tracePt t="87159" x="5867400" y="1473200"/>
          <p14:tracePt t="87175" x="5911850" y="1455738"/>
          <p14:tracePt t="87192" x="5973763" y="1455738"/>
          <p14:tracePt t="87208" x="5992813" y="1455738"/>
          <p14:tracePt t="87225" x="6018213" y="1455738"/>
          <p14:tracePt t="87242" x="6099175" y="1490663"/>
          <p14:tracePt t="87258" x="6143625" y="1527175"/>
          <p14:tracePt t="87277" x="6197600" y="1625600"/>
          <p14:tracePt t="87293" x="6207125" y="1687513"/>
          <p14:tracePt t="87310" x="6224588" y="1741488"/>
          <p14:tracePt t="87326" x="6224588" y="1911350"/>
          <p14:tracePt t="87342" x="6224588" y="2009775"/>
          <p14:tracePt t="87359" x="6215063" y="2108200"/>
          <p14:tracePt t="87376" x="6197600" y="2206625"/>
          <p14:tracePt t="91072" x="6224588" y="2312988"/>
          <p14:tracePt t="91084" x="6242050" y="2411413"/>
          <p14:tracePt t="91098" x="6242050" y="2509838"/>
          <p14:tracePt t="91112" x="6242050" y="2625725"/>
          <p14:tracePt t="91126" x="6215063" y="2732088"/>
          <p14:tracePt t="91143" x="6072188" y="2928938"/>
          <p14:tracePt t="91160" x="5778500" y="3313113"/>
          <p14:tracePt t="91177" x="5616575" y="3446463"/>
          <p14:tracePt t="91193" x="5483225" y="3563938"/>
          <p14:tracePt t="91210" x="5375275" y="3635375"/>
          <p14:tracePt t="91226" x="5232400" y="3714750"/>
          <p14:tracePt t="91243" x="5197475" y="3714750"/>
          <p14:tracePt t="91261" x="5135563" y="3706813"/>
          <p14:tracePt t="91276" x="5089525" y="3652838"/>
          <p14:tracePt t="91293" x="5054600" y="3544888"/>
          <p14:tracePt t="91311" x="4965700" y="3251200"/>
          <p14:tracePt t="91327" x="4965700" y="3036888"/>
          <p14:tracePt t="91344" x="4946650" y="2822575"/>
          <p14:tracePt t="91361" x="4992688" y="2393950"/>
          <p14:tracePt t="91376" x="5037138" y="2214563"/>
          <p14:tracePt t="91393" x="5089525" y="2027238"/>
          <p14:tracePt t="91410" x="5286375" y="1714500"/>
          <p14:tracePt t="91426" x="5394325" y="1581150"/>
          <p14:tracePt t="91442" x="5527675" y="1490663"/>
          <p14:tracePt t="91460" x="5849938" y="1374775"/>
          <p14:tracePt t="91475" x="5992813" y="1357313"/>
          <p14:tracePt t="91492" x="6116638" y="1357313"/>
          <p14:tracePt t="91509" x="6296025" y="1384300"/>
          <p14:tracePt t="91525" x="6375400" y="1428750"/>
          <p14:tracePt t="91542" x="6465888" y="1482725"/>
          <p14:tracePt t="91560" x="6564313" y="1652588"/>
          <p14:tracePt t="91576" x="6589713" y="1731963"/>
          <p14:tracePt t="91593" x="6626225" y="2000250"/>
          <p14:tracePt t="91610" x="6626225" y="2160588"/>
          <p14:tracePt t="91627" x="6626225" y="2330450"/>
          <p14:tracePt t="91644" x="6581775" y="2625725"/>
          <p14:tracePt t="91660" x="6564313" y="2751138"/>
          <p14:tracePt t="91678" x="6456363" y="3027363"/>
          <p14:tracePt t="91693" x="6357938" y="3152775"/>
          <p14:tracePt t="91710" x="6242050" y="3313113"/>
          <p14:tracePt t="91727" x="6135688" y="3446463"/>
          <p14:tracePt t="91744" x="5911850" y="3625850"/>
          <p14:tracePt t="91759" x="5786438" y="3679825"/>
          <p14:tracePt t="91776" x="5680075" y="3714750"/>
          <p14:tracePt t="91793" x="5527675" y="3714750"/>
          <p14:tracePt t="91810" x="5473700" y="3697288"/>
          <p14:tracePt t="91826" x="5429250" y="3635375"/>
          <p14:tracePt t="91842" x="5322888" y="3375025"/>
          <p14:tracePt t="91859" x="5278438" y="3160713"/>
          <p14:tracePt t="91876" x="5259388" y="2946400"/>
          <p14:tracePt t="91892" x="5251450" y="2428875"/>
          <p14:tracePt t="91909" x="5330825" y="2179638"/>
          <p14:tracePt t="91925" x="5545138" y="1697038"/>
          <p14:tracePt t="91942" x="5680075" y="1536700"/>
          <p14:tracePt t="91959" x="5830888" y="1419225"/>
          <p14:tracePt t="91975" x="6089650" y="1312863"/>
          <p14:tracePt t="91992" x="6207125" y="1312863"/>
          <p14:tracePt t="92009" x="6313488" y="1322388"/>
          <p14:tracePt t="92026" x="6500813" y="1419225"/>
          <p14:tracePt t="92042" x="6545263" y="1509713"/>
          <p14:tracePt t="92059" x="6653213" y="1670050"/>
          <p14:tracePt t="92076" x="6670675" y="1768475"/>
          <p14:tracePt t="92092" x="6688138" y="1893888"/>
          <p14:tracePt t="92109" x="6680200" y="2206625"/>
          <p14:tracePt t="92125" x="6635750" y="2374900"/>
          <p14:tracePt t="92142" x="6581775" y="2527300"/>
          <p14:tracePt t="92159" x="6429375" y="2830513"/>
          <p14:tracePt t="92175" x="6357938" y="2938463"/>
          <p14:tracePt t="92192" x="6161088" y="3116263"/>
          <p14:tracePt t="92225" x="5929313" y="3224213"/>
          <p14:tracePt t="92242" x="5803900" y="3259138"/>
          <p14:tracePt t="92259" x="5608638" y="3259138"/>
          <p14:tracePt t="92276" x="5483225" y="3232150"/>
          <p14:tracePt t="92292" x="5357813" y="3179763"/>
          <p14:tracePt t="92309" x="5160963" y="3017838"/>
          <p14:tracePt t="92326" x="5072063" y="2928938"/>
          <p14:tracePt t="92342" x="5018088" y="2803525"/>
          <p14:tracePt t="92359" x="4983163" y="2492375"/>
          <p14:tracePt t="92376" x="4983163" y="2303463"/>
          <p14:tracePt t="92392" x="5108575" y="1866900"/>
          <p14:tracePt t="92409" x="5187950" y="1643063"/>
          <p14:tracePt t="92426" x="5303838" y="1465263"/>
          <p14:tracePt t="92443" x="5554663" y="1258888"/>
          <p14:tracePt t="92459" x="5653088" y="1204913"/>
          <p14:tracePt t="92476" x="5778500" y="1169988"/>
          <p14:tracePt t="92492" x="6027738" y="1196975"/>
          <p14:tracePt t="92509" x="6153150" y="1276350"/>
          <p14:tracePt t="92526" x="6269038" y="1384300"/>
          <p14:tracePt t="92542" x="6465888" y="1608138"/>
          <p14:tracePt t="92559" x="6527800" y="1758950"/>
          <p14:tracePt t="92576" x="6545263" y="1901825"/>
          <p14:tracePt t="92592" x="6545263" y="2232025"/>
          <p14:tracePt t="92609" x="6492875" y="2411413"/>
          <p14:tracePt t="92627" x="6313488" y="2822575"/>
          <p14:tracePt t="92643" x="6197600" y="3000375"/>
          <p14:tracePt t="92659" x="6081713" y="3152775"/>
          <p14:tracePt t="92676" x="5840413" y="3357563"/>
          <p14:tracePt t="92692" x="5707063" y="3438525"/>
          <p14:tracePt t="92709" x="5581650" y="3473450"/>
          <p14:tracePt t="92725" x="5465763" y="3492500"/>
          <p14:tracePt t="92742" x="5259388" y="3446463"/>
          <p14:tracePt t="92759" x="5153025" y="3357563"/>
          <p14:tracePt t="92775" x="5081588" y="3251200"/>
          <p14:tracePt t="92792" x="4929188" y="2687638"/>
          <p14:tracePt t="92809" x="4929188" y="2393950"/>
          <p14:tracePt t="92826" x="5064125" y="1849438"/>
          <p14:tracePt t="92842" x="5160963" y="1679575"/>
          <p14:tracePt t="92859" x="5303838" y="1517650"/>
          <p14:tracePt t="92875" x="5635625" y="1330325"/>
          <p14:tracePt t="92892" x="5778500" y="1285875"/>
          <p14:tracePt t="92909" x="5921375" y="1285875"/>
          <p14:tracePt t="92926" x="6197600" y="1374775"/>
          <p14:tracePt t="92942" x="6303963" y="1446213"/>
          <p14:tracePt t="92960" x="6465888" y="1660525"/>
          <p14:tracePt t="92976" x="6518275" y="1785938"/>
          <p14:tracePt t="92992" x="6537325" y="1938338"/>
          <p14:tracePt t="93009" x="6527800" y="2295525"/>
          <p14:tracePt t="93026" x="6492875" y="2492375"/>
          <p14:tracePt t="93042" x="6411913" y="2660650"/>
          <p14:tracePt t="93059" x="6207125" y="2973388"/>
          <p14:tracePt t="93076" x="6089650" y="3081338"/>
          <p14:tracePt t="93093" x="5830888" y="3251200"/>
          <p14:tracePt t="93110" x="5724525" y="3286125"/>
          <p14:tracePt t="93126" x="5626100" y="3303588"/>
          <p14:tracePt t="93142" x="5483225" y="3303588"/>
          <p14:tracePt t="93159" x="5421313" y="3259138"/>
          <p14:tracePt t="93175" x="5349875" y="3179763"/>
          <p14:tracePt t="93192" x="5214938" y="2894013"/>
          <p14:tracePt t="93209" x="5180013" y="2706688"/>
          <p14:tracePt t="93226" x="5160963" y="2492375"/>
          <p14:tracePt t="93242" x="5160963" y="2278063"/>
          <p14:tracePt t="93259" x="5207000" y="1866900"/>
          <p14:tracePt t="93276" x="5259388" y="1758950"/>
          <p14:tracePt t="93292" x="5357813" y="1652588"/>
          <p14:tracePt t="93309" x="5518150" y="1589088"/>
          <p14:tracePt t="93325" x="5589588" y="1598613"/>
          <p14:tracePt t="93342" x="5707063" y="1724025"/>
          <p14:tracePt t="93359" x="5759450" y="1822450"/>
          <p14:tracePt t="93376" x="5786438" y="1928813"/>
          <p14:tracePt t="93392" x="5822950" y="2197100"/>
          <p14:tracePt t="93409" x="5822950" y="2322513"/>
          <p14:tracePt t="93426" x="5849938" y="2482850"/>
          <p14:tracePt t="93442" x="5849938" y="2795588"/>
          <p14:tracePt t="93459" x="5830888" y="2965450"/>
          <p14:tracePt t="93476" x="5795963" y="3116263"/>
          <p14:tracePt t="93492" x="5670550" y="3349625"/>
          <p14:tracePt t="93509" x="5599113" y="3455988"/>
          <p14:tracePt t="93526" x="5518150" y="3527425"/>
          <p14:tracePt t="93542" x="5375275" y="3608388"/>
          <p14:tracePt t="93559" x="5295900" y="3608388"/>
          <p14:tracePt t="93576" x="5153025" y="3608388"/>
          <p14:tracePt t="93593" x="5081588" y="3608388"/>
          <p14:tracePt t="93609" x="5018088" y="3598863"/>
          <p14:tracePt t="93626" x="4884738" y="3536950"/>
          <p14:tracePt t="93642" x="4840288" y="3492500"/>
          <p14:tracePt t="93659" x="4776788" y="3446463"/>
          <p14:tracePt t="93676" x="4705350" y="3330575"/>
          <p14:tracePt t="93692" x="4687888" y="3224213"/>
          <p14:tracePt t="93709" x="4670425" y="3054350"/>
          <p14:tracePt t="93726" x="4670425" y="2955925"/>
          <p14:tracePt t="93742" x="4679950" y="2857500"/>
          <p14:tracePt t="93759" x="4714875" y="2732088"/>
          <p14:tracePt t="93775" x="4848225" y="2455863"/>
          <p14:tracePt t="93793" x="4938713" y="2322513"/>
          <p14:tracePt t="93810" x="5207000" y="2054225"/>
          <p14:tracePt t="93826" x="5357813" y="1955800"/>
          <p14:tracePt t="93842" x="5554663" y="1893888"/>
          <p14:tracePt t="93859" x="5921375" y="1857375"/>
          <p14:tracePt t="93875" x="6081713" y="1857375"/>
          <p14:tracePt t="93892" x="6232525" y="1884363"/>
          <p14:tracePt t="93909" x="6429375" y="2089150"/>
          <p14:tracePt t="93926" x="6492875" y="2241550"/>
          <p14:tracePt t="93942" x="6510338" y="2384425"/>
          <p14:tracePt t="93959" x="6510338" y="2697163"/>
          <p14:tracePt t="93976" x="6500813" y="2867025"/>
          <p14:tracePt t="93992" x="6438900" y="3009900"/>
          <p14:tracePt t="94009" x="6313488" y="3295650"/>
          <p14:tracePt t="94026" x="6259513" y="3421063"/>
          <p14:tracePt t="94042" x="6054725" y="3643313"/>
          <p14:tracePt t="94059" x="5946775" y="3733800"/>
          <p14:tracePt t="94076" x="5840413" y="3786188"/>
          <p14:tracePt t="94092" x="5680075" y="3830638"/>
          <p14:tracePt t="94109" x="5608638" y="3830638"/>
          <p14:tracePt t="94126" x="5527675" y="3830638"/>
          <p14:tracePt t="94142" x="5340350" y="3706813"/>
          <p14:tracePt t="94159" x="5268913" y="3616325"/>
          <p14:tracePt t="94176" x="5108575" y="3402013"/>
          <p14:tracePt t="94193" x="5054600" y="3251200"/>
          <p14:tracePt t="94209" x="5010150" y="3108325"/>
          <p14:tracePt t="94226" x="4973638" y="2938463"/>
          <p14:tracePt t="94243" x="4973638" y="2554288"/>
          <p14:tracePt t="94259" x="4983163" y="2366963"/>
          <p14:tracePt t="94276" x="5064125" y="2187575"/>
          <p14:tracePt t="94293" x="5232400" y="1884363"/>
          <p14:tracePt t="94309" x="5340350" y="1795463"/>
          <p14:tracePt t="94326" x="5446713" y="1724025"/>
          <p14:tracePt t="94342" x="5724525" y="1643063"/>
          <p14:tracePt t="94359" x="5849938" y="1633538"/>
          <p14:tracePt t="94376" x="6064250" y="1633538"/>
          <p14:tracePt t="94392" x="6197600" y="1670050"/>
          <p14:tracePt t="94409" x="6296025" y="1724025"/>
          <p14:tracePt t="94426" x="6456363" y="1920875"/>
          <p14:tracePt t="94442" x="6510338" y="2044700"/>
          <p14:tracePt t="94459" x="6527800" y="2214563"/>
          <p14:tracePt t="94476" x="6572250" y="2581275"/>
          <p14:tracePt t="94492" x="6572250" y="2768600"/>
          <p14:tracePt t="94509" x="6564313" y="2911475"/>
          <p14:tracePt t="94526" x="6402388" y="3286125"/>
          <p14:tracePt t="94542" x="6313488" y="3375025"/>
          <p14:tracePt t="94559" x="6251575" y="3455988"/>
          <p14:tracePt t="94576" x="6108700" y="3554413"/>
          <p14:tracePt t="94592" x="6045200" y="3571875"/>
          <p14:tracePt t="94609" x="5921375" y="3571875"/>
          <p14:tracePt t="94626" x="5849938" y="3563938"/>
          <p14:tracePt t="94642" x="5768975" y="3527425"/>
          <p14:tracePt t="94659" x="5599113" y="3446463"/>
          <p14:tracePt t="94675" x="5564188" y="3421063"/>
          <p14:tracePt t="94692" x="5537200" y="3411538"/>
          <p14:tracePt t="94709" x="5518150" y="3367088"/>
          <p14:tracePt t="94726" x="5500688" y="3295650"/>
          <p14:tracePt t="94742" x="5500688" y="3251200"/>
          <p14:tracePt t="94759" x="5510213" y="3108325"/>
          <p14:tracePt t="94776" x="5545138" y="3000375"/>
          <p14:tracePt t="94792" x="5589588" y="2901950"/>
          <p14:tracePt t="94809" x="5751513" y="2741613"/>
          <p14:tracePt t="94826" x="5830888" y="2679700"/>
          <p14:tracePt t="94842" x="5921375" y="2625725"/>
          <p14:tracePt t="94859" x="6143625" y="2554288"/>
          <p14:tracePt t="94876" x="6242050" y="2554288"/>
          <p14:tracePt t="94892" x="6394450" y="2554288"/>
          <p14:tracePt t="94909" x="6421438" y="2554288"/>
          <p14:tracePt t="94926" x="6438900" y="2554288"/>
          <p14:tracePt t="115882" x="6483350" y="2527300"/>
          <p14:tracePt t="115899" x="6572250" y="2473325"/>
          <p14:tracePt t="115915" x="6653213" y="2438400"/>
          <p14:tracePt t="115934" x="6813550" y="2393950"/>
          <p14:tracePt t="115949" x="6921500" y="2374900"/>
          <p14:tracePt t="115964" x="6992938" y="2366963"/>
          <p14:tracePt t="115980" x="7089775" y="2366963"/>
          <p14:tracePt t="115997" x="7286625" y="2349500"/>
          <p14:tracePt t="116014" x="7358063" y="2349500"/>
          <p14:tracePt t="116031" x="7466013" y="2330450"/>
          <p14:tracePt t="116049" x="7518400" y="2330450"/>
          <p14:tracePt t="116066" x="7554913" y="2330450"/>
          <p14:tracePt t="116084" x="7653338" y="2357438"/>
          <p14:tracePt t="116100" x="7707313" y="2393950"/>
          <p14:tracePt t="116113" x="7769225" y="2438400"/>
          <p14:tracePt t="116130" x="7867650" y="2509838"/>
          <p14:tracePt t="116147" x="7912100" y="2536825"/>
          <p14:tracePt t="116164" x="7947025" y="2581275"/>
          <p14:tracePt t="116180" x="7956550" y="2608263"/>
          <p14:tracePt t="116197" x="7956550" y="2625725"/>
          <p14:tracePt t="116214" x="7956550" y="2687638"/>
          <p14:tracePt t="116229" x="7956550" y="2732088"/>
          <p14:tracePt t="116246" x="7912100" y="2768600"/>
          <p14:tracePt t="116263" x="7813675" y="2857500"/>
          <p14:tracePt t="116280" x="7769225" y="2874963"/>
          <p14:tracePt t="116296" x="7680325" y="2884488"/>
          <p14:tracePt t="116316" x="7626350" y="2884488"/>
          <p14:tracePt t="116334" x="7483475" y="2786063"/>
          <p14:tracePt t="116349" x="7412038" y="2697163"/>
          <p14:tracePt t="116366" x="7350125" y="2616200"/>
          <p14:tracePt t="116382" x="7304088" y="2465388"/>
          <p14:tracePt t="116400" x="7269163" y="2125663"/>
          <p14:tracePt t="116415" x="7323138" y="1884363"/>
          <p14:tracePt t="116434" x="7510463" y="1581150"/>
          <p14:tracePt t="116449" x="7599363" y="1490663"/>
          <p14:tracePt t="116465" x="7688263" y="1438275"/>
          <p14:tracePt t="116483" x="7831138" y="1428750"/>
          <p14:tracePt t="116499" x="7929563" y="1428750"/>
          <p14:tracePt t="116515" x="8010525" y="1428750"/>
          <p14:tracePt t="116533" x="8170863" y="1490663"/>
          <p14:tracePt t="116549" x="8232775" y="1544638"/>
          <p14:tracePt t="116565" x="8278813" y="1608138"/>
          <p14:tracePt t="116583" x="8350250" y="1768475"/>
          <p14:tracePt t="116599" x="8367713" y="1884363"/>
          <p14:tracePt t="116614" x="8367713" y="1982788"/>
          <p14:tracePt t="116632" x="8313738" y="2259013"/>
          <p14:tracePt t="116647" x="8242300" y="2384425"/>
          <p14:tracePt t="116664" x="8126413" y="2500313"/>
          <p14:tracePt t="116681" x="7894638" y="2660650"/>
          <p14:tracePt t="116698" x="7742238" y="2714625"/>
          <p14:tracePt t="116714" x="7473950" y="2751138"/>
          <p14:tracePt t="116730" x="7350125" y="2751138"/>
          <p14:tracePt t="116746" x="7232650" y="2751138"/>
          <p14:tracePt t="116764" x="7064375" y="2643188"/>
          <p14:tracePt t="116780" x="7018338" y="2581275"/>
          <p14:tracePt t="116797" x="6983413" y="2527300"/>
          <p14:tracePt t="116814" x="6983413" y="2401888"/>
          <p14:tracePt t="116831" x="6992938" y="2322513"/>
          <p14:tracePt t="116847" x="7027863" y="2224088"/>
          <p14:tracePt t="116864" x="7188200" y="2044700"/>
          <p14:tracePt t="116880" x="7296150" y="1955800"/>
          <p14:tracePt t="116897" x="7421563" y="1866900"/>
          <p14:tracePt t="116916" x="7707313" y="1751013"/>
          <p14:tracePt t="116932" x="7796213" y="1751013"/>
          <p14:tracePt t="116951" x="8018463" y="1776413"/>
          <p14:tracePt t="116966" x="8126413" y="1812925"/>
          <p14:tracePt t="116980" x="8188325" y="1874838"/>
          <p14:tracePt t="116995" x="8286750" y="2044700"/>
          <p14:tracePt t="117012" x="8323263" y="2125663"/>
          <p14:tracePt t="117029" x="8323263" y="2224088"/>
          <p14:tracePt t="117045" x="8259763" y="2446338"/>
          <p14:tracePt t="117063" x="8161338" y="2581275"/>
          <p14:tracePt t="117081" x="7921625" y="2803525"/>
          <p14:tracePt t="117096" x="7786688" y="2894013"/>
          <p14:tracePt t="117113" x="7661275" y="2973388"/>
          <p14:tracePt t="117130" x="7358063" y="3063875"/>
          <p14:tracePt t="117147" x="7215188" y="3081338"/>
          <p14:tracePt t="117162" x="7099300" y="3081338"/>
          <p14:tracePt t="117179" x="6902450" y="2965450"/>
          <p14:tracePt t="117196" x="6831013" y="2857500"/>
          <p14:tracePt t="117214" x="6778625" y="2544763"/>
          <p14:tracePt t="117229" x="6778625" y="2357438"/>
          <p14:tracePt t="117246" x="6786563" y="2160588"/>
          <p14:tracePt t="117262" x="6956425" y="1830388"/>
          <p14:tracePt t="117279" x="7099300" y="1679575"/>
          <p14:tracePt t="117296" x="7251700" y="1562100"/>
          <p14:tracePt t="117312" x="7581900" y="1411288"/>
          <p14:tracePt t="117329" x="7724775" y="1411288"/>
          <p14:tracePt t="117346" x="7867650" y="1411288"/>
          <p14:tracePt t="117363" x="8018463" y="1455738"/>
          <p14:tracePt t="117379" x="8278813" y="1660525"/>
          <p14:tracePt t="117396" x="8350250" y="1795463"/>
          <p14:tracePt t="117414" x="8447088" y="2206625"/>
          <p14:tracePt t="117430" x="8466138" y="2420938"/>
          <p14:tracePt t="117447" x="8456613" y="2589213"/>
          <p14:tracePt t="117450" x="8402638" y="2759075"/>
          <p14:tracePt t="117463" x="8323263" y="2938463"/>
          <p14:tracePt t="117480" x="8207375" y="3089275"/>
          <p14:tracePt t="117498" x="7966075" y="3278188"/>
          <p14:tracePt t="117513" x="7813675" y="3349625"/>
          <p14:tracePt t="117530" x="7688263" y="3402013"/>
          <p14:tracePt t="117546" x="7545388" y="3402013"/>
          <p14:tracePt t="117563" x="7278688" y="3357563"/>
          <p14:tracePt t="117579" x="7161213" y="3268663"/>
          <p14:tracePt t="117598" x="7000875" y="3027363"/>
          <p14:tracePt t="117613" x="6938963" y="2857500"/>
          <p14:tracePt t="117629" x="6902450" y="2660650"/>
          <p14:tracePt t="117647" x="6911975" y="2259013"/>
          <p14:tracePt t="117662" x="6992938" y="2063750"/>
          <p14:tracePt t="117679" x="7089775" y="1884363"/>
          <p14:tracePt t="117695" x="7402513" y="1616075"/>
          <p14:tracePt t="117712" x="7554913" y="1536700"/>
          <p14:tracePt t="117728" x="7724775" y="1500188"/>
          <p14:tracePt t="117745" x="8037513" y="1527175"/>
          <p14:tracePt t="117762" x="8188325" y="1608138"/>
          <p14:tracePt t="117778" x="8385175" y="1741488"/>
          <p14:tracePt t="117795" x="8439150" y="1849438"/>
          <p14:tracePt t="117812" x="8456613" y="1946275"/>
          <p14:tracePt t="117828" x="8466138" y="2241550"/>
          <p14:tracePt t="117845" x="8402638" y="2411413"/>
          <p14:tracePt t="117862" x="8286750" y="2589213"/>
          <p14:tracePt t="117879" x="8170863" y="2751138"/>
          <p14:tracePt t="117895" x="7875588" y="3017838"/>
          <p14:tracePt t="117912" x="7724775" y="3116263"/>
          <p14:tracePt t="117928" x="7510463" y="3152775"/>
          <p14:tracePt t="117945" x="7215188" y="3143250"/>
          <p14:tracePt t="117962" x="7135813" y="3098800"/>
          <p14:tracePt t="117979" x="7010400" y="2884488"/>
          <p14:tracePt t="117995" x="6992938" y="2714625"/>
          <p14:tracePt t="118012" x="6992938" y="2527300"/>
          <p14:tracePt t="118028" x="7126288" y="2135188"/>
          <p14:tracePt t="118045" x="7224713" y="1938338"/>
          <p14:tracePt t="118065" x="7537450" y="1679575"/>
          <p14:tracePt t="118080" x="7661275" y="1625600"/>
          <p14:tracePt t="118096" x="7804150" y="1608138"/>
          <p14:tracePt t="118115" x="8037513" y="1670050"/>
          <p14:tracePt t="118130" x="8143875" y="1768475"/>
          <p14:tracePt t="118146" x="8232775" y="1893888"/>
          <p14:tracePt t="118163" x="8304213" y="2170113"/>
          <p14:tracePt t="118181" x="8304213" y="2339975"/>
          <p14:tracePt t="118197" x="8304213" y="2482850"/>
          <p14:tracePt t="118213" x="8207375" y="2778125"/>
          <p14:tracePt t="118230" x="8135938" y="2884488"/>
          <p14:tracePt t="118248" x="7956550" y="3081338"/>
          <p14:tracePt t="118263" x="7850188" y="3135313"/>
          <p14:tracePt t="118280" x="7742238" y="3170238"/>
          <p14:tracePt t="118296" x="7527925" y="3170238"/>
          <p14:tracePt t="118313" x="7446963" y="3143250"/>
          <p14:tracePt t="118331" x="7259638" y="3009900"/>
          <p14:tracePt t="118346" x="7197725" y="2874963"/>
          <p14:tracePt t="118363" x="7161213" y="2732088"/>
          <p14:tracePt t="118380" x="7143750" y="2536825"/>
          <p14:tracePt t="118397" x="7143750" y="2349500"/>
          <p14:tracePt t="118413" x="7296150" y="1982788"/>
          <p14:tracePt t="118429" x="7537450" y="1776413"/>
          <p14:tracePt t="118446" x="7732713" y="1660525"/>
          <p14:tracePt t="118449" x="7902575" y="1625600"/>
          <p14:tracePt t="118462" x="8045450" y="1625600"/>
          <p14:tracePt t="118479" x="8197850" y="1670050"/>
          <p14:tracePt t="118496" x="8402638" y="1866900"/>
          <p14:tracePt t="118512" x="8439150" y="1992313"/>
          <p14:tracePt t="118529" x="8439150" y="2135188"/>
          <p14:tracePt t="118547" x="8350250" y="2438400"/>
          <p14:tracePt t="118563" x="8251825" y="2589213"/>
          <p14:tracePt t="118579" x="8161338" y="2697163"/>
          <p14:tracePt t="118598" x="7902575" y="2849563"/>
          <p14:tracePt t="118613" x="7778750" y="2867025"/>
          <p14:tracePt t="118630" x="7680325" y="2867025"/>
          <p14:tracePt t="118647" x="7554913" y="2759075"/>
          <p14:tracePt t="118663" x="7518400" y="2679700"/>
          <p14:tracePt t="118680" x="7518400" y="2625725"/>
          <p14:tracePt t="118697" x="7518400" y="25717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Order Important?</a:t>
            </a:r>
            <a:endParaRPr lang="ru-RU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7200" y="857250"/>
            <a:ext cx="8229600" cy="544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Many mechanisms rely on original program order </a:t>
            </a:r>
            <a:r>
              <a:rPr lang="en-US" sz="2600" dirty="0">
                <a:solidFill>
                  <a:sysClr val="windowText" lastClr="000000"/>
                </a:solidFill>
              </a:rPr>
              <a:t>and unambiguous</a:t>
            </a:r>
            <a:r>
              <a:rPr kumimoji="0" lang="en-US" sz="2600" b="0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architectural state</a:t>
            </a:r>
            <a:endParaRPr kumimoji="0" lang="en-US" sz="26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Precise exceptions: </a:t>
            </a: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nothing after instruction caused an exception can be executed</a:t>
            </a:r>
          </a:p>
          <a:p>
            <a:pPr marL="746125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(1)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r3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 r1 +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r2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746125" marR="0" lvl="1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(2) r5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r4 /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r3</a:t>
            </a:r>
          </a:p>
          <a:p>
            <a:pPr marL="746125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(3)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r2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r7 + r6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lang="en-US" sz="2200" b="1" dirty="0" smtClean="0">
                <a:solidFill>
                  <a:sysClr val="windowText" lastClr="000000"/>
                </a:solidFill>
                <a:latin typeface="Calibri"/>
              </a:rPr>
              <a:t>Interrupts</a:t>
            </a:r>
            <a:r>
              <a:rPr kumimoji="0" lang="en-US" sz="22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:</a:t>
            </a:r>
            <a:r>
              <a:rPr kumimoji="0" lang="ru-RU" sz="2200" b="1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 </a:t>
            </a:r>
            <a:r>
              <a:rPr lang="en-US" sz="2200" dirty="0" smtClean="0">
                <a:solidFill>
                  <a:sysClr val="windowText" lastClr="000000"/>
                </a:solidFill>
                <a:latin typeface="Calibri"/>
              </a:rPr>
              <a:t>need to save the arch state to be able to correctly restart the program lately</a:t>
            </a:r>
            <a:endParaRPr lang="en-US" sz="2200" dirty="0">
              <a:solidFill>
                <a:sysClr val="windowText" lastClr="000000"/>
              </a:solidFill>
              <a:latin typeface="Calibri"/>
            </a:endParaRPr>
          </a:p>
          <a:p>
            <a:pPr marL="746125" lvl="0" indent="0">
              <a:spcBef>
                <a:spcPts val="600"/>
              </a:spcBef>
              <a:buNone/>
              <a:defRPr/>
            </a:pP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(1) r5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  <a:sym typeface="Symbol" pitchFamily="18" charset="2"/>
              </a:rPr>
              <a:t>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  <a:sym typeface="Symbol" pitchFamily="18" charset="2"/>
              </a:rPr>
              <a:t>Mem</a:t>
            </a:r>
            <a:r>
              <a:rPr lang="en-US" sz="2000" dirty="0" smtClean="0">
                <a:latin typeface="Consolas" panose="020B0609020204030204" pitchFamily="49" charset="0"/>
                <a:cs typeface="Consolas" panose="020B0609020204030204" pitchFamily="49" charset="0"/>
                <a:sym typeface="Symbol" pitchFamily="18" charset="2"/>
              </a:rPr>
              <a:t>[r4]</a:t>
            </a:r>
            <a:r>
              <a:rPr lang="en-US" sz="2000" dirty="0" smtClean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  <a:sym typeface="Symbol" pitchFamily="18" charset="2"/>
              </a:rPr>
              <a:t> </a:t>
            </a:r>
            <a:endParaRPr lang="en-US" sz="2000" dirty="0" smtClean="0">
              <a:solidFill>
                <a:schemeClr val="bg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746125" lvl="0" indent="0">
              <a:spcBef>
                <a:spcPts val="600"/>
              </a:spcBef>
              <a:buNone/>
              <a:defRPr/>
            </a:pPr>
            <a:r>
              <a:rPr lang="en-US" sz="2000" dirty="0" smtClean="0">
                <a:solidFill>
                  <a:sysClr val="windowText" lastClr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(2)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  <a:r>
              <a:rPr lang="en-US" sz="2000" dirty="0">
                <a:solidFill>
                  <a:srgbClr val="C0504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Symbol" pitchFamily="18" charset="2"/>
              </a:rPr>
              <a:t> r1 +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Symbol" pitchFamily="18" charset="2"/>
              </a:rPr>
              <a:t>r2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746125" lvl="0" indent="0">
              <a:buNone/>
              <a:defRPr/>
            </a:pPr>
            <a:r>
              <a:rPr lang="en-US" sz="2000" dirty="0" smtClean="0">
                <a:solidFill>
                  <a:sysClr val="windowText" lastClr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(3)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r7 + </a:t>
            </a:r>
            <a:r>
              <a:rPr lang="en-US" sz="2000" dirty="0" smtClean="0">
                <a:solidFill>
                  <a:sysClr val="windowText" lastClr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lvl="1">
              <a:spcBef>
                <a:spcPts val="1800"/>
              </a:spcBef>
            </a:pPr>
            <a:r>
              <a:rPr lang="en-US" sz="2200" b="1" dirty="0" smtClean="0">
                <a:solidFill>
                  <a:sysClr val="windowText" lastClr="000000"/>
                </a:solidFill>
                <a:latin typeface="Calibri"/>
              </a:rPr>
              <a:t>And others…</a:t>
            </a:r>
            <a:endParaRPr lang="en-US" sz="2200" b="1" dirty="0">
              <a:solidFill>
                <a:sysClr val="windowText" lastClr="000000"/>
              </a:solidFill>
              <a:latin typeface="Calibri"/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4171949" y="2576225"/>
            <a:ext cx="4371976" cy="1005175"/>
          </a:xfrm>
          <a:prstGeom prst="wedgeRoundRectCallout">
            <a:avLst>
              <a:gd name="adj1" fmla="val -58960"/>
              <a:gd name="adj2" fmla="val -3885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Instructions were executed in the following order: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(1)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onsolas" panose="020B0609020204030204" pitchFamily="49" charset="0"/>
              </a:rPr>
              <a:t> →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(3)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onsolas" panose="020B0609020204030204" pitchFamily="49" charset="0"/>
              </a:rPr>
              <a:t> →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(2). </a:t>
            </a:r>
            <a:r>
              <a:rPr lang="en-US" kern="0" dirty="0" smtClean="0">
                <a:solidFill>
                  <a:prstClr val="black"/>
                </a:solidFill>
                <a:latin typeface="Calibri"/>
                <a:cs typeface="+mn-cs"/>
              </a:rPr>
              <a:t>T</a:t>
            </a: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hen,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(2)</a:t>
            </a: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led to exception.</a:t>
            </a:r>
            <a:r>
              <a:rPr kumimoji="0" lang="en-US" b="0" i="0" u="none" strike="noStrike" kern="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US" b="0" i="1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1" name="Rounded Rectangular Callout 10"/>
          <p:cNvSpPr/>
          <p:nvPr/>
        </p:nvSpPr>
        <p:spPr>
          <a:xfrm>
            <a:off x="4162425" y="4699744"/>
            <a:ext cx="4381500" cy="1062882"/>
          </a:xfrm>
          <a:prstGeom prst="wedgeRoundRectCallout">
            <a:avLst>
              <a:gd name="adj1" fmla="val -57458"/>
              <a:gd name="adj2" fmla="val -32704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prstClr val="black"/>
                </a:solidFill>
                <a:latin typeface="Calibri"/>
                <a:cs typeface="Consolas" panose="020B0609020204030204" pitchFamily="49" charset="0"/>
              </a:rPr>
              <a:t>For example,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</a:t>
            </a:r>
            <a:r>
              <a:rPr lang="en-US" sz="1600" kern="0" dirty="0" smtClean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)</a:t>
            </a:r>
            <a:r>
              <a:rPr lang="en-US" kern="0" dirty="0">
                <a:solidFill>
                  <a:prstClr val="black"/>
                </a:solidFill>
                <a:latin typeface="Calibri"/>
                <a:cs typeface="Consolas" panose="020B0609020204030204" pitchFamily="49" charset="0"/>
              </a:rPr>
              <a:t> </a:t>
            </a:r>
            <a:r>
              <a:rPr lang="en-US" kern="0" dirty="0" smtClean="0">
                <a:solidFill>
                  <a:prstClr val="black"/>
                </a:solidFill>
                <a:latin typeface="Calibri"/>
                <a:cs typeface="Consolas" panose="020B0609020204030204" pitchFamily="49" charset="0"/>
              </a:rPr>
              <a:t>and</a:t>
            </a: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Consolas" panose="020B0609020204030204" pitchFamily="49" charset="0"/>
              </a:rPr>
              <a:t>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(3)</a:t>
            </a:r>
            <a:r>
              <a:rPr lang="en-US" kern="0" dirty="0">
                <a:solidFill>
                  <a:prstClr val="black"/>
                </a:solidFill>
                <a:latin typeface="Calibri"/>
                <a:cs typeface="Consolas" panose="020B0609020204030204" pitchFamily="49" charset="0"/>
              </a:rPr>
              <a:t> </a:t>
            </a:r>
            <a:r>
              <a:rPr lang="en-US" kern="0" dirty="0" smtClean="0">
                <a:solidFill>
                  <a:prstClr val="black"/>
                </a:solidFill>
                <a:latin typeface="Calibri"/>
                <a:cs typeface="Consolas" panose="020B0609020204030204" pitchFamily="49" charset="0"/>
              </a:rPr>
              <a:t>were executed, but </a:t>
            </a:r>
            <a:r>
              <a:rPr lang="en-US" sz="1600" kern="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(1)</a:t>
            </a:r>
            <a:r>
              <a:rPr lang="en-US" kern="0" dirty="0">
                <a:solidFill>
                  <a:prstClr val="black"/>
                </a:solidFill>
                <a:latin typeface="Calibri"/>
                <a:cs typeface="Consolas" panose="020B0609020204030204" pitchFamily="49" charset="0"/>
              </a:rPr>
              <a:t> </a:t>
            </a:r>
            <a:r>
              <a:rPr lang="en-US" kern="0" dirty="0">
                <a:solidFill>
                  <a:prstClr val="black"/>
                </a:solidFill>
                <a:latin typeface="Calibri"/>
                <a:cs typeface="Consolas" panose="020B0609020204030204" pitchFamily="49" charset="0"/>
              </a:rPr>
              <a:t>was </a:t>
            </a:r>
            <a:r>
              <a:rPr lang="en-US" kern="0" dirty="0" smtClean="0">
                <a:solidFill>
                  <a:prstClr val="black"/>
                </a:solidFill>
                <a:latin typeface="Calibri"/>
                <a:cs typeface="Consolas" panose="020B0609020204030204" pitchFamily="49" charset="0"/>
              </a:rPr>
              <a:t>not. Then, interrupt occurred. </a:t>
            </a:r>
            <a:r>
              <a:rPr lang="en-US" i="1" kern="0" dirty="0" smtClean="0">
                <a:solidFill>
                  <a:schemeClr val="bg1"/>
                </a:solidFill>
                <a:latin typeface="Calibri"/>
                <a:cs typeface="+mn-cs"/>
              </a:rPr>
              <a:t>From what IP</a:t>
            </a:r>
            <a:r>
              <a:rPr lang="ru-RU" i="1" kern="0" dirty="0" smtClean="0">
                <a:solidFill>
                  <a:schemeClr val="bg1"/>
                </a:solidFill>
                <a:latin typeface="Calibri"/>
                <a:cs typeface="+mn-cs"/>
              </a:rPr>
              <a:t> </a:t>
            </a:r>
            <a:r>
              <a:rPr lang="en-US" i="1" kern="0" dirty="0" smtClean="0">
                <a:solidFill>
                  <a:schemeClr val="bg1"/>
                </a:solidFill>
                <a:latin typeface="Calibri"/>
                <a:cs typeface="+mn-cs"/>
              </a:rPr>
              <a:t>to restart? What to save? </a:t>
            </a:r>
            <a:endParaRPr kumimoji="0" lang="en-US" b="0" i="1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266825" y="4703663"/>
            <a:ext cx="2505075" cy="390525"/>
          </a:xfrm>
          <a:prstGeom prst="rect">
            <a:avLst/>
          </a:prstGeom>
          <a:solidFill>
            <a:srgbClr val="FFFFFF">
              <a:alpha val="60000"/>
            </a:srgb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dirty="0" smtClean="0">
              <a:latin typeface="+mj-lt"/>
              <a:cs typeface="Arial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297502" y="3164443"/>
            <a:ext cx="31582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b="1" i="1" kern="0" dirty="0">
                <a:solidFill>
                  <a:prstClr val="black"/>
                </a:solidFill>
                <a:latin typeface="Calibri"/>
              </a:rPr>
              <a:t>Where to take old value or </a:t>
            </a:r>
            <a:r>
              <a:rPr lang="en-US" b="1" i="1" kern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b="1" i="1" kern="0" dirty="0">
                <a:solidFill>
                  <a:prstClr val="black"/>
                </a:solidFill>
                <a:latin typeface="Calibri"/>
              </a:rPr>
              <a:t>?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219574" y="5355194"/>
            <a:ext cx="40222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b="1" i="1" kern="0" dirty="0">
                <a:solidFill>
                  <a:prstClr val="black"/>
                </a:solidFill>
                <a:latin typeface="Calibri"/>
              </a:rPr>
              <a:t>From what IP</a:t>
            </a:r>
            <a:r>
              <a:rPr lang="ru-RU" b="1" i="1" kern="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b="1" i="1" kern="0" dirty="0">
                <a:solidFill>
                  <a:prstClr val="black"/>
                </a:solidFill>
                <a:latin typeface="Calibri"/>
              </a:rPr>
              <a:t>to restart? What to save? </a:t>
            </a:r>
          </a:p>
        </p:txBody>
      </p:sp>
      <p:pic>
        <p:nvPicPr>
          <p:cNvPr id="17" name="Audio 1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9338982"/>
      </p:ext>
    </p:extLst>
  </p:cSld>
  <p:clrMapOvr>
    <a:masterClrMapping/>
  </p:clrMapOvr>
  <p:transition advTm="61716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8" grpId="0" animBg="1"/>
      <p:bldP spid="11" grpId="0" animBg="1"/>
      <p:bldP spid="12" grpId="0" animBg="1"/>
      <p:bldP spid="15" grpId="0"/>
      <p:bldP spid="16" grpId="0"/>
    </p:bldLst>
  </p:timing>
  <p:extLst>
    <p:ext uri="{3A86A75C-4F4B-4683-9AE1-C65F6400EC91}">
      <p14:laserTraceLst xmlns:p14="http://schemas.microsoft.com/office/powerpoint/2010/main">
        <p14:tracePtLst>
          <p14:tracePt t="2316" x="7466013" y="2571750"/>
          <p14:tracePt t="2329" x="7412038" y="2571750"/>
          <p14:tracePt t="2343" x="7304088" y="2571750"/>
          <p14:tracePt t="2354" x="7135813" y="2571750"/>
          <p14:tracePt t="2367" x="6929438" y="2571750"/>
          <p14:tracePt t="2382" x="6626225" y="2527300"/>
          <p14:tracePt t="2398" x="6242050" y="2455863"/>
          <p14:tracePt t="2415" x="5429250" y="2241550"/>
          <p14:tracePt t="2432" x="4992688" y="2135188"/>
          <p14:tracePt t="2448" x="4660900" y="2063750"/>
          <p14:tracePt t="2465" x="4098925" y="1884363"/>
          <p14:tracePt t="2482" x="3929063" y="1785938"/>
          <p14:tracePt t="2499" x="3679825" y="1544638"/>
          <p14:tracePt t="2515" x="3660775" y="1446213"/>
          <p14:tracePt t="2771" x="3536950" y="1384300"/>
          <p14:tracePt t="2783" x="3402013" y="1295400"/>
          <p14:tracePt t="2798" x="3224213" y="1196975"/>
          <p14:tracePt t="2810" x="3071813" y="1098550"/>
          <p14:tracePt t="2822" x="2938463" y="982663"/>
          <p14:tracePt t="2834" x="2803525" y="874713"/>
          <p14:tracePt t="2847" x="2714625" y="758825"/>
          <p14:tracePt t="2864" x="2687638" y="704850"/>
          <p14:tracePt t="2881" x="2660650" y="679450"/>
          <p14:tracePt t="2897" x="2687638" y="598488"/>
          <p14:tracePt t="2914" x="2751138" y="554038"/>
          <p14:tracePt t="2931" x="2830513" y="517525"/>
          <p14:tracePt t="2947" x="3009900" y="509588"/>
          <p14:tracePt t="2964" x="3133725" y="544513"/>
          <p14:tracePt t="2980" x="3394075" y="660400"/>
          <p14:tracePt t="2997" x="3500438" y="714375"/>
          <p14:tracePt t="3014" x="3581400" y="758825"/>
          <p14:tracePt t="3031" x="3660775" y="830263"/>
          <p14:tracePt t="3048" x="3670300" y="839788"/>
          <p14:tracePt t="3066" x="3687763" y="874713"/>
          <p14:tracePt t="3098" x="3679825" y="893763"/>
          <p14:tracePt t="3115" x="3608388" y="938213"/>
          <p14:tracePt t="3132" x="3402013" y="973138"/>
          <p14:tracePt t="3148" x="3259138" y="973138"/>
          <p14:tracePt t="3165" x="3089275" y="901700"/>
          <p14:tracePt t="3182" x="2776538" y="652463"/>
          <p14:tracePt t="3198" x="2741613" y="571500"/>
          <p14:tracePt t="3215" x="2751138" y="401638"/>
          <p14:tracePt t="3232" x="2813050" y="347663"/>
          <p14:tracePt t="3249" x="2867025" y="339725"/>
          <p14:tracePt t="3265" x="3017838" y="357188"/>
          <p14:tracePt t="3282" x="3152775" y="419100"/>
          <p14:tracePt t="3300" x="3367088" y="561975"/>
          <p14:tracePt t="3315" x="3446463" y="625475"/>
          <p14:tracePt t="3332" x="3554413" y="679450"/>
          <p14:tracePt t="3349" x="3643313" y="723900"/>
          <p14:tracePt t="3365" x="3652838" y="731838"/>
          <p14:tracePt t="3382" x="3660775" y="741363"/>
          <p14:tracePt t="3398" x="3660775" y="750888"/>
          <p14:tracePt t="3414" x="3660775" y="758825"/>
          <p14:tracePt t="3430" x="3589338" y="785813"/>
          <p14:tracePt t="3447" x="3348038" y="803275"/>
          <p14:tracePt t="3464" x="3205163" y="803275"/>
          <p14:tracePt t="3481" x="2982913" y="795338"/>
          <p14:tracePt t="3497" x="2928938" y="785813"/>
          <p14:tracePt t="3514" x="2911475" y="785813"/>
          <p14:tracePt t="3531" x="2901950" y="785813"/>
          <p14:tracePt t="3590" x="2965450" y="785813"/>
          <p14:tracePt t="3609" x="3089275" y="822325"/>
          <p14:tracePt t="3621" x="3232150" y="839788"/>
          <p14:tracePt t="3634" x="3384550" y="874713"/>
          <p14:tracePt t="3645" x="3527425" y="893763"/>
          <p14:tracePt t="3658" x="3652838" y="911225"/>
          <p14:tracePt t="3669" x="3724275" y="911225"/>
          <p14:tracePt t="3682" x="3759200" y="911225"/>
          <p14:tracePt t="3698" x="3786188" y="911225"/>
          <p14:tracePt t="3716" x="3795713" y="911225"/>
          <p14:tracePt t="3732" x="3803650" y="911225"/>
          <p14:tracePt t="3818" x="3786188" y="911225"/>
          <p14:tracePt t="3831" x="3687763" y="893763"/>
          <p14:tracePt t="3843" x="3536950" y="839788"/>
          <p14:tracePt t="3856" x="3322638" y="758825"/>
          <p14:tracePt t="3868" x="3143250" y="679450"/>
          <p14:tracePt t="3882" x="3000375" y="642938"/>
          <p14:tracePt t="3898" x="2901950" y="625475"/>
          <p14:tracePt t="3917" x="2803525" y="625475"/>
          <p14:tracePt t="3932" x="2795588" y="625475"/>
          <p14:tracePt t="3977" x="2813050" y="625475"/>
          <p14:tracePt t="3989" x="2884488" y="660400"/>
          <p14:tracePt t="4001" x="2990850" y="687388"/>
          <p14:tracePt t="4014" x="3133725" y="750888"/>
          <p14:tracePt t="4031" x="3330575" y="803275"/>
          <p14:tracePt t="4047" x="3554413" y="847725"/>
          <p14:tracePt t="4064" x="3911600" y="901700"/>
          <p14:tracePt t="4081" x="4054475" y="901700"/>
          <p14:tracePt t="4098" x="4133850" y="901700"/>
          <p14:tracePt t="4114" x="4143375" y="901700"/>
          <p14:tracePt t="4131" x="4152900" y="901700"/>
          <p14:tracePt t="4165" x="4089400" y="901700"/>
          <p14:tracePt t="4182" x="3946525" y="901700"/>
          <p14:tracePt t="4200" x="3652838" y="857250"/>
          <p14:tracePt t="4215" x="3571875" y="839788"/>
          <p14:tracePt t="4232" x="3554413" y="839788"/>
          <p14:tracePt t="4248" x="3527425" y="839788"/>
          <p14:tracePt t="4312" x="3536950" y="839788"/>
          <p14:tracePt t="4324" x="3633788" y="839788"/>
          <p14:tracePt t="4336" x="3776663" y="839788"/>
          <p14:tracePt t="4348" x="3919538" y="839788"/>
          <p14:tracePt t="4365" x="4017963" y="847725"/>
          <p14:tracePt t="4382" x="4116388" y="847725"/>
          <p14:tracePt t="4398" x="4214813" y="847725"/>
          <p14:tracePt t="4415" x="4241800" y="847725"/>
          <p14:tracePt t="4433" x="4259263" y="847725"/>
          <p14:tracePt t="4494" x="4232275" y="847725"/>
          <p14:tracePt t="4506" x="4179888" y="839788"/>
          <p14:tracePt t="4518" x="4037013" y="822325"/>
          <p14:tracePt t="4532" x="3884613" y="785813"/>
          <p14:tracePt t="4548" x="3714750" y="750888"/>
          <p14:tracePt t="4564" x="3589338" y="714375"/>
          <p14:tracePt t="4581" x="3455988" y="696913"/>
          <p14:tracePt t="4597" x="3429000" y="696913"/>
          <p14:tracePt t="4614" x="3429000" y="687388"/>
          <p14:tracePt t="4666" x="3446463" y="687388"/>
          <p14:tracePt t="4679" x="3482975" y="714375"/>
          <p14:tracePt t="4691" x="3536950" y="741363"/>
          <p14:tracePt t="4703" x="3625850" y="776288"/>
          <p14:tracePt t="4716" x="3679825" y="803275"/>
          <p14:tracePt t="4731" x="3732213" y="822325"/>
          <p14:tracePt t="4747" x="3776663" y="830263"/>
          <p14:tracePt t="4764" x="3803650" y="830263"/>
          <p14:tracePt t="4781" x="3822700" y="830263"/>
          <p14:tracePt t="4814" x="3830638" y="830263"/>
          <p14:tracePt t="4838" x="3830638" y="822325"/>
          <p14:tracePt t="4890" x="3830638" y="812800"/>
          <p14:tracePt t="4926" x="3776663" y="785813"/>
          <p14:tracePt t="4938" x="3714750" y="758825"/>
          <p14:tracePt t="4950" x="3660775" y="741363"/>
          <p14:tracePt t="4962" x="3633788" y="731838"/>
          <p14:tracePt t="4975" x="3625850" y="731838"/>
          <p14:tracePt t="4988" x="3616325" y="731838"/>
          <p14:tracePt t="5048" x="3643313" y="731838"/>
          <p14:tracePt t="5060" x="3697288" y="750888"/>
          <p14:tracePt t="5072" x="3776663" y="776288"/>
          <p14:tracePt t="5084" x="3857625" y="795338"/>
          <p14:tracePt t="5097" x="3929063" y="795338"/>
          <p14:tracePt t="5114" x="3983038" y="795338"/>
          <p14:tracePt t="5131" x="4054475" y="795338"/>
          <p14:tracePt t="5147" x="4125913" y="795338"/>
          <p14:tracePt t="5164" x="4170363" y="795338"/>
          <p14:tracePt t="5181" x="4179888" y="795338"/>
          <p14:tracePt t="5197" x="4197350" y="795338"/>
          <p14:tracePt t="5305" x="4187825" y="795338"/>
          <p14:tracePt t="5317" x="4152900" y="795338"/>
          <p14:tracePt t="5328" x="4098925" y="795338"/>
          <p14:tracePt t="5341" x="4017963" y="812800"/>
          <p14:tracePt t="5353" x="3983038" y="830263"/>
          <p14:tracePt t="5365" x="3911600" y="830263"/>
          <p14:tracePt t="5381" x="3830638" y="839788"/>
          <p14:tracePt t="5398" x="3795713" y="839788"/>
          <p14:tracePt t="5414" x="3776663" y="839788"/>
          <p14:tracePt t="5431" x="3759200" y="839788"/>
          <p14:tracePt t="5464" x="3768725" y="839788"/>
          <p14:tracePt t="5481" x="3776663" y="839788"/>
          <p14:tracePt t="5499" x="3795713" y="839788"/>
          <p14:tracePt t="5514" x="3848100" y="839788"/>
          <p14:tracePt t="5531" x="3938588" y="839788"/>
          <p14:tracePt t="5548" x="4224338" y="839788"/>
          <p14:tracePt t="5564" x="4348163" y="839788"/>
          <p14:tracePt t="5581" x="4446588" y="839788"/>
          <p14:tracePt t="5598" x="4518025" y="839788"/>
          <p14:tracePt t="5614" x="4527550" y="839788"/>
          <p14:tracePt t="5631" x="4537075" y="839788"/>
          <p14:tracePt t="5710" x="4527550" y="839788"/>
          <p14:tracePt t="5723" x="4518025" y="839788"/>
          <p14:tracePt t="43378" x="4483100" y="830263"/>
          <p14:tracePt t="43390" x="4456113" y="812800"/>
          <p14:tracePt t="43402" x="4446588" y="812800"/>
          <p14:tracePt t="43419" x="4438650" y="812800"/>
          <p14:tracePt t="43435" x="4419600" y="822325"/>
          <p14:tracePt t="43452" x="4286250" y="928688"/>
          <p14:tracePt t="43469" x="4160838" y="1000125"/>
          <p14:tracePt t="43486" x="3803650" y="1241425"/>
          <p14:tracePt t="43519" x="3286125" y="1562100"/>
          <p14:tracePt t="43535" x="3044825" y="1751013"/>
          <p14:tracePt t="43552" x="2965450" y="1822450"/>
          <p14:tracePt t="43569" x="2901950" y="1866900"/>
          <p14:tracePt t="43585" x="2822575" y="1920875"/>
          <p14:tracePt t="43602" x="2795588" y="1946275"/>
          <p14:tracePt t="43618" x="2759075" y="1965325"/>
          <p14:tracePt t="43636" x="2751138" y="1965325"/>
          <p14:tracePt t="43681" x="2741613" y="1992313"/>
          <p14:tracePt t="43692" x="2697163" y="2027238"/>
          <p14:tracePt t="43706" x="2652713" y="2089150"/>
          <p14:tracePt t="43720" x="2608263" y="2116138"/>
          <p14:tracePt t="43736" x="2554288" y="2160588"/>
          <p14:tracePt t="43753" x="2455863" y="2206625"/>
          <p14:tracePt t="43770" x="2401888" y="2214563"/>
          <p14:tracePt t="43787" x="2322513" y="2232025"/>
          <p14:tracePt t="43805" x="2143125" y="2268538"/>
          <p14:tracePt t="43819" x="2071688" y="2268538"/>
          <p14:tracePt t="43836" x="2000250" y="2278063"/>
          <p14:tracePt t="43852" x="1946275" y="2278063"/>
          <p14:tracePt t="43869" x="1893888" y="2278063"/>
          <p14:tracePt t="43886" x="1884363" y="2286000"/>
          <p14:tracePt t="43902" x="1874838" y="2286000"/>
          <p14:tracePt t="43919" x="1847850" y="2286000"/>
          <p14:tracePt t="43936" x="1830388" y="2286000"/>
          <p14:tracePt t="43969" x="1822450" y="2286000"/>
          <p14:tracePt t="43989" x="1812925" y="2286000"/>
          <p14:tracePt t="44173" x="1822450" y="2286000"/>
          <p14:tracePt t="44184" x="1857375" y="2278063"/>
          <p14:tracePt t="44197" x="1919288" y="2268538"/>
          <p14:tracePt t="44209" x="2017713" y="2251075"/>
          <p14:tracePt t="44222" x="2116138" y="2232025"/>
          <p14:tracePt t="44237" x="2241550" y="2214563"/>
          <p14:tracePt t="44253" x="2357438" y="2197100"/>
          <p14:tracePt t="44272" x="2633663" y="2160588"/>
          <p14:tracePt t="44287" x="2732088" y="2143125"/>
          <p14:tracePt t="44303" x="2830513" y="2143125"/>
          <p14:tracePt t="44320" x="2919413" y="2143125"/>
          <p14:tracePt t="44338" x="3071813" y="2143125"/>
          <p14:tracePt t="44353" x="3143250" y="2143125"/>
          <p14:tracePt t="44370" x="3197225" y="2143125"/>
          <p14:tracePt t="44388" x="3259138" y="2143125"/>
          <p14:tracePt t="44403" x="3286125" y="2143125"/>
          <p14:tracePt t="44436" x="3303588" y="2143125"/>
          <p14:tracePt t="44454" x="3322638" y="2143125"/>
          <p14:tracePt t="44470" x="3367088" y="2160588"/>
          <p14:tracePt t="44486" x="3411538" y="2170113"/>
          <p14:tracePt t="44503" x="3419475" y="2170113"/>
          <p14:tracePt t="44581" x="3419475" y="2179638"/>
          <p14:tracePt t="64649" x="3446463" y="2179638"/>
          <p14:tracePt t="64661" x="3482975" y="2179638"/>
          <p14:tracePt t="64672" x="3517900" y="2197100"/>
          <p14:tracePt t="64685" x="3544888" y="2197100"/>
          <p14:tracePt t="64696" x="3581400" y="2197100"/>
          <p14:tracePt t="64708" x="3608388" y="2197100"/>
          <p14:tracePt t="64721" x="3625850" y="2197100"/>
          <p14:tracePt t="64738" x="3652838" y="2197100"/>
          <p14:tracePt t="64755" x="3670300" y="2197100"/>
          <p14:tracePt t="64771" x="3714750" y="2197100"/>
          <p14:tracePt t="64788" x="3741738" y="2197100"/>
          <p14:tracePt t="64805" x="3751263" y="2197100"/>
          <p14:tracePt t="64821" x="3759200" y="2197100"/>
          <p14:tracePt t="64842" x="3768725" y="2197100"/>
          <p14:tracePt t="64867" x="3786188" y="2197100"/>
          <p14:tracePt t="64890" x="3795713" y="2197100"/>
          <p14:tracePt t="64914" x="3803650" y="2197100"/>
          <p14:tracePt t="64948" x="3813175" y="2197100"/>
          <p14:tracePt t="64983" x="3822700" y="2197100"/>
          <p14:tracePt t="65044" x="3830638" y="2197100"/>
          <p14:tracePt t="65439" x="3840163" y="2197100"/>
          <p14:tracePt t="65464" x="3857625" y="2197100"/>
          <p14:tracePt t="65475" x="3867150" y="2197100"/>
          <p14:tracePt t="65487" x="3875088" y="2197100"/>
          <p14:tracePt t="65500" x="3884613" y="2197100"/>
          <p14:tracePt t="65524" x="3894138" y="2197100"/>
          <p14:tracePt t="65573" x="3902075" y="2197100"/>
          <p14:tracePt t="65597" x="3911600" y="2197100"/>
          <p14:tracePt t="65621" x="3929063" y="2197100"/>
          <p14:tracePt t="65658" x="3938588" y="2197100"/>
          <p14:tracePt t="65719" x="3946525" y="2197100"/>
          <p14:tracePt t="65756" x="3956050" y="2197100"/>
          <p14:tracePt t="65768" x="3956050" y="2206625"/>
          <p14:tracePt t="65779" x="3965575" y="2206625"/>
          <p14:tracePt t="65815" x="3973513" y="2206625"/>
          <p14:tracePt t="65839" x="3983038" y="2206625"/>
          <p14:tracePt t="65863" x="4000500" y="2214563"/>
          <p14:tracePt t="65887" x="4010025" y="2214563"/>
          <p14:tracePt t="65912" x="4017963" y="2214563"/>
          <p14:tracePt t="65924" x="4027488" y="2224088"/>
          <p14:tracePt t="65944" x="4037013" y="2224088"/>
          <p14:tracePt t="65956" x="4044950" y="2232025"/>
          <p14:tracePt t="65967" x="4054475" y="2241550"/>
          <p14:tracePt t="65980" x="4062413" y="2251075"/>
          <p14:tracePt t="65993" x="4081463" y="2251075"/>
          <p14:tracePt t="66006" x="4089400" y="2268538"/>
          <p14:tracePt t="66023" x="4089400" y="2278063"/>
          <p14:tracePt t="66041" x="4098925" y="2278063"/>
          <p14:tracePt t="66056" x="4108450" y="2286000"/>
          <p14:tracePt t="66078" x="4116388" y="2286000"/>
          <p14:tracePt t="66091" x="4125913" y="2295525"/>
          <p14:tracePt t="66139" x="4133850" y="2295525"/>
          <p14:tracePt t="66163" x="4152900" y="2295525"/>
          <p14:tracePt t="66202" x="4160838" y="2295525"/>
          <p14:tracePt t="66251" x="4160838" y="2303463"/>
          <p14:tracePt t="66261" x="4170363" y="2303463"/>
          <p14:tracePt t="66322" x="4179888" y="2303463"/>
          <p14:tracePt t="66394" x="4187825" y="2303463"/>
          <p14:tracePt t="66838" x="4179888" y="2303463"/>
          <p14:tracePt t="66850" x="4133850" y="2286000"/>
          <p14:tracePt t="66862" x="4098925" y="2286000"/>
          <p14:tracePt t="66874" x="4071938" y="2278063"/>
          <p14:tracePt t="66889" x="4062413" y="2278063"/>
          <p14:tracePt t="66905" x="4044950" y="2268538"/>
          <p14:tracePt t="66922" x="4027488" y="2268538"/>
          <p14:tracePt t="66938" x="4017963" y="2268538"/>
          <p14:tracePt t="66955" x="4010025" y="2268538"/>
          <p14:tracePt t="66972" x="4000500" y="2268538"/>
          <p14:tracePt t="66990" x="3956050" y="2251075"/>
          <p14:tracePt t="67005" x="3929063" y="2251075"/>
          <p14:tracePt t="67022" x="3919538" y="2251075"/>
          <p14:tracePt t="67039" x="3902075" y="2251075"/>
          <p14:tracePt t="67056" x="3894138" y="2251075"/>
          <p14:tracePt t="67089" x="3884613" y="2251075"/>
          <p14:tracePt t="67106" x="3867150" y="2251075"/>
          <p14:tracePt t="67149" x="3857625" y="2251075"/>
          <p14:tracePt t="67185" x="3857625" y="2241550"/>
          <p14:tracePt t="67297" x="3857625" y="2232025"/>
          <p14:tracePt t="67320" x="3875088" y="2232025"/>
          <p14:tracePt t="67356" x="3884613" y="2232025"/>
          <p14:tracePt t="67392" x="3884613" y="2224088"/>
          <p14:tracePt t="67405" x="3894138" y="2224088"/>
          <p14:tracePt t="67483" x="3902075" y="2224088"/>
          <p14:tracePt t="67508" x="3902075" y="2214563"/>
          <p14:tracePt t="67667" x="3894138" y="2214563"/>
          <p14:tracePt t="67679" x="3884613" y="2214563"/>
          <p14:tracePt t="67692" x="3867150" y="2214563"/>
          <p14:tracePt t="67706" x="3848100" y="2214563"/>
          <p14:tracePt t="67723" x="3813175" y="2214563"/>
          <p14:tracePt t="67740" x="3751263" y="2214563"/>
          <p14:tracePt t="67756" x="3724275" y="2214563"/>
          <p14:tracePt t="67773" x="3714750" y="2214563"/>
          <p14:tracePt t="67789" x="3697288" y="2214563"/>
          <p14:tracePt t="67807" x="3687763" y="2214563"/>
          <p14:tracePt t="67824" x="3679825" y="2214563"/>
          <p14:tracePt t="67848" x="3660775" y="2214563"/>
          <p14:tracePt t="67895" x="3652838" y="2214563"/>
          <p14:tracePt t="68012" x="3643313" y="2214563"/>
          <p14:tracePt t="68025" x="3633788" y="2214563"/>
          <p14:tracePt t="68035" x="3598863" y="2214563"/>
          <p14:tracePt t="68047" x="3544888" y="2197100"/>
          <p14:tracePt t="68059" x="3490913" y="2187575"/>
          <p14:tracePt t="68072" x="3446463" y="2170113"/>
          <p14:tracePt t="68088" x="3429000" y="2170113"/>
          <p14:tracePt t="68105" x="3402013" y="2160588"/>
          <p14:tracePt t="68123" x="3384550" y="2160588"/>
          <p14:tracePt t="68157" x="3375025" y="2160588"/>
          <p14:tracePt t="68173" x="3367088" y="2160588"/>
          <p14:tracePt t="68414" x="3375025" y="2160588"/>
          <p14:tracePt t="68530" x="3384550" y="2160588"/>
          <p14:tracePt t="68602" x="3394075" y="2160588"/>
          <p14:tracePt t="68613" x="3402013" y="2160588"/>
          <p14:tracePt t="68637" x="3411538" y="2160588"/>
          <p14:tracePt t="68662" x="3429000" y="2160588"/>
          <p14:tracePt t="68698" x="3438525" y="2160588"/>
          <p14:tracePt t="68723" x="3446463" y="2160588"/>
          <p14:tracePt t="68746" x="3455988" y="2160588"/>
          <p14:tracePt t="68770" x="3465513" y="2160588"/>
          <p14:tracePt t="68794" x="3473450" y="2160588"/>
          <p14:tracePt t="68831" x="3482975" y="2160588"/>
          <p14:tracePt t="68845" x="3509963" y="2160588"/>
          <p14:tracePt t="68857" x="3517900" y="2160588"/>
          <p14:tracePt t="68869" x="3527425" y="2160588"/>
          <p14:tracePt t="68880" x="3536950" y="2152650"/>
          <p14:tracePt t="68893" x="3544888" y="2152650"/>
          <p14:tracePt t="68907" x="3562350" y="2152650"/>
          <p14:tracePt t="68923" x="3571875" y="2152650"/>
          <p14:tracePt t="68942" x="3589338" y="2152650"/>
          <p14:tracePt t="68956" x="3598863" y="2152650"/>
          <p14:tracePt t="68973" x="3608388" y="2152650"/>
          <p14:tracePt t="69008" x="3616325" y="2152650"/>
          <p14:tracePt t="69023" x="3633788" y="2152650"/>
          <p14:tracePt t="69046" x="3643313" y="2152650"/>
          <p14:tracePt t="69083" x="3652838" y="2152650"/>
          <p14:tracePt t="69118" x="3660775" y="2152650"/>
          <p14:tracePt t="69178" x="3670300" y="2152650"/>
          <p14:tracePt t="69202" x="3679825" y="2152650"/>
          <p14:tracePt t="69276" x="3687763" y="2152650"/>
          <p14:tracePt t="69376" x="3679825" y="2152650"/>
          <p14:tracePt t="69388" x="3652838" y="2152650"/>
          <p14:tracePt t="69400" x="3598863" y="2152650"/>
          <p14:tracePt t="69412" x="3527425" y="2135188"/>
          <p14:tracePt t="69425" x="3429000" y="2135188"/>
          <p14:tracePt t="69440" x="3375025" y="2135188"/>
          <p14:tracePt t="69457" x="3286125" y="2135188"/>
          <p14:tracePt t="69473" x="3232150" y="2135188"/>
          <p14:tracePt t="69490" x="3160713" y="2135188"/>
          <p14:tracePt t="69507" x="3108325" y="2135188"/>
          <p14:tracePt t="69523" x="3062288" y="2135188"/>
          <p14:tracePt t="69542" x="2955925" y="2135188"/>
          <p14:tracePt t="69556" x="2901950" y="2135188"/>
          <p14:tracePt t="69573" x="2847975" y="2135188"/>
          <p14:tracePt t="69590" x="2759075" y="2135188"/>
          <p14:tracePt t="69606" x="2724150" y="2135188"/>
          <p14:tracePt t="69623" x="2679700" y="2125663"/>
          <p14:tracePt t="69640" x="2652713" y="2125663"/>
          <p14:tracePt t="69656" x="2633663" y="2125663"/>
          <p14:tracePt t="69674" x="2625725" y="2125663"/>
          <p14:tracePt t="69690" x="2608263" y="2125663"/>
          <p14:tracePt t="69707" x="2581275" y="2125663"/>
          <p14:tracePt t="69723" x="2517775" y="2143125"/>
          <p14:tracePt t="69739" x="2482850" y="2152650"/>
          <p14:tracePt t="69755" x="2428875" y="2170113"/>
          <p14:tracePt t="69772" x="2347913" y="2179638"/>
          <p14:tracePt t="69789" x="2312988" y="2197100"/>
          <p14:tracePt t="69806" x="2259013" y="2206625"/>
          <p14:tracePt t="69822" x="2224088" y="2206625"/>
          <p14:tracePt t="69839" x="2197100" y="2206625"/>
          <p14:tracePt t="69855" x="2125663" y="2206625"/>
          <p14:tracePt t="69872" x="2089150" y="2206625"/>
          <p14:tracePt t="69889" x="2044700" y="2206625"/>
          <p14:tracePt t="69906" x="1973263" y="2197100"/>
          <p14:tracePt t="69922" x="1928813" y="2197100"/>
          <p14:tracePt t="69940" x="1857375" y="2197100"/>
          <p14:tracePt t="69956" x="1822450" y="2197100"/>
          <p14:tracePt t="69972" x="1776413" y="2206625"/>
          <p14:tracePt t="69989" x="1758950" y="2206625"/>
          <p14:tracePt t="70006" x="1679575" y="2214563"/>
          <p14:tracePt t="70022" x="1652588" y="2214563"/>
          <p14:tracePt t="70039" x="1633538" y="2214563"/>
          <p14:tracePt t="70056" x="1571625" y="2232025"/>
          <p14:tracePt t="70072" x="1544638" y="2241550"/>
          <p14:tracePt t="70090" x="1509713" y="2241550"/>
          <p14:tracePt t="70106" x="1473200" y="2251075"/>
          <p14:tracePt t="70123" x="1455738" y="2251075"/>
          <p14:tracePt t="70139" x="1419225" y="2251075"/>
          <p14:tracePt t="70156" x="1411288" y="2251075"/>
          <p14:tracePt t="70173" x="1401763" y="2251075"/>
          <p14:tracePt t="70189" x="1393825" y="2251075"/>
          <p14:tracePt t="70310" x="1411288" y="2241550"/>
          <p14:tracePt t="70321" x="1455738" y="2241550"/>
          <p14:tracePt t="70334" x="1490663" y="2224088"/>
          <p14:tracePt t="70346" x="1517650" y="2224088"/>
          <p14:tracePt t="70360" x="1536700" y="2224088"/>
          <p14:tracePt t="70372" x="1562100" y="2214563"/>
          <p14:tracePt t="70389" x="1581150" y="2214563"/>
          <p14:tracePt t="70406" x="1625600" y="2214563"/>
          <p14:tracePt t="70423" x="1687513" y="2206625"/>
          <p14:tracePt t="70440" x="1724025" y="2206625"/>
          <p14:tracePt t="70458" x="1785938" y="2187575"/>
          <p14:tracePt t="70473" x="1812925" y="2187575"/>
          <p14:tracePt t="70490" x="1847850" y="2187575"/>
          <p14:tracePt t="70506" x="1866900" y="2187575"/>
          <p14:tracePt t="70523" x="1928813" y="2179638"/>
          <p14:tracePt t="70540" x="1973263" y="2179638"/>
          <p14:tracePt t="70558" x="2027238" y="2179638"/>
          <p14:tracePt t="70573" x="2071688" y="2179638"/>
          <p14:tracePt t="70590" x="2108200" y="2179638"/>
          <p14:tracePt t="70607" x="2187575" y="2179638"/>
          <p14:tracePt t="70623" x="2224088" y="2179638"/>
          <p14:tracePt t="70640" x="2276475" y="2179638"/>
          <p14:tracePt t="70656" x="2347913" y="2179638"/>
          <p14:tracePt t="70673" x="2393950" y="2179638"/>
          <p14:tracePt t="70692" x="2438400" y="2179638"/>
          <p14:tracePt t="70706" x="2473325" y="2179638"/>
          <p14:tracePt t="70723" x="2500313" y="2179638"/>
          <p14:tracePt t="70740" x="2562225" y="2179638"/>
          <p14:tracePt t="70756" x="2581275" y="2179638"/>
          <p14:tracePt t="70773" x="2608263" y="2179638"/>
          <p14:tracePt t="70790" x="2633663" y="2197100"/>
          <p14:tracePt t="70809" x="2660650" y="2197100"/>
          <p14:tracePt t="70824" x="2687638" y="2197100"/>
          <p14:tracePt t="70839" x="2705100" y="2197100"/>
          <p14:tracePt t="70856" x="2714625" y="2197100"/>
          <p14:tracePt t="70872" x="2724150" y="2197100"/>
          <p14:tracePt t="70905" x="2732088" y="2197100"/>
          <p14:tracePt t="70932" x="2724150" y="2197100"/>
          <p14:tracePt t="70944" x="2697163" y="2197100"/>
          <p14:tracePt t="70957" x="2643188" y="2187575"/>
          <p14:tracePt t="70973" x="2571750" y="2187575"/>
          <p14:tracePt t="70989" x="2446338" y="2170113"/>
          <p14:tracePt t="71005" x="2303463" y="2152650"/>
          <p14:tracePt t="71022" x="2152650" y="2152650"/>
          <p14:tracePt t="71039" x="1938338" y="2152650"/>
          <p14:tracePt t="71055" x="1822450" y="2152650"/>
          <p14:tracePt t="71072" x="1598613" y="2160588"/>
          <p14:tracePt t="71089" x="1500188" y="2179638"/>
          <p14:tracePt t="71106" x="1446213" y="2187575"/>
          <p14:tracePt t="71124" x="1384300" y="2214563"/>
          <p14:tracePt t="71140" x="1357313" y="2232025"/>
          <p14:tracePt t="71158" x="1339850" y="2241550"/>
          <p14:tracePt t="71242" x="1347788" y="2241550"/>
          <p14:tracePt t="71267" x="1357313" y="2241550"/>
          <p14:tracePt t="71291" x="1366838" y="2241550"/>
          <p14:tracePt t="71303" x="1374775" y="2241550"/>
          <p14:tracePt t="71315" x="1401763" y="2224088"/>
          <p14:tracePt t="71327" x="1455738" y="2214563"/>
          <p14:tracePt t="71339" x="1509713" y="2197100"/>
          <p14:tracePt t="71356" x="1544638" y="2197100"/>
          <p14:tracePt t="71372" x="1598613" y="2187575"/>
          <p14:tracePt t="71390" x="1731963" y="2160588"/>
          <p14:tracePt t="71406" x="1785938" y="2143125"/>
          <p14:tracePt t="71422" x="1866900" y="2143125"/>
          <p14:tracePt t="71439" x="2000250" y="2116138"/>
          <p14:tracePt t="71456" x="2054225" y="2116138"/>
          <p14:tracePt t="71472" x="2143125" y="2098675"/>
          <p14:tracePt t="71505" x="2224088" y="2089150"/>
          <p14:tracePt t="71522" x="2259013" y="2089150"/>
          <p14:tracePt t="71539" x="2330450" y="2089150"/>
          <p14:tracePt t="71555" x="2357438" y="2089150"/>
          <p14:tracePt t="71573" x="2393950" y="2089150"/>
          <p14:tracePt t="71590" x="2473325" y="2089150"/>
          <p14:tracePt t="71607" x="2490788" y="2089150"/>
          <p14:tracePt t="71625" x="2544763" y="2089150"/>
          <p14:tracePt t="71640" x="2562225" y="2089150"/>
          <p14:tracePt t="71657" x="2571750" y="2089150"/>
          <p14:tracePt t="71673" x="2581275" y="2089150"/>
          <p14:tracePt t="71690" x="2608263" y="2089150"/>
          <p14:tracePt t="71707" x="2633663" y="2089150"/>
          <p14:tracePt t="71723" x="2687638" y="2089150"/>
          <p14:tracePt t="71740" x="2714625" y="2098675"/>
          <p14:tracePt t="71758" x="2751138" y="2098675"/>
          <p14:tracePt t="71773" x="2768600" y="2098675"/>
          <p14:tracePt t="71790" x="2803525" y="2098675"/>
          <p14:tracePt t="71808" x="2901950" y="2098675"/>
          <p14:tracePt t="71824" x="2938463" y="2098675"/>
          <p14:tracePt t="71840" x="2965450" y="2098675"/>
          <p14:tracePt t="71856" x="2990850" y="2098675"/>
          <p14:tracePt t="71893" x="3000375" y="2098675"/>
          <p14:tracePt t="71907" x="3017838" y="2098675"/>
          <p14:tracePt t="71924" x="3044825" y="2098675"/>
          <p14:tracePt t="71941" x="3143250" y="2098675"/>
          <p14:tracePt t="71957" x="3197225" y="2098675"/>
          <p14:tracePt t="71972" x="3232150" y="2098675"/>
          <p14:tracePt t="71989" x="3268663" y="2116138"/>
          <p14:tracePt t="72006" x="3295650" y="2116138"/>
          <p14:tracePt t="72022" x="3340100" y="2125663"/>
          <p14:tracePt t="72039" x="3348038" y="2125663"/>
          <p14:tracePt t="72055" x="3375025" y="2135188"/>
          <p14:tracePt t="72413" x="3384550" y="2135188"/>
          <p14:tracePt t="72425" x="3402013" y="2135188"/>
          <p14:tracePt t="72437" x="3429000" y="2135188"/>
          <p14:tracePt t="72450" x="3438525" y="2135188"/>
          <p14:tracePt t="72461" x="3455988" y="2135188"/>
          <p14:tracePt t="72474" x="3482975" y="2135188"/>
          <p14:tracePt t="72491" x="3490913" y="2135188"/>
          <p14:tracePt t="72507" x="3509963" y="2135188"/>
          <p14:tracePt t="72524" x="3517900" y="2135188"/>
          <p14:tracePt t="72551" x="3536950" y="2135188"/>
          <p14:tracePt t="72563" x="3544888" y="2135188"/>
          <p14:tracePt t="72576" x="3554413" y="2135188"/>
          <p14:tracePt t="72590" x="3562350" y="2135188"/>
          <p14:tracePt t="72606" x="3571875" y="2135188"/>
          <p14:tracePt t="72625" x="3581400" y="2135188"/>
          <p14:tracePt t="72640" x="3589338" y="2135188"/>
          <p14:tracePt t="72657" x="3608388" y="2135188"/>
          <p14:tracePt t="72675" x="3625850" y="2135188"/>
          <p14:tracePt t="72707" x="3633788" y="2135188"/>
          <p14:tracePt t="72723" x="3643313" y="2135188"/>
          <p14:tracePt t="72740" x="3652838" y="2135188"/>
          <p14:tracePt t="72760" x="3660775" y="2135188"/>
          <p14:tracePt t="72786" x="3679825" y="2135188"/>
          <p14:tracePt t="72799" x="3697288" y="2135188"/>
          <p14:tracePt t="72810" x="3724275" y="2135188"/>
          <p14:tracePt t="72825" x="3741738" y="2135188"/>
          <p14:tracePt t="72839" x="3768725" y="2135188"/>
          <p14:tracePt t="72856" x="3803650" y="2135188"/>
          <p14:tracePt t="72873" x="3894138" y="2135188"/>
          <p14:tracePt t="72889" x="3946525" y="2135188"/>
          <p14:tracePt t="72906" x="3990975" y="2135188"/>
          <p14:tracePt t="72923" x="4017963" y="2135188"/>
          <p14:tracePt t="72939" x="4027488" y="2135188"/>
          <p14:tracePt t="72956" x="4089400" y="2125663"/>
          <p14:tracePt t="72973" x="4125913" y="2125663"/>
          <p14:tracePt t="72989" x="4179888" y="2125663"/>
          <p14:tracePt t="73006" x="4251325" y="2125663"/>
          <p14:tracePt t="73024" x="4357688" y="2125663"/>
          <p14:tracePt t="73040" x="4384675" y="2125663"/>
          <p14:tracePt t="73056" x="4419600" y="2125663"/>
          <p14:tracePt t="73072" x="4429125" y="2125663"/>
          <p14:tracePt t="73116" x="4429125" y="2135188"/>
          <p14:tracePt t="73426" x="4446588" y="2135188"/>
          <p14:tracePt t="73438" x="4483100" y="2135188"/>
          <p14:tracePt t="73450" x="4527550" y="2135188"/>
          <p14:tracePt t="73462" x="4562475" y="2135188"/>
          <p14:tracePt t="73476" x="4616450" y="2135188"/>
          <p14:tracePt t="73490" x="4670425" y="2135188"/>
          <p14:tracePt t="73507" x="4724400" y="2135188"/>
          <p14:tracePt t="73525" x="4786313" y="2152650"/>
          <p14:tracePt t="73540" x="4795838" y="2152650"/>
          <p14:tracePt t="73557" x="4813300" y="2152650"/>
          <p14:tracePt t="73574" x="4911725" y="2160588"/>
          <p14:tracePt t="73591" x="4983163" y="2179638"/>
          <p14:tracePt t="73608" x="5143500" y="2206625"/>
          <p14:tracePt t="73623" x="5214938" y="2206625"/>
          <p14:tracePt t="73639" x="5259388" y="2224088"/>
          <p14:tracePt t="73657" x="5286375" y="2224088"/>
          <p14:tracePt t="73673" x="5295900" y="2224088"/>
          <p14:tracePt t="73689" x="5322888" y="2224088"/>
          <p14:tracePt t="73707" x="5375275" y="2224088"/>
          <p14:tracePt t="73723" x="5394325" y="2224088"/>
          <p14:tracePt t="73740" x="5402263" y="2224088"/>
          <p14:tracePt t="73757" x="5411788" y="2224088"/>
          <p14:tracePt t="74490" x="5429250" y="2224088"/>
          <p14:tracePt t="74503" x="5473700" y="2214563"/>
          <p14:tracePt t="74520" x="5492750" y="2214563"/>
          <p14:tracePt t="74533" x="5537200" y="2206625"/>
          <p14:tracePt t="74544" x="5572125" y="2206625"/>
          <p14:tracePt t="74558" x="5608638" y="2206625"/>
          <p14:tracePt t="74574" x="5643563" y="2206625"/>
          <p14:tracePt t="74591" x="5688013" y="2206625"/>
          <p14:tracePt t="74607" x="5715000" y="2206625"/>
          <p14:tracePt t="74624" x="5732463" y="2206625"/>
          <p14:tracePt t="74641" x="5741988" y="2206625"/>
          <p14:tracePt t="74657" x="5759450" y="2197100"/>
          <p14:tracePt t="74674" x="5768975" y="2197100"/>
          <p14:tracePt t="74690" x="5803900" y="2179638"/>
          <p14:tracePt t="74707" x="5813425" y="2179638"/>
          <p14:tracePt t="74724" x="5822950" y="2179638"/>
          <p14:tracePt t="74741" x="5830888" y="2179638"/>
          <p14:tracePt t="74756" x="5840413" y="2170113"/>
          <p14:tracePt t="74785" x="5867400" y="2170113"/>
          <p14:tracePt t="74797" x="5902325" y="2160588"/>
          <p14:tracePt t="74809" x="5929313" y="2160588"/>
          <p14:tracePt t="74822" x="5965825" y="2160588"/>
          <p14:tracePt t="74839" x="6000750" y="2160588"/>
          <p14:tracePt t="74856" x="6027738" y="2143125"/>
          <p14:tracePt t="74872" x="6089650" y="2143125"/>
          <p14:tracePt t="74889" x="6108700" y="2143125"/>
          <p14:tracePt t="74907" x="6135688" y="2143125"/>
          <p14:tracePt t="74940" x="6143625" y="2143125"/>
          <p14:tracePt t="74959" x="6153150" y="2143125"/>
          <p14:tracePt t="74974" x="6161088" y="2143125"/>
          <p14:tracePt t="74991" x="6188075" y="2143125"/>
          <p14:tracePt t="75007" x="6207125" y="2143125"/>
          <p14:tracePt t="75040" x="6215063" y="2143125"/>
          <p14:tracePt t="75084" x="6224588" y="2143125"/>
          <p14:tracePt t="75376" x="6232525" y="2143125"/>
          <p14:tracePt t="75400" x="6242050" y="2143125"/>
          <p14:tracePt t="75413" x="6259513" y="2143125"/>
          <p14:tracePt t="75437" x="6269038" y="2143125"/>
          <p14:tracePt t="75449" x="6278563" y="2143125"/>
          <p14:tracePt t="75461" x="6286500" y="2143125"/>
          <p14:tracePt t="75474" x="6296025" y="2143125"/>
          <p14:tracePt t="75489" x="6323013" y="2143125"/>
          <p14:tracePt t="75506" x="6330950" y="2143125"/>
          <p14:tracePt t="75522" x="6340475" y="2143125"/>
          <p14:tracePt t="75540" x="6367463" y="2152650"/>
          <p14:tracePt t="75572" x="6375400" y="2152650"/>
          <p14:tracePt t="75589" x="6402388" y="2152650"/>
          <p14:tracePt t="75606" x="6411913" y="2152650"/>
          <p14:tracePt t="75623" x="6421438" y="2152650"/>
          <p14:tracePt t="75639" x="6456363" y="2160588"/>
          <p14:tracePt t="75673" x="6473825" y="2160588"/>
          <p14:tracePt t="75706" x="6483350" y="2170113"/>
          <p14:tracePt t="75733" x="6492875" y="2170113"/>
          <p14:tracePt t="75782" x="6500813" y="2170113"/>
          <p14:tracePt t="76768" x="6500813" y="2179638"/>
          <p14:tracePt t="133749" x="6367463" y="2179638"/>
          <p14:tracePt t="133762" x="6153150" y="2135188"/>
          <p14:tracePt t="133774" x="5938838" y="2116138"/>
          <p14:tracePt t="133786" x="5741988" y="2098675"/>
          <p14:tracePt t="133811" x="5170488" y="2098675"/>
          <p14:tracePt t="133828" x="4983163" y="2098675"/>
          <p14:tracePt t="133839" x="4768850" y="2098675"/>
          <p14:tracePt t="133852" x="4554538" y="2098675"/>
          <p14:tracePt t="133864" x="4340225" y="2108200"/>
          <p14:tracePt t="133880" x="4125913" y="2108200"/>
          <p14:tracePt t="133896" x="3894138" y="2108200"/>
          <p14:tracePt t="133913" x="3490913" y="2108200"/>
          <p14:tracePt t="133930" x="3295650" y="2108200"/>
          <p14:tracePt t="133946" x="3133725" y="2108200"/>
          <p14:tracePt t="133963" x="2768600" y="2081213"/>
          <p14:tracePt t="133980" x="2581275" y="2081213"/>
          <p14:tracePt t="133998" x="2322513" y="2081213"/>
          <p14:tracePt t="134014" x="2241550" y="2081213"/>
          <p14:tracePt t="134031" x="2205038" y="2081213"/>
          <p14:tracePt t="134047" x="2197100" y="2089150"/>
          <p14:tracePt t="134287" x="2098675" y="2135188"/>
          <p14:tracePt t="134299" x="1946275" y="2187575"/>
          <p14:tracePt t="134311" x="1776413" y="2241550"/>
          <p14:tracePt t="134329" x="1598613" y="2303463"/>
          <p14:tracePt t="134341" x="1428750" y="2357438"/>
          <p14:tracePt t="134353" x="1276350" y="2420938"/>
          <p14:tracePt t="134366" x="1152525" y="2455863"/>
          <p14:tracePt t="134380" x="1098550" y="2465388"/>
          <p14:tracePt t="134396" x="1062038" y="2482850"/>
          <p14:tracePt t="134413" x="1044575" y="2492375"/>
          <p14:tracePt t="134430" x="1044575" y="2500313"/>
          <p14:tracePt t="134450" x="1044575" y="2536825"/>
          <p14:tracePt t="134464" x="1054100" y="2608263"/>
          <p14:tracePt t="134481" x="1089025" y="2714625"/>
          <p14:tracePt t="134497" x="1143000" y="2840038"/>
          <p14:tracePt t="134514" x="1214438" y="3063875"/>
          <p14:tracePt t="134531" x="1268413" y="3170238"/>
          <p14:tracePt t="134549" x="1330325" y="3330575"/>
          <p14:tracePt t="134564" x="1357313" y="3375025"/>
          <p14:tracePt t="134581" x="1366838" y="3411538"/>
          <p14:tracePt t="134597" x="1419225" y="3465513"/>
          <p14:tracePt t="134614" x="1465263" y="3492500"/>
          <p14:tracePt t="134631" x="1536700" y="3509963"/>
          <p14:tracePt t="134648" x="1741488" y="3571875"/>
          <p14:tracePt t="134665" x="1884363" y="3589338"/>
          <p14:tracePt t="134683" x="2224088" y="3625850"/>
          <p14:tracePt t="134697" x="2393950" y="3643313"/>
          <p14:tracePt t="134714" x="2608263" y="3643313"/>
          <p14:tracePt t="134731" x="2990850" y="3598863"/>
          <p14:tracePt t="134747" x="3133725" y="3563938"/>
          <p14:tracePt t="134765" x="3268663" y="3509963"/>
          <p14:tracePt t="134781" x="3438525" y="3367088"/>
          <p14:tracePt t="134797" x="3527425" y="3286125"/>
          <p14:tracePt t="134814" x="3571875" y="3197225"/>
          <p14:tracePt t="134830" x="3625850" y="3116263"/>
          <p14:tracePt t="134847" x="3652838" y="3000375"/>
          <p14:tracePt t="134863" x="3670300" y="2973388"/>
          <p14:tracePt t="134880" x="3670300" y="2946400"/>
          <p14:tracePt t="134897" x="3616325" y="2822575"/>
          <p14:tracePt t="134913" x="3482975" y="2687638"/>
          <p14:tracePt t="134930" x="3348038" y="2554288"/>
          <p14:tracePt t="134947" x="3000375" y="2357438"/>
          <p14:tracePt t="134963" x="2847975" y="2303463"/>
          <p14:tracePt t="134980" x="2527300" y="2206625"/>
          <p14:tracePt t="134996" x="2428875" y="2197100"/>
          <p14:tracePt t="135013" x="2330450" y="2179638"/>
          <p14:tracePt t="135030" x="2179638" y="2179638"/>
          <p14:tracePt t="135048" x="2081213" y="2187575"/>
          <p14:tracePt t="135066" x="1866900" y="2268538"/>
          <p14:tracePt t="135081" x="1741488" y="2349500"/>
          <p14:tracePt t="135098" x="1633538" y="2438400"/>
          <p14:tracePt t="135114" x="1411288" y="2643188"/>
          <p14:tracePt t="135131" x="1322388" y="2724150"/>
          <p14:tracePt t="135148" x="1258888" y="2778125"/>
          <p14:tracePt t="135164" x="1223963" y="2840038"/>
          <p14:tracePt t="135181" x="1204913" y="2874963"/>
          <p14:tracePt t="135199" x="1204913" y="2965450"/>
          <p14:tracePt t="135214" x="1204913" y="3017838"/>
          <p14:tracePt t="135231" x="1223963" y="3081338"/>
          <p14:tracePt t="135247" x="1322388" y="3224213"/>
          <p14:tracePt t="135264" x="1393825" y="3313113"/>
          <p14:tracePt t="135281" x="1482725" y="3394075"/>
          <p14:tracePt t="135298" x="1670050" y="3500438"/>
          <p14:tracePt t="135314" x="1776413" y="3536950"/>
          <p14:tracePt t="135331" x="1901825" y="3571875"/>
          <p14:tracePt t="135348" x="2017713" y="3589338"/>
          <p14:tracePt t="135364" x="2312988" y="3608388"/>
          <p14:tracePt t="135381" x="2473325" y="3608388"/>
          <p14:tracePt t="135398" x="2867025" y="3554413"/>
          <p14:tracePt t="135414" x="3036888" y="3517900"/>
          <p14:tracePt t="135430" x="3160713" y="3465513"/>
          <p14:tracePt t="135447" x="3286125" y="3411538"/>
          <p14:tracePt t="135464" x="3554413" y="3224213"/>
          <p14:tracePt t="135480" x="3616325" y="3160713"/>
          <p14:tracePt t="135497" x="3687763" y="3063875"/>
          <p14:tracePt t="135513" x="3697288" y="3000375"/>
          <p14:tracePt t="135530" x="3697288" y="2965450"/>
          <p14:tracePt t="135548" x="3697288" y="2901950"/>
          <p14:tracePt t="135564" x="3687763" y="2894013"/>
          <p14:tracePt t="135581" x="3670300" y="2867025"/>
          <p14:tracePt t="135597" x="3482975" y="2714625"/>
          <p14:tracePt t="135614" x="3313113" y="2598738"/>
          <p14:tracePt t="135631" x="2741613" y="2349500"/>
          <p14:tracePt t="135648" x="2455863" y="2286000"/>
          <p14:tracePt t="135665" x="2170113" y="2214563"/>
          <p14:tracePt t="135683" x="1857375" y="2179638"/>
          <p14:tracePt t="135698" x="1785938" y="2179638"/>
          <p14:tracePt t="135716" x="1660525" y="2214563"/>
          <p14:tracePt t="135731" x="1625600" y="2241550"/>
          <p14:tracePt t="135748" x="1581150" y="2268538"/>
          <p14:tracePt t="135765" x="1509713" y="2384425"/>
          <p14:tracePt t="135781" x="1465263" y="2473325"/>
          <p14:tracePt t="135798" x="1393825" y="2581275"/>
          <p14:tracePt t="135814" x="1312863" y="2849563"/>
          <p14:tracePt t="135830" x="1295400" y="2992438"/>
          <p14:tracePt t="135846" x="1276350" y="3160713"/>
          <p14:tracePt t="135863" x="1276350" y="3330575"/>
          <p14:tracePt t="135881" x="1384300" y="3635375"/>
          <p14:tracePt t="135898" x="1438275" y="3759200"/>
          <p14:tracePt t="135915" x="1509713" y="3849688"/>
          <p14:tracePt t="135932" x="1608138" y="3921125"/>
          <p14:tracePt t="135948" x="1679575" y="3929063"/>
          <p14:tracePt t="135964" x="1758950" y="3948113"/>
          <p14:tracePt t="135981" x="2027238" y="3948113"/>
          <p14:tracePt t="135997" x="2170113" y="3948113"/>
          <p14:tracePt t="136013" x="2357438" y="3938588"/>
          <p14:tracePt t="136030" x="3062288" y="3822700"/>
          <p14:tracePt t="136047" x="3276600" y="3778250"/>
          <p14:tracePt t="136063" x="3643313" y="3662363"/>
          <p14:tracePt t="136080" x="3776663" y="3589338"/>
          <p14:tracePt t="136097" x="3884613" y="3536950"/>
          <p14:tracePt t="136113" x="3946525" y="3473450"/>
          <p14:tracePt t="136130" x="3956050" y="3465513"/>
          <p14:tracePt t="136146" x="3956050" y="3429000"/>
          <p14:tracePt t="136163" x="3956050" y="3340100"/>
          <p14:tracePt t="136180" x="3956050" y="3286125"/>
          <p14:tracePt t="136198" x="3894138" y="3143250"/>
          <p14:tracePt t="136213" x="3822700" y="3081338"/>
          <p14:tracePt t="136230" x="3732213" y="2992438"/>
          <p14:tracePt t="136246" x="3482975" y="2857500"/>
          <p14:tracePt t="136263" x="3303588" y="2786063"/>
          <p14:tracePt t="136280" x="3133725" y="2706688"/>
          <p14:tracePt t="136297" x="2697163" y="2608263"/>
          <p14:tracePt t="136313" x="2482850" y="2589213"/>
          <p14:tracePt t="136330" x="2170113" y="2571750"/>
          <p14:tracePt t="136363" x="1946275" y="2598738"/>
          <p14:tracePt t="136380" x="1866900" y="2643188"/>
          <p14:tracePt t="136398" x="1697038" y="2768600"/>
          <p14:tracePt t="136414" x="1625600" y="2830513"/>
          <p14:tracePt t="136431" x="1562100" y="2911475"/>
          <p14:tracePt t="136447" x="1473200" y="3017838"/>
          <p14:tracePt t="136463" x="1446213" y="3054350"/>
          <p14:tracePt t="136480" x="1438275" y="3081338"/>
          <p14:tracePt t="136497" x="1419225" y="3143250"/>
          <p14:tracePt t="136513" x="1419225" y="3179763"/>
          <p14:tracePt t="136531" x="1455738" y="3278188"/>
          <p14:tracePt t="136547" x="1482725" y="3322638"/>
          <p14:tracePt t="136563" x="1536700" y="3367088"/>
          <p14:tracePt t="136580" x="1687513" y="3455988"/>
          <p14:tracePt t="136597" x="1830388" y="3500438"/>
          <p14:tracePt t="136613" x="1982788" y="3517900"/>
          <p14:tracePt t="136630" x="2384425" y="3517900"/>
          <p14:tracePt t="136646" x="2616200" y="3482975"/>
          <p14:tracePt t="136664" x="3089275" y="3340100"/>
          <p14:tracePt t="136680" x="3286125" y="3259138"/>
          <p14:tracePt t="136697" x="3455988" y="3187700"/>
          <p14:tracePt t="136714" x="3625850" y="3081338"/>
          <p14:tracePt t="136731" x="3652838" y="3063875"/>
          <p14:tracePt t="136750" x="3660775" y="3036888"/>
          <p14:tracePt t="136764" x="3660775" y="3017838"/>
          <p14:tracePt t="136782" x="3660775" y="3009900"/>
          <p14:tracePt t="136799" x="3589338" y="2884488"/>
          <p14:tracePt t="136814" x="3482975" y="2786063"/>
          <p14:tracePt t="136831" x="3348038" y="2697163"/>
          <p14:tracePt t="136847" x="3197225" y="2581275"/>
          <p14:tracePt t="136864" x="2946400" y="2500313"/>
          <p14:tracePt t="136880" x="2625725" y="2401888"/>
          <p14:tracePt t="136897" x="2473325" y="2366963"/>
          <p14:tracePt t="136915" x="2187575" y="2366963"/>
          <p14:tracePt t="136931" x="2044700" y="2366963"/>
          <p14:tracePt t="136947" x="1946275" y="2393950"/>
          <p14:tracePt t="136964" x="1758950" y="2473325"/>
          <p14:tracePt t="136981" x="1714500" y="2517775"/>
          <p14:tracePt t="136998" x="1679575" y="2554288"/>
          <p14:tracePt t="137015" x="1633538" y="2608263"/>
          <p14:tracePt t="137031" x="1633538" y="2625725"/>
          <p14:tracePt t="137049" x="1625600" y="2652713"/>
          <p14:tracePt t="137065" x="1625600" y="2660650"/>
          <p14:tracePt t="137108" x="1625600" y="2670175"/>
          <p14:tracePt t="137120" x="1643063" y="2679700"/>
          <p14:tracePt t="137132" x="1660525" y="2687638"/>
          <p14:tracePt t="137147" x="1687513" y="2706688"/>
          <p14:tracePt t="137163" x="1741488" y="2714625"/>
          <p14:tracePt t="137181" x="1857375" y="2778125"/>
          <p14:tracePt t="137197" x="1938338" y="2795588"/>
          <p14:tracePt t="137213" x="1990725" y="2803525"/>
          <p14:tracePt t="137231" x="2081213" y="2822575"/>
          <p14:tracePt t="137248" x="2125663" y="2822575"/>
          <p14:tracePt t="137265" x="2143125" y="2822575"/>
          <p14:tracePt t="137281" x="2179638" y="2813050"/>
          <p14:tracePt t="137298" x="2214563" y="2803525"/>
          <p14:tracePt t="137315" x="2259013" y="2778125"/>
          <p14:tracePt t="137332" x="2322513" y="2768600"/>
          <p14:tracePt t="137347" x="2339975" y="2741613"/>
          <p14:tracePt t="137364" x="2384425" y="2724150"/>
          <p14:tracePt t="137381" x="2428875" y="2714625"/>
          <p14:tracePt t="137415" x="2438400" y="2714625"/>
          <p14:tracePt t="137492" x="2428875" y="2714625"/>
          <p14:tracePt t="137504" x="2401888" y="2714625"/>
          <p14:tracePt t="137516" x="2393950" y="2714625"/>
          <p14:tracePt t="137531" x="2347913" y="2714625"/>
          <p14:tracePt t="137548" x="2276475" y="2714625"/>
          <p14:tracePt t="137565" x="2054225" y="2697163"/>
          <p14:tracePt t="137581" x="1938338" y="2697163"/>
          <p14:tracePt t="137598" x="1839913" y="2697163"/>
          <p14:tracePt t="137615" x="1731963" y="2697163"/>
          <p14:tracePt t="137632" x="1714500" y="2697163"/>
          <p14:tracePt t="137708" x="1724025" y="2697163"/>
          <p14:tracePt t="137732" x="1731963" y="2697163"/>
          <p14:tracePt t="137757" x="1741488" y="2697163"/>
          <p14:tracePt t="137768" x="1751013" y="2706688"/>
          <p14:tracePt t="137781" x="1758950" y="2706688"/>
          <p14:tracePt t="137795" x="1785938" y="2724150"/>
          <p14:tracePt t="137808" x="1803400" y="2724150"/>
          <p14:tracePt t="137820" x="1830388" y="2732088"/>
          <p14:tracePt t="137833" x="1866900" y="2732088"/>
          <p14:tracePt t="137848" x="1911350" y="2751138"/>
          <p14:tracePt t="137863" x="1946275" y="2751138"/>
          <p14:tracePt t="137880" x="1982788" y="2751138"/>
          <p14:tracePt t="137897" x="2017713" y="2751138"/>
          <p14:tracePt t="137915" x="2098675" y="2759075"/>
          <p14:tracePt t="137932" x="2108200" y="2759075"/>
          <p14:tracePt t="137948" x="2133600" y="2759075"/>
          <p14:tracePt t="137964" x="2143125" y="2759075"/>
          <p14:tracePt t="137984" x="2152650" y="2759075"/>
          <p14:tracePt t="137998" x="2160588" y="2759075"/>
          <p14:tracePt t="138015" x="2187575" y="2768600"/>
          <p14:tracePt t="138033" x="2232025" y="2768600"/>
          <p14:tracePt t="138048" x="2251075" y="2786063"/>
          <p14:tracePt t="138065" x="2276475" y="2786063"/>
          <p14:tracePt t="138081" x="2339975" y="2786063"/>
          <p14:tracePt t="138098" x="2357438" y="2786063"/>
          <p14:tracePt t="138115" x="2384425" y="2786063"/>
          <p14:tracePt t="138131" x="2393950" y="2786063"/>
          <p14:tracePt t="138148" x="2401888" y="2786063"/>
          <p14:tracePt t="138236" x="2393950" y="2786063"/>
          <p14:tracePt t="138248" x="2384425" y="2778125"/>
          <p14:tracePt t="138260" x="2374900" y="2778125"/>
          <p14:tracePt t="138273" x="2366963" y="2778125"/>
          <p14:tracePt t="138284" x="2339975" y="2778125"/>
          <p14:tracePt t="138297" x="2312988" y="2768600"/>
          <p14:tracePt t="138313" x="2259013" y="2768600"/>
          <p14:tracePt t="138330" x="2205038" y="2768600"/>
          <p14:tracePt t="138347" x="2116138" y="2768600"/>
          <p14:tracePt t="138365" x="2081213" y="2768600"/>
          <p14:tracePt t="138381" x="2054225" y="2768600"/>
          <p14:tracePt t="138398" x="2044700" y="2768600"/>
          <p14:tracePt t="138414" x="2027238" y="2768600"/>
          <p14:tracePt t="138449" x="2017713" y="2768600"/>
          <p14:tracePt t="138546" x="2009775" y="2768600"/>
          <p14:tracePt t="138570" x="2000250" y="2768600"/>
          <p14:tracePt t="138583" x="1982788" y="2768600"/>
          <p14:tracePt t="138594" x="1965325" y="2768600"/>
          <p14:tracePt t="138607" x="1938338" y="2768600"/>
          <p14:tracePt t="138620" x="1919288" y="2768600"/>
          <p14:tracePt t="138632" x="1884363" y="2768600"/>
          <p14:tracePt t="138648" x="1839913" y="2768600"/>
          <p14:tracePt t="138665" x="1822450" y="2768600"/>
          <p14:tracePt t="138682" x="1776413" y="2768600"/>
          <p14:tracePt t="138698" x="1751013" y="2768600"/>
          <p14:tracePt t="138716" x="1714500" y="2768600"/>
          <p14:tracePt t="138732" x="1704975" y="2768600"/>
          <p14:tracePt t="138748" x="1687513" y="2768600"/>
          <p14:tracePt t="138764" x="1670050" y="2768600"/>
          <p14:tracePt t="138781" x="1652588" y="2768600"/>
          <p14:tracePt t="138798" x="1643063" y="2768600"/>
          <p14:tracePt t="138814" x="1633538" y="2768600"/>
          <p14:tracePt t="138830" x="1633538" y="2778125"/>
          <p14:tracePt t="140013" x="1625600" y="2778125"/>
          <p14:tracePt t="140073" x="1616075" y="2778125"/>
          <p14:tracePt t="140097" x="1608138" y="2778125"/>
          <p14:tracePt t="140109" x="1598613" y="2778125"/>
          <p14:tracePt t="140134" x="1581150" y="2778125"/>
          <p14:tracePt t="140158" x="1571625" y="2778125"/>
          <p14:tracePt t="140194" x="1562100" y="2778125"/>
          <p14:tracePt t="140230" x="1554163" y="2778125"/>
          <p14:tracePt t="140408" x="1554163" y="2795588"/>
          <p14:tracePt t="140456" x="1562100" y="2795588"/>
          <p14:tracePt t="140491" x="1571625" y="2795588"/>
          <p14:tracePt t="140515" x="1589088" y="2795588"/>
          <p14:tracePt t="140527" x="1598613" y="2795588"/>
          <p14:tracePt t="140540" x="1608138" y="2803525"/>
          <p14:tracePt t="140552" x="1625600" y="2803525"/>
          <p14:tracePt t="140565" x="1652588" y="2803525"/>
          <p14:tracePt t="140580" x="1687513" y="2803525"/>
          <p14:tracePt t="140597" x="1714500" y="2813050"/>
          <p14:tracePt t="140614" x="1776413" y="2813050"/>
          <p14:tracePt t="140630" x="1795463" y="2813050"/>
          <p14:tracePt t="140647" x="1822450" y="2813050"/>
          <p14:tracePt t="140664" x="1847850" y="2813050"/>
          <p14:tracePt t="140680" x="1874838" y="2813050"/>
          <p14:tracePt t="140697" x="1938338" y="2822575"/>
          <p14:tracePt t="140715" x="1955800" y="2822575"/>
          <p14:tracePt t="140732" x="1982788" y="2822575"/>
          <p14:tracePt t="140748" x="2017713" y="2822575"/>
          <p14:tracePt t="140765" x="2036763" y="2822575"/>
          <p14:tracePt t="140783" x="2071688" y="2822575"/>
          <p14:tracePt t="140798" x="2081213" y="2822575"/>
          <p14:tracePt t="140816" x="2089150" y="2822575"/>
          <p14:tracePt t="140833" x="2098675" y="2822575"/>
          <p14:tracePt t="141370" x="2133600" y="2840038"/>
          <p14:tracePt t="141382" x="2170113" y="2867025"/>
          <p14:tracePt t="141393" x="2268538" y="2894013"/>
          <p14:tracePt t="141405" x="2393950" y="2946400"/>
          <p14:tracePt t="141417" x="2544763" y="3027363"/>
          <p14:tracePt t="141431" x="2670175" y="3063875"/>
          <p14:tracePt t="141447" x="2776538" y="3116263"/>
          <p14:tracePt t="141464" x="2884488" y="3152775"/>
          <p14:tracePt t="141481" x="2990850" y="3197225"/>
          <p14:tracePt t="141498" x="3054350" y="3224213"/>
          <p14:tracePt t="141514" x="3133725" y="3251200"/>
          <p14:tracePt t="141531" x="3205163" y="3259138"/>
          <p14:tracePt t="141548" x="3259138" y="3278188"/>
          <p14:tracePt t="141564" x="3340100" y="3303588"/>
          <p14:tracePt t="141581" x="3367088" y="3303588"/>
          <p14:tracePt t="141597" x="3384550" y="3303588"/>
          <p14:tracePt t="141614" x="3402013" y="3303588"/>
          <p14:tracePt t="141647" x="3419475" y="3303588"/>
          <p14:tracePt t="141698" x="3429000" y="3303588"/>
          <p14:tracePt t="141722" x="3438525" y="3303588"/>
          <p14:tracePt t="141734" x="3438525" y="3295650"/>
          <p14:tracePt t="141746" x="3446463" y="3295650"/>
          <p14:tracePt t="141758" x="3446463" y="3278188"/>
          <p14:tracePt t="141783" x="3455988" y="3268663"/>
          <p14:tracePt t="141807" x="3465513" y="3268663"/>
          <p14:tracePt t="141818" x="3465513" y="3259138"/>
          <p14:tracePt t="141831" x="3473450" y="3251200"/>
          <p14:tracePt t="141843" x="3482975" y="3251200"/>
          <p14:tracePt t="141855" x="3482975" y="3241675"/>
          <p14:tracePt t="141867" x="3500438" y="3241675"/>
          <p14:tracePt t="141897" x="3500438" y="3232150"/>
          <p14:tracePt t="142067" x="3490913" y="3232150"/>
          <p14:tracePt t="142285" x="3482975" y="3232150"/>
          <p14:tracePt t="142485" x="3473450" y="3232150"/>
          <p14:tracePt t="142774" x="3473450" y="3224213"/>
          <p14:tracePt t="143291" x="3473450" y="3206750"/>
          <p14:tracePt t="143354" x="3465513" y="3206750"/>
          <p14:tracePt t="143433" x="3455988" y="3206750"/>
          <p14:tracePt t="143505" x="3446463" y="3206750"/>
          <p14:tracePt t="143627" x="3438525" y="3206750"/>
          <p14:tracePt t="143711" x="3429000" y="3206750"/>
          <p14:tracePt t="143783" x="3411538" y="3206750"/>
          <p14:tracePt t="143820" x="3402013" y="3206750"/>
          <p14:tracePt t="143844" x="3384550" y="3206750"/>
          <p14:tracePt t="143857" x="3357563" y="3206750"/>
          <p14:tracePt t="143869" x="3340100" y="3206750"/>
          <p14:tracePt t="143882" x="3286125" y="3197225"/>
          <p14:tracePt t="143897" x="3241675" y="3197225"/>
          <p14:tracePt t="143914" x="3205163" y="3197225"/>
          <p14:tracePt t="143931" x="3170238" y="3197225"/>
          <p14:tracePt t="143948" x="3143250" y="3187700"/>
          <p14:tracePt t="143964" x="3081338" y="3187700"/>
          <p14:tracePt t="143982" x="3062288" y="3187700"/>
          <p14:tracePt t="143999" x="3027363" y="3187700"/>
          <p14:tracePt t="144016" x="3017838" y="3170238"/>
          <p14:tracePt t="144032" x="3009900" y="3170238"/>
          <p14:tracePt t="144049" x="2990850" y="3170238"/>
          <p14:tracePt t="144084" x="2973388" y="3170238"/>
          <p14:tracePt t="144167" x="2965450" y="3170238"/>
          <p14:tracePt t="144326" x="2965450" y="3160713"/>
          <p14:tracePt t="144361" x="2982913" y="3160713"/>
          <p14:tracePt t="144372" x="2990850" y="3143250"/>
          <p14:tracePt t="144385" x="3017838" y="3125788"/>
          <p14:tracePt t="144398" x="3036888" y="3108325"/>
          <p14:tracePt t="144416" x="3054350" y="3089275"/>
          <p14:tracePt t="144432" x="3071813" y="3071813"/>
          <p14:tracePt t="144448" x="3081338" y="3071813"/>
          <p14:tracePt t="144464" x="3089275" y="3054350"/>
          <p14:tracePt t="144481" x="3098800" y="3054350"/>
          <p14:tracePt t="144599" x="3098800" y="3063875"/>
          <p14:tracePt t="144611" x="3098800" y="3116263"/>
          <p14:tracePt t="144623" x="3062288" y="3197225"/>
          <p14:tracePt t="144636" x="3017838" y="3286125"/>
          <p14:tracePt t="144649" x="2982913" y="3367088"/>
          <p14:tracePt t="144666" x="2938463" y="3429000"/>
          <p14:tracePt t="144684" x="2901950" y="3492500"/>
          <p14:tracePt t="144699" x="2901950" y="3500438"/>
          <p14:tracePt t="144715" x="2884488" y="3509963"/>
          <p14:tracePt t="144780" x="2884488" y="3500438"/>
          <p14:tracePt t="144792" x="2884488" y="3473450"/>
          <p14:tracePt t="144804" x="2894013" y="3438525"/>
          <p14:tracePt t="144817" x="2919413" y="3384550"/>
          <p14:tracePt t="144832" x="2965450" y="3322638"/>
          <p14:tracePt t="144848" x="3017838" y="3214688"/>
          <p14:tracePt t="144865" x="3062288" y="3170238"/>
          <p14:tracePt t="144882" x="3089275" y="3108325"/>
          <p14:tracePt t="144898" x="3098800" y="3098800"/>
          <p14:tracePt t="144914" x="3108325" y="3089275"/>
          <p14:tracePt t="144948" x="3108325" y="3081338"/>
          <p14:tracePt t="144994" x="3108325" y="3089275"/>
          <p14:tracePt t="145006" x="3098800" y="3098800"/>
          <p14:tracePt t="145018" x="3098800" y="3108325"/>
          <p14:tracePt t="145042" x="3089275" y="3116263"/>
          <p14:tracePt t="145090" x="3089275" y="3125788"/>
          <p14:tracePt t="145249" x="3071813" y="3125788"/>
          <p14:tracePt t="145321" x="3062288" y="3125788"/>
          <p14:tracePt t="145382" x="3054350" y="3125788"/>
          <p14:tracePt t="145436" x="3044825" y="3125788"/>
          <p14:tracePt t="145449" x="3036888" y="3125788"/>
          <p14:tracePt t="145460" x="3009900" y="3125788"/>
          <p14:tracePt t="145473" x="2990850" y="3125788"/>
          <p14:tracePt t="145485" x="2938463" y="3125788"/>
          <p14:tracePt t="145499" x="2867025" y="3125788"/>
          <p14:tracePt t="145515" x="2768600" y="3135313"/>
          <p14:tracePt t="145532" x="2643188" y="3135313"/>
          <p14:tracePt t="145549" x="2401888" y="3170238"/>
          <p14:tracePt t="145565" x="2276475" y="3187700"/>
          <p14:tracePt t="145584" x="2098675" y="3206750"/>
          <p14:tracePt t="145599" x="2044700" y="3214688"/>
          <p14:tracePt t="145615" x="2027238" y="3214688"/>
          <p14:tracePt t="145633" x="1990725" y="3232150"/>
          <p14:tracePt t="145649" x="1982788" y="3232150"/>
          <p14:tracePt t="145665" x="1973263" y="3232150"/>
          <p14:tracePt t="145683" x="1946275" y="3241675"/>
          <p14:tracePt t="145699" x="1938338" y="3241675"/>
          <p14:tracePt t="145717" x="1919288" y="3251200"/>
          <p14:tracePt t="145733" x="1911350" y="3259138"/>
          <p14:tracePt t="145748" x="1901825" y="3259138"/>
          <p14:tracePt t="145765" x="1874838" y="3268663"/>
          <p14:tracePt t="145782" x="1874838" y="3278188"/>
          <p14:tracePt t="145798" x="1866900" y="3278188"/>
          <p14:tracePt t="145815" x="1839913" y="3286125"/>
          <p14:tracePt t="145832" x="1830388" y="3303588"/>
          <p14:tracePt t="145848" x="1803400" y="3303588"/>
          <p14:tracePt t="145865" x="1785938" y="3313113"/>
          <p14:tracePt t="145881" x="1776413" y="3313113"/>
          <p14:tracePt t="145898" x="1776413" y="3322638"/>
          <p14:tracePt t="145914" x="1768475" y="3322638"/>
          <p14:tracePt t="145964" x="1768475" y="3330575"/>
          <p14:tracePt t="146125" x="1768475" y="3340100"/>
          <p14:tracePt t="146200" x="1768475" y="3349625"/>
          <p14:tracePt t="146416" x="1768475" y="3357563"/>
          <p14:tracePt t="146471" x="1768475" y="3367088"/>
          <p14:tracePt t="146507" x="1768475" y="3384550"/>
          <p14:tracePt t="146531" x="1768475" y="3394075"/>
          <p14:tracePt t="146544" x="1776413" y="3394075"/>
          <p14:tracePt t="146568" x="1776413" y="3402013"/>
          <p14:tracePt t="146604" x="1776413" y="3411538"/>
          <p14:tracePt t="146628" x="1776413" y="3421063"/>
          <p14:tracePt t="146666" x="1776413" y="3429000"/>
          <p14:tracePt t="146703" x="1776413" y="3438525"/>
          <p14:tracePt t="146714" x="1776413" y="3455988"/>
          <p14:tracePt t="146726" x="1776413" y="3465513"/>
          <p14:tracePt t="146738" x="1776413" y="3473450"/>
          <p14:tracePt t="146751" x="1785938" y="3482975"/>
          <p14:tracePt t="146775" x="1785938" y="3492500"/>
          <p14:tracePt t="146787" x="1785938" y="3500438"/>
          <p14:tracePt t="146800" x="1795463" y="3500438"/>
          <p14:tracePt t="146816" x="1795463" y="3509963"/>
          <p14:tracePt t="146835" x="1803400" y="3527425"/>
          <p14:tracePt t="146859" x="1803400" y="3536950"/>
          <p14:tracePt t="146872" x="1812925" y="3536950"/>
          <p14:tracePt t="146885" x="1812925" y="3544888"/>
          <p14:tracePt t="146900" x="1839913" y="3544888"/>
          <p14:tracePt t="146914" x="1866900" y="3554413"/>
          <p14:tracePt t="146931" x="1884363" y="3571875"/>
          <p14:tracePt t="146948" x="1928813" y="3581400"/>
          <p14:tracePt t="146965" x="1990725" y="3589338"/>
          <p14:tracePt t="146981" x="2009775" y="3608388"/>
          <p14:tracePt t="146998" x="2027238" y="3608388"/>
          <p14:tracePt t="147014" x="2044700" y="3608388"/>
          <p14:tracePt t="147031" x="2062163" y="3608388"/>
          <p14:tracePt t="147048" x="2108200" y="3608388"/>
          <p14:tracePt t="147064" x="2133600" y="3589338"/>
          <p14:tracePt t="147081" x="2143125" y="3589338"/>
          <p14:tracePt t="147099" x="2170113" y="3571875"/>
          <p14:tracePt t="147114" x="2179638" y="3571875"/>
          <p14:tracePt t="147131" x="2179638" y="3563938"/>
          <p14:tracePt t="147148" x="2187575" y="3544888"/>
          <p14:tracePt t="147165" x="2197100" y="3536950"/>
          <p14:tracePt t="147181" x="2205038" y="3517900"/>
          <p14:tracePt t="147198" x="2205038" y="3509963"/>
          <p14:tracePt t="147219" x="2205038" y="3500438"/>
          <p14:tracePt t="147257" x="2205038" y="3492500"/>
          <p14:tracePt t="147281" x="2205038" y="3482975"/>
          <p14:tracePt t="147293" x="2205038" y="3473450"/>
          <p14:tracePt t="147305" x="2187575" y="3465513"/>
          <p14:tracePt t="147318" x="2143125" y="3438525"/>
          <p14:tracePt t="147333" x="2116138" y="3411538"/>
          <p14:tracePt t="147349" x="2081213" y="3394075"/>
          <p14:tracePt t="147366" x="2027238" y="3375025"/>
          <p14:tracePt t="147383" x="2009775" y="3375025"/>
          <p14:tracePt t="147398" x="2000250" y="3375025"/>
          <p14:tracePt t="147415" x="1982788" y="3375025"/>
          <p14:tracePt t="147432" x="1973263" y="3375025"/>
          <p14:tracePt t="147517" x="1965325" y="3375025"/>
          <p14:tracePt t="147541" x="1965325" y="3384550"/>
          <p14:tracePt t="147554" x="1965325" y="3394075"/>
          <p14:tracePt t="147566" x="1955800" y="3402013"/>
          <p14:tracePt t="147578" x="1946275" y="3411538"/>
          <p14:tracePt t="147590" x="1938338" y="3421063"/>
          <p14:tracePt t="147602" x="1928813" y="3429000"/>
          <p14:tracePt t="147614" x="1928813" y="3446463"/>
          <p14:tracePt t="147631" x="1919288" y="3455988"/>
          <p14:tracePt t="147648" x="1919288" y="3465513"/>
          <p14:tracePt t="147690" x="1919288" y="3473450"/>
          <p14:tracePt t="147825" x="1928813" y="3473450"/>
          <p14:tracePt t="147836" x="1938338" y="3482975"/>
          <p14:tracePt t="147848" x="1946275" y="3492500"/>
          <p14:tracePt t="147865" x="1955800" y="3500438"/>
          <p14:tracePt t="147882" x="1982788" y="3517900"/>
          <p14:tracePt t="147899" x="2000250" y="3536950"/>
          <p14:tracePt t="147915" x="2009775" y="3554413"/>
          <p14:tracePt t="147932" x="2027238" y="3554413"/>
          <p14:tracePt t="147965" x="2036763" y="3563938"/>
          <p14:tracePt t="147998" x="2044700" y="3563938"/>
          <p14:tracePt t="148022" x="2054225" y="3563938"/>
          <p14:tracePt t="148083" x="2062163" y="3563938"/>
          <p14:tracePt t="148108" x="2062163" y="3544888"/>
          <p14:tracePt t="148158" x="2071688" y="3536950"/>
          <p14:tracePt t="148170" x="2071688" y="3527425"/>
          <p14:tracePt t="148182" x="2081213" y="3527425"/>
          <p14:tracePt t="148193" x="2098675" y="3509963"/>
          <p14:tracePt t="148206" x="2116138" y="3492500"/>
          <p14:tracePt t="148218" x="2160588" y="3455988"/>
          <p14:tracePt t="148232" x="2224088" y="3421063"/>
          <p14:tracePt t="148249" x="2276475" y="3375025"/>
          <p14:tracePt t="148266" x="2473325" y="3259138"/>
          <p14:tracePt t="148283" x="2581275" y="3160713"/>
          <p14:tracePt t="148299" x="2714625" y="3071813"/>
          <p14:tracePt t="148316" x="2973388" y="2867025"/>
          <p14:tracePt t="148333" x="3108325" y="2751138"/>
          <p14:tracePt t="148351" x="3348038" y="2544763"/>
          <p14:tracePt t="148366" x="3438525" y="2473325"/>
          <p14:tracePt t="148382" x="3482975" y="2438400"/>
          <p14:tracePt t="148399" x="3517900" y="2411413"/>
          <p14:tracePt t="148416" x="3527425" y="2401888"/>
          <p14:tracePt t="148515" x="3527425" y="2411413"/>
          <p14:tracePt t="148539" x="3527425" y="2420938"/>
          <p14:tracePt t="148576" x="3509963" y="2428875"/>
          <p14:tracePt t="148602" x="3509963" y="2438400"/>
          <p14:tracePt t="148613" x="3500438" y="2446338"/>
          <p14:tracePt t="148626" x="3490913" y="2482850"/>
          <p14:tracePt t="148638" x="3473450" y="2536825"/>
          <p14:tracePt t="148650" x="3446463" y="2598738"/>
          <p14:tracePt t="148665" x="3419475" y="2643188"/>
          <p14:tracePt t="148682" x="3394075" y="2679700"/>
          <p14:tracePt t="148699" x="3384550" y="2706688"/>
          <p14:tracePt t="148715" x="3375025" y="2714625"/>
          <p14:tracePt t="148732" x="3375025" y="2724150"/>
          <p14:tracePt t="148872" x="3375025" y="2714625"/>
          <p14:tracePt t="148933" x="3375025" y="2706688"/>
          <p14:tracePt t="148945" x="3384550" y="2706688"/>
          <p14:tracePt t="148985" x="3394075" y="2706688"/>
          <p14:tracePt t="149059" x="3375025" y="2706688"/>
          <p14:tracePt t="149072" x="3348038" y="2706688"/>
          <p14:tracePt t="149084" x="3322638" y="2706688"/>
          <p14:tracePt t="149096" x="3313113" y="2714625"/>
          <p14:tracePt t="149108" x="3295650" y="2714625"/>
          <p14:tracePt t="149121" x="3286125" y="2724150"/>
          <p14:tracePt t="149313" x="3286125" y="2732088"/>
          <p14:tracePt t="149325" x="3303588" y="2732088"/>
          <p14:tracePt t="149337" x="3348038" y="2751138"/>
          <p14:tracePt t="149350" x="3402013" y="2759075"/>
          <p14:tracePt t="149365" x="3455988" y="2759075"/>
          <p14:tracePt t="149382" x="3473450" y="2778125"/>
          <p14:tracePt t="149399" x="3517900" y="2778125"/>
          <p14:tracePt t="149415" x="3536950" y="2778125"/>
          <p14:tracePt t="149432" x="3544888" y="2778125"/>
          <p14:tracePt t="149448" x="3554413" y="2778125"/>
          <p14:tracePt t="149549" x="3554413" y="2759075"/>
          <p14:tracePt t="149574" x="3554413" y="2751138"/>
          <p14:tracePt t="149609" x="3554413" y="2741613"/>
          <p14:tracePt t="149646" x="3554413" y="2724150"/>
          <p14:tracePt t="149658" x="3527425" y="2706688"/>
          <p14:tracePt t="149670" x="3517900" y="2687638"/>
          <p14:tracePt t="149683" x="3490913" y="2670175"/>
          <p14:tracePt t="149698" x="3465513" y="2660650"/>
          <p14:tracePt t="149715" x="3438525" y="2652713"/>
          <p14:tracePt t="149732" x="3429000" y="2635250"/>
          <p14:tracePt t="149748" x="3402013" y="2635250"/>
          <p14:tracePt t="149782" x="3375025" y="2635250"/>
          <p14:tracePt t="149798" x="3357563" y="2652713"/>
          <p14:tracePt t="149815" x="3340100" y="2687638"/>
          <p14:tracePt t="149832" x="3303588" y="2724150"/>
          <p14:tracePt t="149848" x="3295650" y="2751138"/>
          <p14:tracePt t="149865" x="3295650" y="2759075"/>
          <p14:tracePt t="149881" x="3286125" y="2768600"/>
          <p14:tracePt t="149898" x="3286125" y="2778125"/>
          <p14:tracePt t="149915" x="3286125" y="2786063"/>
          <p14:tracePt t="149931" x="3286125" y="2813050"/>
          <p14:tracePt t="149948" x="3286125" y="2822575"/>
          <p14:tracePt t="149965" x="3295650" y="2830513"/>
          <p14:tracePt t="149981" x="3303588" y="2840038"/>
          <p14:tracePt t="150015" x="3322638" y="2840038"/>
          <p14:tracePt t="150041" x="3330575" y="2840038"/>
          <p14:tracePt t="150065" x="3340100" y="2840038"/>
          <p14:tracePt t="150077" x="3340100" y="2830513"/>
          <p14:tracePt t="150163" x="3330575" y="2830513"/>
          <p14:tracePt t="150175" x="3295650" y="2830513"/>
          <p14:tracePt t="150188" x="3241675" y="2830513"/>
          <p14:tracePt t="150202" x="3160713" y="2849563"/>
          <p14:tracePt t="150216" x="3054350" y="2901950"/>
          <p14:tracePt t="150233" x="2928938" y="2938463"/>
          <p14:tracePt t="150250" x="2679700" y="3027363"/>
          <p14:tracePt t="150266" x="2571750" y="3081338"/>
          <p14:tracePt t="150283" x="2490788" y="3116263"/>
          <p14:tracePt t="150299" x="2366963" y="3206750"/>
          <p14:tracePt t="150316" x="2322513" y="3232150"/>
          <p14:tracePt t="150334" x="2276475" y="3268663"/>
          <p14:tracePt t="150349" x="2251075" y="3295650"/>
          <p14:tracePt t="150366" x="2241550" y="3313113"/>
          <p14:tracePt t="150383" x="2214563" y="3349625"/>
          <p14:tracePt t="150399" x="2205038" y="3375025"/>
          <p14:tracePt t="150416" x="2197100" y="3384550"/>
          <p14:tracePt t="150434" x="2187575" y="3411538"/>
          <p14:tracePt t="150449" x="2187575" y="3438525"/>
          <p14:tracePt t="150466" x="2187575" y="3455988"/>
          <p14:tracePt t="150864" x="2197100" y="3455988"/>
          <p14:tracePt t="150878" x="2224088" y="3455988"/>
          <p14:tracePt t="150890" x="2259013" y="3473450"/>
          <p14:tracePt t="150902" x="2312988" y="3473450"/>
          <p14:tracePt t="150916" x="2366963" y="3473450"/>
          <p14:tracePt t="150934" x="2438400" y="3473450"/>
          <p14:tracePt t="150950" x="2571750" y="3482975"/>
          <p14:tracePt t="150966" x="2643188" y="3482975"/>
          <p14:tracePt t="150983" x="2697163" y="3482975"/>
          <p14:tracePt t="150999" x="2768600" y="3482975"/>
          <p14:tracePt t="151016" x="2874963" y="3482975"/>
          <p14:tracePt t="151033" x="2928938" y="3482975"/>
          <p14:tracePt t="151051" x="2990850" y="3465513"/>
          <p14:tracePt t="151083" x="3000375" y="3465513"/>
          <p14:tracePt t="151100" x="3000375" y="3455988"/>
          <p14:tracePt t="151172" x="2990850" y="3455988"/>
          <p14:tracePt t="151196" x="2982913" y="3455988"/>
          <p14:tracePt t="151209" x="2973388" y="3455988"/>
          <p14:tracePt t="151233" x="2955925" y="3455988"/>
          <p14:tracePt t="151246" x="2946400" y="3455988"/>
          <p14:tracePt t="151257" x="2938463" y="3455988"/>
          <p14:tracePt t="151269" x="2928938" y="3455988"/>
          <p14:tracePt t="151283" x="2911475" y="3473450"/>
          <p14:tracePt t="151299" x="2867025" y="3482975"/>
          <p14:tracePt t="151318" x="2768600" y="3527425"/>
          <p14:tracePt t="151333" x="2714625" y="3554413"/>
          <p14:tracePt t="151349" x="2670175" y="3571875"/>
          <p14:tracePt t="151367" x="2608263" y="3608388"/>
          <p14:tracePt t="151383" x="2598738" y="3616325"/>
          <p14:tracePt t="151400" x="2571750" y="3643313"/>
          <p14:tracePt t="151416" x="2562225" y="3662363"/>
          <p14:tracePt t="151432" x="2554288" y="3670300"/>
          <p14:tracePt t="151449" x="2554288" y="3679825"/>
          <p14:tracePt t="151465" x="2544763" y="3697288"/>
          <p14:tracePt t="151482" x="2544763" y="3714750"/>
          <p14:tracePt t="151499" x="2544763" y="3724275"/>
          <p14:tracePt t="151516" x="2544763" y="3733800"/>
          <p14:tracePt t="151532" x="2544763" y="3741738"/>
          <p14:tracePt t="151550" x="2544763" y="3751263"/>
          <p14:tracePt t="151920" x="2544763" y="3795713"/>
          <p14:tracePt t="151932" x="2527300" y="3876675"/>
          <p14:tracePt t="151944" x="2517775" y="3929063"/>
          <p14:tracePt t="151956" x="2500313" y="3983038"/>
          <p14:tracePt t="151968" x="2500313" y="4010025"/>
          <p14:tracePt t="151987" x="2490788" y="4027488"/>
          <p14:tracePt t="151999" x="2490788" y="4037013"/>
          <p14:tracePt t="152015" x="2490788" y="4054475"/>
          <p14:tracePt t="152181" x="2482850" y="4044950"/>
          <p14:tracePt t="152217" x="2482850" y="4037013"/>
          <p14:tracePt t="152253" x="2482850" y="4027488"/>
          <p14:tracePt t="152350" x="2482850" y="4019550"/>
          <p14:tracePt t="152410" x="2482850" y="4010025"/>
          <p14:tracePt t="152422" x="2490788" y="4010025"/>
          <p14:tracePt t="152447" x="2490788" y="4000500"/>
          <p14:tracePt t="152459" x="2500313" y="4000500"/>
          <p14:tracePt t="152489" x="2500313" y="3992563"/>
          <p14:tracePt t="152513" x="2500313" y="3973513"/>
          <p14:tracePt t="152549" x="2500313" y="3965575"/>
          <p14:tracePt t="152574" x="2509838" y="3956050"/>
          <p14:tracePt t="152587" x="2509838" y="3938588"/>
          <p14:tracePt t="152599" x="2536825" y="3894138"/>
          <p14:tracePt t="152611" x="2554288" y="3876675"/>
          <p14:tracePt t="152625" x="2562225" y="3813175"/>
          <p14:tracePt t="152636" x="2589213" y="3778250"/>
          <p14:tracePt t="152650" x="2608263" y="3733800"/>
          <p14:tracePt t="152667" x="2616200" y="3697288"/>
          <p14:tracePt t="152683" x="2616200" y="3687763"/>
          <p14:tracePt t="152699" x="2625725" y="3670300"/>
          <p14:tracePt t="152716" x="2625725" y="3662363"/>
          <p14:tracePt t="152735" x="2625725" y="3643313"/>
          <p14:tracePt t="152809" x="2625725" y="3652838"/>
          <p14:tracePt t="152820" x="2625725" y="3662363"/>
          <p14:tracePt t="152832" x="2625725" y="3670300"/>
          <p14:tracePt t="152844" x="2625725" y="3706813"/>
          <p14:tracePt t="152856" x="2625725" y="3759200"/>
          <p14:tracePt t="152868" x="2625725" y="3813175"/>
          <p14:tracePt t="152882" x="2625725" y="3867150"/>
          <p14:tracePt t="152899" x="2625725" y="3938588"/>
          <p14:tracePt t="152916" x="2625725" y="3992563"/>
          <p14:tracePt t="152932" x="2625725" y="4019550"/>
          <p14:tracePt t="152949" x="2625725" y="4027488"/>
          <p14:tracePt t="152966" x="2625725" y="4064000"/>
          <p14:tracePt t="152982" x="2625725" y="4071938"/>
          <p14:tracePt t="152999" x="2625725" y="4081463"/>
          <p14:tracePt t="153016" x="2625725" y="4090988"/>
          <p14:tracePt t="153033" x="2625725" y="4108450"/>
          <p14:tracePt t="153153" x="2625725" y="4098925"/>
          <p14:tracePt t="153165" x="2625725" y="4090988"/>
          <p14:tracePt t="153190" x="2625725" y="4081463"/>
          <p14:tracePt t="153203" x="2625725" y="4071938"/>
          <p14:tracePt t="153227" x="2625725" y="4064000"/>
          <p14:tracePt t="153251" x="2625725" y="4044950"/>
          <p14:tracePt t="153263" x="2652713" y="4027488"/>
          <p14:tracePt t="153275" x="2679700" y="4000500"/>
          <p14:tracePt t="153287" x="2732088" y="3973513"/>
          <p14:tracePt t="153300" x="2768600" y="3948113"/>
          <p14:tracePt t="153316" x="2813050" y="3929063"/>
          <p14:tracePt t="153335" x="2847975" y="3921125"/>
          <p14:tracePt t="153350" x="2867025" y="3902075"/>
          <p14:tracePt t="153367" x="2884488" y="3902075"/>
          <p14:tracePt t="153384" x="2894013" y="3902075"/>
          <p14:tracePt t="155411" x="2973388" y="3884613"/>
          <p14:tracePt t="155423" x="3098800" y="3849688"/>
          <p14:tracePt t="155437" x="3224213" y="3795713"/>
          <p14:tracePt t="155450" x="3348038" y="3741738"/>
          <p14:tracePt t="155467" x="3500438" y="3687763"/>
          <p14:tracePt t="155484" x="3625850" y="3625850"/>
          <p14:tracePt t="155500" x="3983038" y="3536950"/>
          <p14:tracePt t="155517" x="4125913" y="3500438"/>
          <p14:tracePt t="155533" x="4232275" y="3465513"/>
          <p14:tracePt t="155551" x="4384675" y="3421063"/>
          <p14:tracePt t="155567" x="4429125" y="3394075"/>
          <p14:tracePt t="155583" x="4465638" y="3375025"/>
          <p14:tracePt t="155600" x="4527550" y="3349625"/>
          <p14:tracePt t="155617" x="4537075" y="3349625"/>
          <p14:tracePt t="155635" x="4562475" y="3340100"/>
          <p14:tracePt t="155667" x="4572000" y="3340100"/>
          <p14:tracePt t="155683" x="4572000" y="3330575"/>
          <p14:tracePt t="155700" x="4589463" y="3313113"/>
          <p14:tracePt t="155717" x="4633913" y="3295650"/>
          <p14:tracePt t="155734" x="4697413" y="3259138"/>
          <p14:tracePt t="155749" x="4751388" y="3232150"/>
          <p14:tracePt t="155766" x="4795838" y="3214688"/>
          <p14:tracePt t="155782" x="4884738" y="3187700"/>
          <p14:tracePt t="155799" x="4946650" y="3179763"/>
          <p14:tracePt t="155816" x="5000625" y="3160713"/>
          <p14:tracePt t="155832" x="5072063" y="3160713"/>
          <p14:tracePt t="155849" x="5099050" y="3160713"/>
          <p14:tracePt t="155866" x="5108575" y="3160713"/>
          <p14:tracePt t="155899" x="5116513" y="3160713"/>
          <p14:tracePt t="156081" x="5108575" y="3160713"/>
          <p14:tracePt t="156105" x="5099050" y="3160713"/>
          <p14:tracePt t="156129" x="5089525" y="3160713"/>
          <p14:tracePt t="156226" x="5072063" y="3160713"/>
          <p14:tracePt t="156262" x="5064125" y="3160713"/>
          <p14:tracePt t="156274" x="5054600" y="3160713"/>
          <p14:tracePt t="156285" x="5037138" y="3160713"/>
          <p14:tracePt t="156299" x="4965700" y="3160713"/>
          <p14:tracePt t="156316" x="4867275" y="3160713"/>
          <p14:tracePt t="156332" x="4697413" y="3170238"/>
          <p14:tracePt t="156349" x="4214813" y="3197225"/>
          <p14:tracePt t="156366" x="3857625" y="3214688"/>
          <p14:tracePt t="156383" x="3089275" y="3295650"/>
          <p14:tracePt t="156400" x="2813050" y="3330575"/>
          <p14:tracePt t="156417" x="2625725" y="3349625"/>
          <p14:tracePt t="156433" x="2482850" y="3367088"/>
          <p14:tracePt t="156450" x="2465388" y="3384550"/>
          <p14:tracePt t="156467" x="2446338" y="3384550"/>
          <p14:tracePt t="156483" x="2455863" y="3384550"/>
          <p14:tracePt t="156719" x="2411413" y="3384550"/>
          <p14:tracePt t="156731" x="2357438" y="3384550"/>
          <p14:tracePt t="156744" x="2268538" y="3384550"/>
          <p14:tracePt t="156756" x="2170113" y="3402013"/>
          <p14:tracePt t="156768" x="2116138" y="3402013"/>
          <p14:tracePt t="156783" x="2081213" y="3411538"/>
          <p14:tracePt t="156799" x="2036763" y="3429000"/>
          <p14:tracePt t="156816" x="2000250" y="3438525"/>
          <p14:tracePt t="156832" x="1990725" y="3438525"/>
          <p14:tracePt t="156849" x="1990725" y="3446463"/>
          <p14:tracePt t="156878" x="2027238" y="3446463"/>
          <p14:tracePt t="156890" x="2116138" y="3465513"/>
          <p14:tracePt t="156901" x="2259013" y="3482975"/>
          <p14:tracePt t="156915" x="2473325" y="3482975"/>
          <p14:tracePt t="156932" x="2616200" y="3482975"/>
          <p14:tracePt t="156949" x="2741613" y="3482975"/>
          <p14:tracePt t="156966" x="2830513" y="3492500"/>
          <p14:tracePt t="156982" x="2840038" y="3492500"/>
          <p14:tracePt t="157037" x="2830513" y="3492500"/>
          <p14:tracePt t="157051" x="2776538" y="3492500"/>
          <p14:tracePt t="157063" x="2670175" y="3492500"/>
          <p14:tracePt t="157076" x="2473325" y="3492500"/>
          <p14:tracePt t="157087" x="2259013" y="3492500"/>
          <p14:tracePt t="157100" x="2170113" y="3492500"/>
          <p14:tracePt t="157115" x="2116138" y="3492500"/>
          <p14:tracePt t="157132" x="2098675" y="3492500"/>
          <p14:tracePt t="157149" x="2089150" y="3492500"/>
          <p14:tracePt t="157184" x="2108200" y="3492500"/>
          <p14:tracePt t="157197" x="2125663" y="3492500"/>
          <p14:tracePt t="157209" x="2160588" y="3509963"/>
          <p14:tracePt t="157221" x="2232025" y="3509963"/>
          <p14:tracePt t="157234" x="2330450" y="3509963"/>
          <p14:tracePt t="157249" x="2455863" y="3509963"/>
          <p14:tracePt t="157266" x="2527300" y="3500438"/>
          <p14:tracePt t="157283" x="2598738" y="3492500"/>
          <p14:tracePt t="157299" x="2616200" y="3492500"/>
          <p14:tracePt t="157332" x="2616200" y="3473450"/>
          <p14:tracePt t="157349" x="2608263" y="3473450"/>
          <p14:tracePt t="157366" x="2571750" y="3473450"/>
          <p14:tracePt t="157382" x="2473325" y="3473450"/>
          <p14:tracePt t="157399" x="2384425" y="3473450"/>
          <p14:tracePt t="157417" x="2071688" y="3473450"/>
          <p14:tracePt t="157432" x="1946275" y="3473450"/>
          <p14:tracePt t="157449" x="1893888" y="3473450"/>
          <p14:tracePt t="157466" x="1847850" y="3473450"/>
          <p14:tracePt t="157535" x="1857375" y="3473450"/>
          <p14:tracePt t="157548" x="1884363" y="3482975"/>
          <p14:tracePt t="157561" x="1938338" y="3492500"/>
          <p14:tracePt t="157571" x="2036763" y="3509963"/>
          <p14:tracePt t="157584" x="2187575" y="3527425"/>
          <p14:tracePt t="157599" x="2347913" y="3527425"/>
          <p14:tracePt t="157616" x="2419350" y="3527425"/>
          <p14:tracePt t="157632" x="2473325" y="3527425"/>
          <p14:tracePt t="157680" x="2446338" y="3527425"/>
          <p14:tracePt t="157692" x="2428875" y="3527425"/>
          <p14:tracePt t="157704" x="2401888" y="3527425"/>
          <p14:tracePt t="157717" x="2330450" y="3527425"/>
          <p14:tracePt t="157733" x="2232025" y="3527425"/>
          <p14:tracePt t="157749" x="2197100" y="3527425"/>
          <p14:tracePt t="157766" x="2152650" y="3527425"/>
          <p14:tracePt t="157840" x="2170113" y="3527425"/>
          <p14:tracePt t="157852" x="2197100" y="3527425"/>
          <p14:tracePt t="157864" x="2224088" y="3544888"/>
          <p14:tracePt t="157876" x="2259013" y="3544888"/>
          <p14:tracePt t="157888" x="2347913" y="3544888"/>
          <p14:tracePt t="157901" x="2419350" y="3544888"/>
          <p14:tracePt t="157916" x="2527300" y="3536950"/>
          <p14:tracePt t="157932" x="2562225" y="3517900"/>
          <p14:tracePt t="157950" x="2608263" y="3517900"/>
          <p14:tracePt t="157966" x="2608263" y="3509963"/>
          <p14:tracePt t="157999" x="2589213" y="3500438"/>
          <p14:tracePt t="158016" x="2562225" y="3500438"/>
          <p14:tracePt t="158033" x="2509838" y="3500438"/>
          <p14:tracePt t="158049" x="2322513" y="3500438"/>
          <p14:tracePt t="158066" x="2179638" y="3509963"/>
          <p14:tracePt t="158083" x="2108200" y="3509963"/>
          <p14:tracePt t="158099" x="2054225" y="3509963"/>
          <p14:tracePt t="158116" x="2044700" y="3509963"/>
          <p14:tracePt t="158157" x="2062163" y="3509963"/>
          <p14:tracePt t="158181" x="2071688" y="3509963"/>
          <p14:tracePt t="158205" x="2081213" y="3509963"/>
          <p14:tracePt t="158218" x="2089150" y="3500438"/>
          <p14:tracePt t="158230" x="2089150" y="3492500"/>
          <p14:tracePt t="158254" x="2098675" y="3473450"/>
          <p14:tracePt t="158266" x="2098675" y="3465513"/>
          <p14:tracePt t="158278" x="2098675" y="3455988"/>
          <p14:tracePt t="158290" x="2108200" y="3446463"/>
          <p14:tracePt t="158302" x="2108200" y="3429000"/>
          <p14:tracePt t="158316" x="2133600" y="3367088"/>
          <p14:tracePt t="158333" x="2170113" y="3313113"/>
          <p14:tracePt t="158349" x="2197100" y="3251200"/>
          <p14:tracePt t="158366" x="2251075" y="3143250"/>
          <p14:tracePt t="158383" x="2276475" y="3135313"/>
          <p14:tracePt t="158399" x="2295525" y="3125788"/>
          <p14:tracePt t="158432" x="2295525" y="3135313"/>
          <p14:tracePt t="158449" x="2295525" y="3143250"/>
          <p14:tracePt t="158466" x="2295525" y="3152775"/>
          <p14:tracePt t="158483" x="2295525" y="3160713"/>
          <p14:tracePt t="158499" x="2295525" y="3170238"/>
          <p14:tracePt t="158516" x="2295525" y="3187700"/>
          <p14:tracePt t="158539" x="2286000" y="3187700"/>
          <p14:tracePt t="158552" x="2276475" y="3187700"/>
          <p14:tracePt t="158567" x="2259013" y="3187700"/>
          <p14:tracePt t="158584" x="2251075" y="3187700"/>
          <p14:tracePt t="158600" x="2214563" y="3187700"/>
          <p14:tracePt t="158622" x="2205038" y="3187700"/>
          <p14:tracePt t="158634" x="2197100" y="3187700"/>
          <p14:tracePt t="158651" x="2170113" y="3187700"/>
          <p14:tracePt t="158723" x="2179638" y="3187700"/>
          <p14:tracePt t="158735" x="2187575" y="3187700"/>
          <p14:tracePt t="158748" x="2197100" y="3187700"/>
          <p14:tracePt t="158760" x="2214563" y="3187700"/>
          <p14:tracePt t="158771" x="2268538" y="3187700"/>
          <p14:tracePt t="158786" x="2322513" y="3187700"/>
          <p14:tracePt t="158799" x="2393950" y="3197225"/>
          <p14:tracePt t="158816" x="2438400" y="3197225"/>
          <p14:tracePt t="158833" x="2455863" y="3197225"/>
          <p14:tracePt t="158849" x="2482850" y="3197225"/>
          <p14:tracePt t="158866" x="2490788" y="3197225"/>
          <p14:tracePt t="158899" x="2473325" y="3197225"/>
          <p14:tracePt t="158916" x="2455863" y="3197225"/>
          <p14:tracePt t="158932" x="2374900" y="3197225"/>
          <p14:tracePt t="158949" x="2303463" y="3197225"/>
          <p14:tracePt t="158966" x="2251075" y="3197225"/>
          <p14:tracePt t="158982" x="2187575" y="3197225"/>
          <p14:tracePt t="158999" x="2179638" y="3197225"/>
          <p14:tracePt t="159059" x="2197100" y="3197225"/>
          <p14:tracePt t="159071" x="2205038" y="3197225"/>
          <p14:tracePt t="159082" x="2224088" y="3197225"/>
          <p14:tracePt t="159095" x="2251075" y="3197225"/>
          <p14:tracePt t="159108" x="2286000" y="3197225"/>
          <p14:tracePt t="159120" x="2322513" y="3197225"/>
          <p14:tracePt t="159134" x="2357438" y="3197225"/>
          <p14:tracePt t="159150" x="2384425" y="3197225"/>
          <p14:tracePt t="159168" x="2401888" y="3197225"/>
          <p14:tracePt t="159200" x="2411413" y="3197225"/>
          <p14:tracePt t="159252" x="2401888" y="3197225"/>
          <p14:tracePt t="159264" x="2393950" y="3197225"/>
          <p14:tracePt t="159288" x="2384425" y="3197225"/>
          <p14:tracePt t="159300" x="2374900" y="3197225"/>
          <p14:tracePt t="159324" x="2366963" y="3197225"/>
          <p14:tracePt t="159456" x="2384425" y="3197225"/>
          <p14:tracePt t="159470" x="2438400" y="3197225"/>
          <p14:tracePt t="159481" x="2527300" y="3197225"/>
          <p14:tracePt t="159493" x="2625725" y="3197225"/>
          <p14:tracePt t="159505" x="2795588" y="3206750"/>
          <p14:tracePt t="159518" x="2965450" y="3206750"/>
          <p14:tracePt t="159533" x="3133725" y="3224213"/>
          <p14:tracePt t="159549" x="3251200" y="3241675"/>
          <p14:tracePt t="159566" x="3357563" y="3259138"/>
          <p14:tracePt t="159583" x="3411538" y="3259138"/>
          <p14:tracePt t="159599" x="3455988" y="3278188"/>
          <p14:tracePt t="159616" x="3465513" y="3278188"/>
          <p14:tracePt t="159682" x="3455988" y="3278188"/>
          <p14:tracePt t="159706" x="3446463" y="3278188"/>
          <p14:tracePt t="159718" x="3438525" y="3278188"/>
          <p14:tracePt t="159730" x="3419475" y="3278188"/>
          <p14:tracePt t="159742" x="3411538" y="3268663"/>
          <p14:tracePt t="159767" x="3402013" y="3268663"/>
          <p14:tracePt t="159779" x="3394075" y="3268663"/>
          <p14:tracePt t="159793" x="3384550" y="3268663"/>
          <p14:tracePt t="159805" x="3357563" y="3259138"/>
          <p14:tracePt t="159818" x="3340100" y="3259138"/>
          <p14:tracePt t="159833" x="3286125" y="3251200"/>
          <p14:tracePt t="159849" x="3232150" y="3251200"/>
          <p14:tracePt t="159866" x="3170238" y="3232150"/>
          <p14:tracePt t="159883" x="3143250" y="3232150"/>
          <p14:tracePt t="159900" x="3133725" y="3232150"/>
          <p14:tracePt t="159916" x="3125788" y="3224213"/>
          <p14:tracePt t="159977" x="3133725" y="3224213"/>
          <p14:tracePt t="159988" x="3143250" y="3224213"/>
          <p14:tracePt t="160000" x="3160713" y="3224213"/>
          <p14:tracePt t="160012" x="3170238" y="3224213"/>
          <p14:tracePt t="160036" x="3179763" y="3224213"/>
          <p14:tracePt t="160151" x="3170238" y="3224213"/>
          <p14:tracePt t="160163" x="3152775" y="3224213"/>
          <p14:tracePt t="160274" x="3160713" y="3224213"/>
          <p14:tracePt t="160286" x="3170238" y="3224213"/>
          <p14:tracePt t="160311" x="3179763" y="3224213"/>
          <p14:tracePt t="160334" x="3187700" y="3224213"/>
          <p14:tracePt t="160371" x="3197225" y="3224213"/>
          <p14:tracePt t="160407" x="3205163" y="3224213"/>
          <p14:tracePt t="160443" x="3214688" y="3224213"/>
          <p14:tracePt t="160516" x="3224213" y="3224213"/>
          <p14:tracePt t="160776" x="3241675" y="3224213"/>
          <p14:tracePt t="160889" x="3251200" y="3224213"/>
          <p14:tracePt t="160902" x="3259138" y="3224213"/>
          <p14:tracePt t="160915" x="3295650" y="3224213"/>
          <p14:tracePt t="160926" x="3348038" y="3224213"/>
          <p14:tracePt t="160939" x="3455988" y="3232150"/>
          <p14:tracePt t="160953" x="3581400" y="3232150"/>
          <p14:tracePt t="160968" x="3697288" y="3232150"/>
          <p14:tracePt t="160985" x="3822700" y="3251200"/>
          <p14:tracePt t="161000" x="3946525" y="3251200"/>
          <p14:tracePt t="161017" x="3973513" y="3251200"/>
          <p14:tracePt t="161033" x="3990975" y="3251200"/>
          <p14:tracePt t="161050" x="4000500" y="3259138"/>
          <p14:tracePt t="161317" x="4054475" y="3259138"/>
          <p14:tracePt t="161330" x="4143375" y="3232150"/>
          <p14:tracePt t="161341" x="4286250" y="3214688"/>
          <p14:tracePt t="161353" x="4411663" y="3197225"/>
          <p14:tracePt t="161367" x="4537075" y="3179763"/>
          <p14:tracePt t="161384" x="4660900" y="3143250"/>
          <p14:tracePt t="161402" x="4840288" y="3116263"/>
          <p14:tracePt t="161417" x="4894263" y="3098800"/>
          <p14:tracePt t="161434" x="4929188" y="3098800"/>
          <p14:tracePt t="161450" x="4983163" y="3081338"/>
          <p14:tracePt t="161466" x="4992688" y="3081338"/>
          <p14:tracePt t="161483" x="5010150" y="3081338"/>
          <p14:tracePt t="161500" x="5064125" y="3081338"/>
          <p14:tracePt t="161517" x="5072063" y="3081338"/>
          <p14:tracePt t="161534" x="5089525" y="3081338"/>
          <p14:tracePt t="161550" x="5108575" y="3081338"/>
          <p14:tracePt t="161567" x="5126038" y="3081338"/>
          <p14:tracePt t="161584" x="5143500" y="3081338"/>
          <p14:tracePt t="161603" x="5160963" y="3081338"/>
          <p14:tracePt t="161617" x="5170488" y="3081338"/>
          <p14:tracePt t="161653" x="5180013" y="3081338"/>
          <p14:tracePt t="162576" x="5170488" y="3081338"/>
          <p14:tracePt t="162597" x="5160963" y="3063875"/>
          <p14:tracePt t="162609" x="5153025" y="3063875"/>
          <p14:tracePt t="162622" x="5135563" y="3063875"/>
          <p14:tracePt t="162634" x="5108575" y="3063875"/>
          <p14:tracePt t="162650" x="5081588" y="3054350"/>
          <p14:tracePt t="162666" x="5010150" y="3054350"/>
          <p14:tracePt t="162684" x="4741863" y="3036888"/>
          <p14:tracePt t="162700" x="4527550" y="3017838"/>
          <p14:tracePt t="162717" x="4295775" y="3017838"/>
          <p14:tracePt t="162733" x="3822700" y="3017838"/>
          <p14:tracePt t="162750" x="3608388" y="3017838"/>
          <p14:tracePt t="162767" x="3446463" y="3017838"/>
          <p14:tracePt t="162783" x="3224213" y="3017838"/>
          <p14:tracePt t="162800" x="3170238" y="3017838"/>
          <p14:tracePt t="162817" x="3133725" y="3017838"/>
          <p14:tracePt t="162834" x="3098800" y="3017838"/>
          <p14:tracePt t="162850" x="3089275" y="3017838"/>
          <p14:tracePt t="162906" x="3089275" y="3027363"/>
          <p14:tracePt t="163006" x="3089275" y="3036888"/>
          <p14:tracePt t="163067" x="3062288" y="3063875"/>
          <p14:tracePt t="163082" x="2990850" y="3143250"/>
          <p14:tracePt t="163094" x="2857500" y="3259138"/>
          <p14:tracePt t="163106" x="2697163" y="3394075"/>
          <p14:tracePt t="163120" x="2544763" y="3527425"/>
          <p14:tracePt t="163134" x="2384425" y="3643313"/>
          <p14:tracePt t="163151" x="2303463" y="3714750"/>
          <p14:tracePt t="163168" x="2241550" y="3751263"/>
          <p14:tracePt t="163184" x="2224088" y="3751263"/>
          <p14:tracePt t="163219" x="2214563" y="3751263"/>
          <p14:tracePt t="163335" x="2214563" y="3741738"/>
          <p14:tracePt t="163359" x="2232025" y="3741738"/>
          <p14:tracePt t="163373" x="2241550" y="3741738"/>
          <p14:tracePt t="163397" x="2251075" y="3741738"/>
          <p14:tracePt t="163410" x="2259013" y="3733800"/>
          <p14:tracePt t="163422" x="2295525" y="3733800"/>
          <p14:tracePt t="163435" x="2330450" y="3714750"/>
          <p14:tracePt t="163450" x="2428875" y="3706813"/>
          <p14:tracePt t="163466" x="2544763" y="3687763"/>
          <p14:tracePt t="163483" x="2840038" y="3635375"/>
          <p14:tracePt t="163500" x="2990850" y="3616325"/>
          <p14:tracePt t="163516" x="3152775" y="3589338"/>
          <p14:tracePt t="163533" x="3517900" y="3536950"/>
          <p14:tracePt t="163550" x="3705225" y="3536950"/>
          <p14:tracePt t="163567" x="4044950" y="3517900"/>
          <p14:tracePt t="163600" x="4303713" y="3517900"/>
          <p14:tracePt t="163617" x="4402138" y="3517900"/>
          <p14:tracePt t="163634" x="4527550" y="3517900"/>
          <p14:tracePt t="163650" x="4572000" y="3500438"/>
          <p14:tracePt t="163667" x="4608513" y="3500438"/>
          <p14:tracePt t="163683" x="4652963" y="3500438"/>
          <p14:tracePt t="163701" x="4660900" y="3500438"/>
          <p14:tracePt t="163721" x="4670425" y="3500438"/>
          <p14:tracePt t="163743" x="4670425" y="3492500"/>
          <p14:tracePt t="163767" x="4697413" y="3492500"/>
          <p14:tracePt t="163779" x="4751388" y="3492500"/>
          <p14:tracePt t="163791" x="4822825" y="3492500"/>
          <p14:tracePt t="163804" x="4875213" y="3492500"/>
          <p14:tracePt t="163818" x="4965700" y="3482975"/>
          <p14:tracePt t="163835" x="5018088" y="3482975"/>
          <p14:tracePt t="163850" x="5072063" y="3482975"/>
          <p14:tracePt t="163867" x="5170488" y="3455988"/>
          <p14:tracePt t="163884" x="5207000" y="3438525"/>
          <p14:tracePt t="163900" x="5241925" y="3429000"/>
          <p14:tracePt t="163917" x="5357813" y="3384550"/>
          <p14:tracePt t="163933" x="5411788" y="3367088"/>
          <p14:tracePt t="163950" x="5456238" y="3340100"/>
          <p14:tracePt t="163967" x="5537200" y="3313113"/>
          <p14:tracePt t="163983" x="5589588" y="3268663"/>
          <p14:tracePt t="164000" x="5635625" y="3259138"/>
          <p14:tracePt t="164016" x="5680075" y="3224213"/>
          <p14:tracePt t="164034" x="5707063" y="3206750"/>
          <p14:tracePt t="164051" x="5724525" y="3206750"/>
          <p14:tracePt t="164068" x="5732463" y="3197225"/>
          <p14:tracePt t="164199" x="5732463" y="3214688"/>
          <p14:tracePt t="164211" x="5732463" y="3224213"/>
          <p14:tracePt t="164236" x="5724525" y="3232150"/>
          <p14:tracePt t="164248" x="5707063" y="3241675"/>
          <p14:tracePt t="164260" x="5688013" y="3251200"/>
          <p14:tracePt t="164271" x="5670550" y="3251200"/>
          <p14:tracePt t="164285" x="5661025" y="3251200"/>
          <p14:tracePt t="164301" x="5626100" y="3251200"/>
          <p14:tracePt t="164318" x="5599113" y="3251200"/>
          <p14:tracePt t="164335" x="5518150" y="3224213"/>
          <p14:tracePt t="164351" x="5483225" y="3197225"/>
          <p14:tracePt t="164369" x="5438775" y="3170238"/>
          <p14:tracePt t="164384" x="5421313" y="3143250"/>
          <p14:tracePt t="164419" x="5421313" y="3125788"/>
          <p14:tracePt t="164435" x="5421313" y="3116263"/>
          <p14:tracePt t="164451" x="5438775" y="3089275"/>
          <p14:tracePt t="164469" x="5545138" y="2973388"/>
          <p14:tracePt t="164484" x="5635625" y="2901950"/>
          <p14:tracePt t="164500" x="5697538" y="2840038"/>
          <p14:tracePt t="164517" x="5849938" y="2786063"/>
          <p14:tracePt t="164533" x="5929313" y="2778125"/>
          <p14:tracePt t="164550" x="5983288" y="2778125"/>
          <p14:tracePt t="164567" x="6064250" y="2803525"/>
          <p14:tracePt t="164583" x="6089650" y="2822575"/>
          <p14:tracePt t="164600" x="6099175" y="2830513"/>
          <p14:tracePt t="164617" x="6099175" y="2840038"/>
          <p14:tracePt t="164633" x="6099175" y="2849563"/>
          <p14:tracePt t="164650" x="6099175" y="2884488"/>
          <p14:tracePt t="164667" x="5867400" y="3071813"/>
          <p14:tracePt t="164684" x="5759450" y="3143250"/>
          <p14:tracePt t="164700" x="5680075" y="3197225"/>
          <p14:tracePt t="164716" x="5581650" y="3214688"/>
          <p14:tracePt t="164733" x="5564188" y="3214688"/>
          <p14:tracePt t="164750" x="5554663" y="3214688"/>
          <p14:tracePt t="164767" x="5527675" y="3206750"/>
          <p14:tracePt t="164783" x="5518150" y="3179763"/>
          <p14:tracePt t="164801" x="5492750" y="3125788"/>
          <p14:tracePt t="164817" x="5492750" y="3116263"/>
          <p14:tracePt t="164833" x="5492750" y="3108325"/>
          <p14:tracePt t="164866" x="5492750" y="3098800"/>
          <p14:tracePt t="164883" x="5500688" y="3098800"/>
          <p14:tracePt t="164901" x="5527675" y="3098800"/>
          <p14:tracePt t="164917" x="5564188" y="3098800"/>
          <p14:tracePt t="164933" x="5599113" y="3098800"/>
          <p14:tracePt t="164950" x="5697538" y="3143250"/>
          <p14:tracePt t="164967" x="5741988" y="3152775"/>
          <p14:tracePt t="164983" x="5751513" y="3160713"/>
          <p14:tracePt t="165000" x="5759450" y="3187700"/>
          <p14:tracePt t="165017" x="5759450" y="3197225"/>
          <p14:tracePt t="165034" x="5741988" y="3214688"/>
          <p14:tracePt t="165050" x="5688013" y="3278188"/>
          <p14:tracePt t="165067" x="5608638" y="3313113"/>
          <p14:tracePt t="165083" x="5465763" y="3357563"/>
          <p14:tracePt t="165100" x="5411788" y="3357563"/>
          <p14:tracePt t="165117" x="5394325" y="3357563"/>
          <p14:tracePt t="165133" x="5384800" y="3357563"/>
          <p14:tracePt t="165166" x="5384800" y="3349625"/>
          <p14:tracePt t="165185" x="5384800" y="3313113"/>
          <p14:tracePt t="165200" x="5384800" y="3303588"/>
          <p14:tracePt t="165217" x="5394325" y="3286125"/>
          <p14:tracePt t="165233" x="5446713" y="3232150"/>
          <p14:tracePt t="165250" x="5483225" y="3206750"/>
          <p14:tracePt t="165267" x="5510213" y="3179763"/>
          <p14:tracePt t="165283" x="5599113" y="3179763"/>
          <p14:tracePt t="165300" x="5653088" y="3179763"/>
          <p14:tracePt t="165318" x="5732463" y="3206750"/>
          <p14:tracePt t="165335" x="5759450" y="3224213"/>
          <p14:tracePt t="165350" x="5778500" y="3241675"/>
          <p14:tracePt t="165367" x="5786438" y="3268663"/>
          <p14:tracePt t="165384" x="5786438" y="3278188"/>
          <p14:tracePt t="165401" x="5786438" y="3286125"/>
          <p14:tracePt t="165418" x="5786438" y="3295650"/>
          <p14:tracePt t="165434" x="5768975" y="3295650"/>
          <p14:tracePt t="165452" x="5715000" y="3303588"/>
          <p14:tracePt t="165468" x="5688013" y="3322638"/>
          <p14:tracePt t="165484" x="5653088" y="3322638"/>
          <p14:tracePt t="165502" x="5589588" y="3322638"/>
          <p14:tracePt t="165518" x="5581650" y="3322638"/>
          <p14:tracePt t="165534" x="5572125" y="3303588"/>
          <p14:tracePt t="165551" x="5572125" y="3295650"/>
          <p14:tracePt t="165568" x="5572125" y="3286125"/>
          <p14:tracePt t="165585" x="5572125" y="3278188"/>
          <p14:tracePt t="165601" x="5572125" y="3268663"/>
          <p14:tracePt t="165617" x="5626100" y="3170238"/>
          <p14:tracePt t="165634" x="5653088" y="3152775"/>
          <p14:tracePt t="165651" x="5715000" y="3108325"/>
          <p14:tracePt t="165667" x="5751513" y="3098800"/>
          <p14:tracePt t="165683" x="5778500" y="3098800"/>
          <p14:tracePt t="165700" x="5795963" y="3098800"/>
          <p14:tracePt t="165723" x="5803900" y="3098800"/>
          <p14:tracePt t="165751" x="5803900" y="3108325"/>
          <p14:tracePt t="165775" x="5803900" y="3116263"/>
          <p14:tracePt t="165800" x="5803900" y="3125788"/>
          <p14:tracePt t="166206" x="5822950" y="3125788"/>
          <p14:tracePt t="166219" x="5875338" y="3125788"/>
          <p14:tracePt t="166229" x="5929313" y="3125788"/>
          <p14:tracePt t="166240" x="6000750" y="3108325"/>
          <p14:tracePt t="166253" x="6072188" y="3108325"/>
          <p14:tracePt t="166267" x="6126163" y="3108325"/>
          <p14:tracePt t="166284" x="6170613" y="3098800"/>
          <p14:tracePt t="166301" x="6224588" y="3098800"/>
          <p14:tracePt t="166317" x="6242050" y="3098800"/>
          <p14:tracePt t="166334" x="6251575" y="3089275"/>
          <p14:tracePt t="166367" x="6259513" y="3089275"/>
          <p14:tracePt t="166568" x="6259513" y="3071813"/>
          <p14:tracePt t="166592" x="6269038" y="3071813"/>
          <p14:tracePt t="166635" x="6269038" y="3063875"/>
          <p14:tracePt t="166660" x="6278563" y="3063875"/>
          <p14:tracePt t="166671" x="6286500" y="3054350"/>
          <p14:tracePt t="166683" x="6296025" y="3054350"/>
          <p14:tracePt t="166696" x="6323013" y="3044825"/>
          <p14:tracePt t="166707" x="6330950" y="3044825"/>
          <p14:tracePt t="166719" x="6340475" y="3044825"/>
          <p14:tracePt t="166734" x="6350000" y="3044825"/>
          <p14:tracePt t="166755" x="6357938" y="3036888"/>
          <p14:tracePt t="166803" x="6375400" y="3036888"/>
          <p14:tracePt t="166827" x="6384925" y="3036888"/>
          <p14:tracePt t="166889" x="6394450" y="3036888"/>
          <p14:tracePt t="166925" x="6402388" y="3036888"/>
          <p14:tracePt t="166937" x="6411913" y="3036888"/>
          <p14:tracePt t="166949" x="6421438" y="3036888"/>
          <p14:tracePt t="166961" x="6446838" y="3036888"/>
          <p14:tracePt t="166973" x="6456363" y="3036888"/>
          <p14:tracePt t="166985" x="6465888" y="3036888"/>
          <p14:tracePt t="167001" x="6473825" y="3044825"/>
          <p14:tracePt t="167017" x="6483350" y="3054350"/>
          <p14:tracePt t="167034" x="6500813" y="3063875"/>
          <p14:tracePt t="167051" x="6500813" y="3071813"/>
          <p14:tracePt t="167085" x="6500813" y="3089275"/>
          <p14:tracePt t="167115" x="6500813" y="3098800"/>
          <p14:tracePt t="167140" x="6500813" y="3108325"/>
          <p14:tracePt t="167164" x="6500813" y="3116263"/>
          <p14:tracePt t="167176" x="6500813" y="3125788"/>
          <p14:tracePt t="167200" x="6492875" y="3125788"/>
          <p14:tracePt t="167212" x="6483350" y="3135313"/>
          <p14:tracePt t="167237" x="6465888" y="3135313"/>
          <p14:tracePt t="167249" x="6456363" y="3135313"/>
          <p14:tracePt t="167260" x="6429375" y="3135313"/>
          <p14:tracePt t="167272" x="6411913" y="3135313"/>
          <p14:tracePt t="167285" x="6384925" y="3135313"/>
          <p14:tracePt t="167300" x="6357938" y="3135313"/>
          <p14:tracePt t="167317" x="6340475" y="3135313"/>
          <p14:tracePt t="167334" x="6313488" y="3125788"/>
          <p14:tracePt t="167350" x="6303963" y="3116263"/>
          <p14:tracePt t="167367" x="6296025" y="3116263"/>
          <p14:tracePt t="167383" x="6296025" y="3098800"/>
          <p14:tracePt t="167400" x="6296025" y="3089275"/>
          <p14:tracePt t="167418" x="6296025" y="3081338"/>
          <p14:tracePt t="167435" x="6296025" y="3071813"/>
          <p14:tracePt t="167451" x="6296025" y="3063875"/>
          <p14:tracePt t="167468" x="6313488" y="3027363"/>
          <p14:tracePt t="167485" x="6323013" y="2992438"/>
          <p14:tracePt t="167503" x="6375400" y="2921000"/>
          <p14:tracePt t="167518" x="6402388" y="2911475"/>
          <p14:tracePt t="167535" x="6411913" y="2901950"/>
          <p14:tracePt t="167551" x="6421438" y="2894013"/>
          <p14:tracePt t="167568" x="6429375" y="2894013"/>
          <p14:tracePt t="167588" x="6438900" y="2894013"/>
          <p14:tracePt t="167630" x="6456363" y="2894013"/>
          <p14:tracePt t="167642" x="6473825" y="2894013"/>
          <p14:tracePt t="167654" x="6483350" y="2894013"/>
          <p14:tracePt t="167668" x="6510338" y="2894013"/>
          <p14:tracePt t="167685" x="6527800" y="2901950"/>
          <p14:tracePt t="167701" x="6537325" y="2921000"/>
          <p14:tracePt t="167718" x="6564313" y="2938463"/>
          <p14:tracePt t="167735" x="6572250" y="2938463"/>
          <p14:tracePt t="167751" x="6572250" y="2946400"/>
          <p14:tracePt t="167768" x="6581775" y="2955925"/>
          <p14:tracePt t="167785" x="6581775" y="2965450"/>
          <p14:tracePt t="167803" x="6581775" y="3000375"/>
          <p14:tracePt t="167819" x="6564313" y="3027363"/>
          <p14:tracePt t="167835" x="6554788" y="3063875"/>
          <p14:tracePt t="167851" x="6500813" y="3098800"/>
          <p14:tracePt t="167867" x="6483350" y="3116263"/>
          <p14:tracePt t="167884" x="6465888" y="3125788"/>
          <p14:tracePt t="167900" x="6456363" y="3125788"/>
          <p14:tracePt t="167917" x="6446838" y="3125788"/>
          <p14:tracePt t="167934" x="6438900" y="3125788"/>
          <p14:tracePt t="167950" x="6394450" y="3125788"/>
          <p14:tracePt t="167967" x="6357938" y="3125788"/>
          <p14:tracePt t="167983" x="6303963" y="3116263"/>
          <p14:tracePt t="168000" x="6251575" y="3108325"/>
          <p14:tracePt t="168017" x="6242050" y="3108325"/>
          <p14:tracePt t="168034" x="6242050" y="3098800"/>
          <p14:tracePt t="168050" x="6242050" y="3089275"/>
          <p14:tracePt t="168084" x="6242050" y="3071813"/>
          <p14:tracePt t="168100" x="6242050" y="3063875"/>
          <p14:tracePt t="168137" x="6259513" y="3054350"/>
          <p14:tracePt t="168152" x="6269038" y="3054350"/>
          <p14:tracePt t="168164" x="6269038" y="3044825"/>
          <p14:tracePt t="168176" x="6278563" y="3044825"/>
          <p14:tracePt t="168188" x="6296025" y="3036888"/>
          <p14:tracePt t="168200" x="6303963" y="3027363"/>
          <p14:tracePt t="168217" x="6323013" y="3027363"/>
          <p14:tracePt t="168234" x="6330950" y="3017838"/>
          <p14:tracePt t="168250" x="6350000" y="3000375"/>
          <p14:tracePt t="168267" x="6357938" y="3000375"/>
          <p14:tracePt t="168300" x="6367463" y="3000375"/>
          <p14:tracePt t="169035" x="6384925" y="3000375"/>
          <p14:tracePt t="169046" x="6394450" y="3000375"/>
          <p14:tracePt t="169059" x="6411913" y="3000375"/>
          <p14:tracePt t="169072" x="6438900" y="3000375"/>
          <p14:tracePt t="169085" x="6473825" y="3000375"/>
          <p14:tracePt t="169102" x="6527800" y="3009900"/>
          <p14:tracePt t="169120" x="6608763" y="3036888"/>
          <p14:tracePt t="169137" x="6635750" y="3044825"/>
          <p14:tracePt t="169151" x="6643688" y="3054350"/>
          <p14:tracePt t="169168" x="6653213" y="3054350"/>
          <p14:tracePt t="169185" x="6653213" y="3063875"/>
          <p14:tracePt t="169202" x="6653213" y="3081338"/>
          <p14:tracePt t="169218" x="6653213" y="3098800"/>
          <p14:tracePt t="169235" x="6653213" y="3179763"/>
          <p14:tracePt t="169252" x="6635750" y="3232150"/>
          <p14:tracePt t="169271" x="6545263" y="3313113"/>
          <p14:tracePt t="169285" x="6510338" y="3357563"/>
          <p14:tracePt t="169302" x="6446838" y="3402013"/>
          <p14:tracePt t="169318" x="6375400" y="3455988"/>
          <p14:tracePt t="169335" x="6357938" y="3473450"/>
          <p14:tracePt t="169352" x="6340475" y="3473450"/>
          <p14:tracePt t="169369" x="6330950" y="3473450"/>
          <p14:tracePt t="169404" x="6330950" y="3465513"/>
          <p14:tracePt t="169439" x="6330950" y="3455988"/>
          <p14:tracePt t="169451" x="6350000" y="3446463"/>
          <p14:tracePt t="169463" x="6367463" y="3438525"/>
          <p14:tracePt t="169475" x="6411913" y="3411538"/>
          <p14:tracePt t="169487" x="6446838" y="3394075"/>
          <p14:tracePt t="169500" x="6483350" y="3384550"/>
          <p14:tracePt t="169517" x="6537325" y="3367088"/>
          <p14:tracePt t="169534" x="6599238" y="3357563"/>
          <p14:tracePt t="169550" x="6688138" y="3340100"/>
          <p14:tracePt t="169567" x="6724650" y="3340100"/>
          <p14:tracePt t="169584" x="6751638" y="3330575"/>
          <p14:tracePt t="169600" x="6796088" y="3330575"/>
          <p14:tracePt t="169617" x="6804025" y="3330575"/>
          <p14:tracePt t="169634" x="6823075" y="3330575"/>
          <p14:tracePt t="169651" x="6831013" y="3330575"/>
          <p14:tracePt t="169736" x="6813550" y="3330575"/>
          <p14:tracePt t="169749" x="6804025" y="3330575"/>
          <p14:tracePt t="169761" x="6796088" y="3330575"/>
          <p14:tracePt t="169785" x="6778625" y="3330575"/>
          <p14:tracePt t="169797" x="6751638" y="3322638"/>
          <p14:tracePt t="169809" x="6715125" y="3303588"/>
          <p14:tracePt t="169821" x="6653213" y="3278188"/>
          <p14:tracePt t="169836" x="6545263" y="3224213"/>
          <p14:tracePt t="169851" x="6446838" y="3206750"/>
          <p14:tracePt t="169868" x="6367463" y="3179763"/>
          <p14:tracePt t="169884" x="6286500" y="3160713"/>
          <p14:tracePt t="169901" x="6278563" y="3152775"/>
          <p14:tracePt t="169918" x="6269038" y="3152775"/>
          <p14:tracePt t="170006" x="6278563" y="3152775"/>
          <p14:tracePt t="170019" x="6296025" y="3152775"/>
          <p14:tracePt t="170030" x="6303963" y="3152775"/>
          <p14:tracePt t="170042" x="6323013" y="3152775"/>
          <p14:tracePt t="170055" x="6330950" y="3152775"/>
          <p14:tracePt t="170067" x="6340475" y="3152775"/>
          <p14:tracePt t="170084" x="6350000" y="3152775"/>
          <p14:tracePt t="170101" x="6367463" y="3152775"/>
          <p14:tracePt t="170204" x="6357938" y="3152775"/>
          <p14:tracePt t="170216" x="6350000" y="3152775"/>
          <p14:tracePt t="170228" x="6340475" y="3152775"/>
          <p14:tracePt t="170240" x="6330950" y="3152775"/>
          <p14:tracePt t="170253" x="6323013" y="3152775"/>
          <p14:tracePt t="170267" x="6313488" y="3152775"/>
          <p14:tracePt t="170284" x="6303963" y="3152775"/>
          <p14:tracePt t="170300" x="6296025" y="3160713"/>
          <p14:tracePt t="170317" x="6278563" y="3160713"/>
          <p14:tracePt t="170334" x="6269038" y="3160713"/>
          <p14:tracePt t="170350" x="6269038" y="3170238"/>
          <p14:tracePt t="170460" x="6286500" y="3170238"/>
          <p14:tracePt t="170496" x="6296025" y="3170238"/>
          <p14:tracePt t="170521" x="6313488" y="3170238"/>
          <p14:tracePt t="170533" x="6340475" y="3170238"/>
          <p14:tracePt t="170545" x="6357938" y="3170238"/>
          <p14:tracePt t="170557" x="6411913" y="3170238"/>
          <p14:tracePt t="170570" x="6465888" y="3170238"/>
          <p14:tracePt t="170585" x="6537325" y="3187700"/>
          <p14:tracePt t="170602" x="6616700" y="3206750"/>
          <p14:tracePt t="170618" x="6769100" y="3214688"/>
          <p14:tracePt t="170635" x="6850063" y="3232150"/>
          <p14:tracePt t="170652" x="6921500" y="3232150"/>
          <p14:tracePt t="170668" x="6973888" y="3232150"/>
          <p14:tracePt t="170684" x="7064375" y="3232150"/>
          <p14:tracePt t="170701" x="7099300" y="3232150"/>
          <p14:tracePt t="170718" x="7126288" y="3232150"/>
          <p14:tracePt t="170734" x="7143750" y="3232150"/>
          <p14:tracePt t="170751" x="7170738" y="3232150"/>
          <p14:tracePt t="170767" x="7180263" y="3241675"/>
          <p14:tracePt t="170784" x="7232650" y="3268663"/>
          <p14:tracePt t="170801" x="7259638" y="3278188"/>
          <p14:tracePt t="171117" x="7269163" y="3278188"/>
          <p14:tracePt t="171129" x="7296150" y="3278188"/>
          <p14:tracePt t="171142" x="7313613" y="3278188"/>
          <p14:tracePt t="171154" x="7340600" y="3278188"/>
          <p14:tracePt t="171168" x="7350125" y="3278188"/>
          <p14:tracePt t="171185" x="7358063" y="3268663"/>
          <p14:tracePt t="171202" x="7394575" y="3268663"/>
          <p14:tracePt t="171226" x="7402513" y="3268663"/>
          <p14:tracePt t="171261" x="7412038" y="3268663"/>
          <p14:tracePt t="171334" x="7412038" y="3259138"/>
          <p14:tracePt t="171581" x="7412038" y="3251200"/>
          <p14:tracePt t="171641" x="7421563" y="3251200"/>
          <p14:tracePt t="171672" x="7421563" y="3241675"/>
          <p14:tracePt t="171695" x="7429500" y="3241675"/>
          <p14:tracePt t="171708" x="7439025" y="3224213"/>
          <p14:tracePt t="171720" x="7466013" y="3214688"/>
          <p14:tracePt t="171732" x="7500938" y="3187700"/>
          <p14:tracePt t="171745" x="7564438" y="3160713"/>
          <p14:tracePt t="171756" x="7599363" y="3116263"/>
          <p14:tracePt t="171769" x="7643813" y="3089275"/>
          <p14:tracePt t="171785" x="7670800" y="3071813"/>
          <p14:tracePt t="171802" x="7680325" y="3044825"/>
          <p14:tracePt t="171819" x="7697788" y="3036888"/>
          <p14:tracePt t="171836" x="7697788" y="3027363"/>
          <p14:tracePt t="171875" x="7715250" y="3027363"/>
          <p14:tracePt t="171888" x="7724775" y="3036888"/>
          <p14:tracePt t="171903" x="7732713" y="3054350"/>
          <p14:tracePt t="171917" x="7732713" y="3063875"/>
          <p14:tracePt t="171934" x="7742238" y="3089275"/>
          <p14:tracePt t="171951" x="7742238" y="3098800"/>
          <p14:tracePt t="171967" x="7742238" y="3143250"/>
          <p14:tracePt t="171984" x="7732713" y="3152775"/>
          <p14:tracePt t="172001" x="7635875" y="3170238"/>
          <p14:tracePt t="172017" x="7581900" y="3170238"/>
          <p14:tracePt t="172034" x="7545388" y="3152775"/>
          <p14:tracePt t="172051" x="7473950" y="3116263"/>
          <p14:tracePt t="172067" x="7439025" y="3089275"/>
          <p14:tracePt t="172084" x="7429500" y="3063875"/>
          <p14:tracePt t="172101" x="7402513" y="3036888"/>
          <p14:tracePt t="172118" x="7394575" y="3027363"/>
          <p14:tracePt t="172134" x="7394575" y="3017838"/>
          <p14:tracePt t="172169" x="7394575" y="3009900"/>
          <p14:tracePt t="172188" x="7429500" y="2982913"/>
          <p14:tracePt t="172202" x="7466013" y="2973388"/>
          <p14:tracePt t="172219" x="7518400" y="2946400"/>
          <p14:tracePt t="172236" x="7724775" y="2874963"/>
          <p14:tracePt t="172252" x="7831138" y="2857500"/>
          <p14:tracePt t="172269" x="7921625" y="2857500"/>
          <p14:tracePt t="172285" x="8081963" y="2894013"/>
          <p14:tracePt t="172301" x="8126413" y="2921000"/>
          <p14:tracePt t="172318" x="8153400" y="2965450"/>
          <p14:tracePt t="172334" x="8180388" y="3009900"/>
          <p14:tracePt t="172351" x="8180388" y="3036888"/>
          <p14:tracePt t="172368" x="8143875" y="3098800"/>
          <p14:tracePt t="172384" x="8054975" y="3170238"/>
          <p14:tracePt t="172401" x="7947025" y="3241675"/>
          <p14:tracePt t="172417" x="7742238" y="3303588"/>
          <p14:tracePt t="172434" x="7626350" y="3322638"/>
          <p14:tracePt t="172451" x="7545388" y="3322638"/>
          <p14:tracePt t="172468" x="7421563" y="3322638"/>
          <p14:tracePt t="172485" x="7385050" y="3303588"/>
          <p14:tracePt t="172501" x="7296150" y="3251200"/>
          <p14:tracePt t="172517" x="7286625" y="3232150"/>
          <p14:tracePt t="172534" x="7278688" y="3214688"/>
          <p14:tracePt t="172551" x="7278688" y="3187700"/>
          <p14:tracePt t="172568" x="7278688" y="3160713"/>
          <p14:tracePt t="172584" x="7323138" y="3125788"/>
          <p14:tracePt t="172602" x="7466013" y="3027363"/>
          <p14:tracePt t="172619" x="7545388" y="2992438"/>
          <p14:tracePt t="172635" x="7697788" y="2982913"/>
          <p14:tracePt t="172652" x="7796213" y="2982913"/>
          <p14:tracePt t="172669" x="7858125" y="3017838"/>
          <p14:tracePt t="172685" x="7885113" y="3044825"/>
          <p14:tracePt t="172702" x="7902575" y="3089275"/>
          <p14:tracePt t="172719" x="7902575" y="3098800"/>
          <p14:tracePt t="172736" x="7885113" y="3170238"/>
          <p14:tracePt t="172752" x="7759700" y="3278188"/>
          <p14:tracePt t="172769" x="7697788" y="3303588"/>
          <p14:tracePt t="172787" x="7518400" y="3340100"/>
          <p14:tracePt t="172802" x="7466013" y="3357563"/>
          <p14:tracePt t="172819" x="7429500" y="3357563"/>
          <p14:tracePt t="172836" x="7350125" y="3340100"/>
          <p14:tracePt t="172851" x="7340600" y="3313113"/>
          <p14:tracePt t="172868" x="7331075" y="3303588"/>
          <p14:tracePt t="172884" x="7331075" y="3286125"/>
          <p14:tracePt t="172901" x="7331075" y="3278188"/>
          <p14:tracePt t="172934" x="7402513" y="3197225"/>
          <p14:tracePt t="172951" x="7483475" y="3160713"/>
          <p14:tracePt t="172968" x="7564438" y="3135313"/>
          <p14:tracePt t="172984" x="7715250" y="3116263"/>
          <p14:tracePt t="173001" x="7751763" y="3116263"/>
          <p14:tracePt t="173018" x="7786688" y="3116263"/>
          <p14:tracePt t="173051" x="7786688" y="3125788"/>
          <p14:tracePt t="173067" x="7786688" y="3160713"/>
          <p14:tracePt t="173084" x="7769225" y="3179763"/>
          <p14:tracePt t="173101" x="7742238" y="3224213"/>
          <p14:tracePt t="173118" x="7661275" y="3251200"/>
          <p14:tracePt t="173134" x="7626350" y="3259138"/>
          <p14:tracePt t="173151" x="7554913" y="3259138"/>
          <p14:tracePt t="173168" x="7510463" y="3259138"/>
          <p14:tracePt t="173184" x="7421563" y="3232150"/>
          <p14:tracePt t="173201" x="7394575" y="3214688"/>
          <p14:tracePt t="173218" x="7385050" y="3206750"/>
          <p14:tracePt t="173234" x="7385050" y="3187700"/>
          <p14:tracePt t="173251" x="7385050" y="3179763"/>
          <p14:tracePt t="173268" x="7394575" y="3170238"/>
          <p14:tracePt t="173284" x="7466013" y="3116263"/>
          <p14:tracePt t="173301" x="7510463" y="3089275"/>
          <p14:tracePt t="173318" x="7589838" y="3044825"/>
          <p14:tracePt t="173334" x="7626350" y="3036888"/>
          <p14:tracePt t="173352" x="7680325" y="3036888"/>
          <p14:tracePt t="173369" x="7742238" y="3036888"/>
          <p14:tracePt t="173385" x="7751763" y="3036888"/>
          <p14:tracePt t="173403" x="7759700" y="3036888"/>
          <p14:tracePt t="173435" x="7759700" y="3044825"/>
          <p14:tracePt t="173475" x="7759700" y="3054350"/>
          <p14:tracePt t="173523" x="7751763" y="3054350"/>
          <p14:tracePt t="173559" x="7742238" y="3054350"/>
          <p14:tracePt t="173632" x="7724775" y="3054350"/>
          <p14:tracePt t="173656" x="7724775" y="3063875"/>
          <p14:tracePt t="173749" x="7715250" y="3063875"/>
          <p14:tracePt t="173761" x="7697788" y="3081338"/>
          <p14:tracePt t="173773" x="7653338" y="3089275"/>
          <p14:tracePt t="173786" x="7581900" y="3108325"/>
          <p14:tracePt t="173802" x="7500938" y="3135313"/>
          <p14:tracePt t="173819" x="7402513" y="3152775"/>
          <p14:tracePt t="173836" x="7197725" y="3206750"/>
          <p14:tracePt t="173853" x="7099300" y="3206750"/>
          <p14:tracePt t="173869" x="6840538" y="3224213"/>
          <p14:tracePt t="173885" x="6670675" y="3224213"/>
          <p14:tracePt t="173901" x="6527800" y="3224213"/>
          <p14:tracePt t="173918" x="6357938" y="3224213"/>
          <p14:tracePt t="173935" x="6072188" y="3241675"/>
          <p14:tracePt t="173951" x="5946775" y="3241675"/>
          <p14:tracePt t="173969" x="5707063" y="3241675"/>
          <p14:tracePt t="173985" x="5518150" y="3241675"/>
          <p14:tracePt t="174002" x="5402263" y="3241675"/>
          <p14:tracePt t="174018" x="5251450" y="3241675"/>
          <p14:tracePt t="174035" x="5197475" y="3241675"/>
          <p14:tracePt t="174052" x="5160963" y="3241675"/>
          <p14:tracePt t="174068" x="5126038" y="3241675"/>
          <p14:tracePt t="174101" x="5081588" y="3224213"/>
          <p14:tracePt t="174118" x="5072063" y="3224213"/>
          <p14:tracePt t="174448" x="4992688" y="3224213"/>
          <p14:tracePt t="174461" x="4867275" y="3206750"/>
          <p14:tracePt t="174473" x="4724400" y="3170238"/>
          <p14:tracePt t="174486" x="4572000" y="3152775"/>
          <p14:tracePt t="174502" x="4429125" y="3116263"/>
          <p14:tracePt t="174520" x="4286250" y="3098800"/>
          <p14:tracePt t="174536" x="4037013" y="3044825"/>
          <p14:tracePt t="174552" x="3929063" y="3009900"/>
          <p14:tracePt t="174570" x="3822700" y="3000375"/>
          <p14:tracePt t="174586" x="3795713" y="3000375"/>
          <p14:tracePt t="174602" x="3786188" y="3000375"/>
          <p14:tracePt t="174635" x="3776663" y="2992438"/>
          <p14:tracePt t="174653" x="3768725" y="2992438"/>
          <p14:tracePt t="174668" x="3732213" y="2973388"/>
          <p14:tracePt t="174685" x="3687763" y="2973388"/>
          <p14:tracePt t="174701" x="3670300" y="2973388"/>
          <p14:tracePt t="174718" x="3633788" y="2973388"/>
          <p14:tracePt t="174734" x="3581400" y="2973388"/>
          <p14:tracePt t="174751" x="3571875" y="2973388"/>
          <p14:tracePt t="174842" x="3571875" y="2992438"/>
          <p14:tracePt t="174878" x="3571875" y="3000375"/>
          <p14:tracePt t="174902" x="3571875" y="3009900"/>
          <p14:tracePt t="174929" x="3571875" y="3017838"/>
          <p14:tracePt t="174965" x="3571875" y="3027363"/>
          <p14:tracePt t="174978" x="3571875" y="3036888"/>
          <p14:tracePt t="174990" x="3571875" y="3044825"/>
          <p14:tracePt t="175003" x="3571875" y="3054350"/>
          <p14:tracePt t="175027" x="3571875" y="3071813"/>
          <p14:tracePt t="175052" x="3571875" y="3081338"/>
          <p14:tracePt t="175066" x="3571875" y="3089275"/>
          <p14:tracePt t="175078" x="3571875" y="3098800"/>
          <p14:tracePt t="175090" x="3571875" y="3108325"/>
          <p14:tracePt t="175103" x="3571875" y="3116263"/>
          <p14:tracePt t="175127" x="3571875" y="3125788"/>
          <p14:tracePt t="175542" x="3571875" y="3116263"/>
          <p14:tracePt t="175999" x="3571875" y="3108325"/>
          <p14:tracePt t="176961" x="3571875" y="3098800"/>
          <p14:tracePt t="177510" x="3562350" y="3098800"/>
          <p14:tracePt t="177534" x="3554413" y="3098800"/>
          <p14:tracePt t="177570" x="3544888" y="3098800"/>
          <p14:tracePt t="177606" x="3527425" y="3098800"/>
          <p14:tracePt t="177630" x="3509963" y="3098800"/>
          <p14:tracePt t="177642" x="3500438" y="3098800"/>
          <p14:tracePt t="177655" x="3482975" y="3098800"/>
          <p14:tracePt t="177667" x="3438525" y="3098800"/>
          <p14:tracePt t="177679" x="3419475" y="3098800"/>
          <p14:tracePt t="177691" x="3394075" y="3098800"/>
          <p14:tracePt t="177710" x="3375025" y="3098800"/>
          <p14:tracePt t="177722" x="3357563" y="3098800"/>
          <p14:tracePt t="177735" x="3348038" y="3098800"/>
          <p14:tracePt t="177752" x="3340100" y="3098800"/>
          <p14:tracePt t="177784" x="3330575" y="3098800"/>
          <p14:tracePt t="177845" x="3322638" y="3098800"/>
          <p14:tracePt t="177917" x="3313113" y="3098800"/>
          <p14:tracePt t="177958" x="3303588" y="3098800"/>
          <p14:tracePt t="178030" x="3303588" y="3108325"/>
          <p14:tracePt t="178078" x="3303588" y="3116263"/>
          <p14:tracePt t="178090" x="3303588" y="3125788"/>
          <p14:tracePt t="178102" x="3303588" y="3143250"/>
          <p14:tracePt t="178114" x="3303588" y="3160713"/>
          <p14:tracePt t="178127" x="3303588" y="3170238"/>
          <p14:tracePt t="178139" x="3313113" y="3179763"/>
          <p14:tracePt t="178152" x="3313113" y="3187700"/>
          <p14:tracePt t="178169" x="3313113" y="3206750"/>
          <p14:tracePt t="178186" x="3322638" y="3214688"/>
          <p14:tracePt t="178203" x="3322638" y="3224213"/>
          <p14:tracePt t="178229" x="3330575" y="3224213"/>
          <p14:tracePt t="178266" x="3330575" y="3232150"/>
          <p14:tracePt t="178278" x="3340100" y="3232150"/>
          <p14:tracePt t="178289" x="3367088" y="3241675"/>
          <p14:tracePt t="178303" x="3375025" y="3241675"/>
          <p14:tracePt t="178320" x="3402013" y="3259138"/>
          <p14:tracePt t="178338" x="3429000" y="3268663"/>
          <p14:tracePt t="178353" x="3455988" y="3268663"/>
          <p14:tracePt t="178369" x="3465513" y="3268663"/>
          <p14:tracePt t="178386" x="3482975" y="3268663"/>
          <p14:tracePt t="178403" x="3490913" y="3268663"/>
          <p14:tracePt t="178419" x="3500438" y="3268663"/>
          <p14:tracePt t="178436" x="3527425" y="3268663"/>
          <p14:tracePt t="178453" x="3536950" y="3268663"/>
          <p14:tracePt t="178469" x="3544888" y="3268663"/>
          <p14:tracePt t="178486" x="3562350" y="3268663"/>
          <p14:tracePt t="178503" x="3571875" y="3251200"/>
          <p14:tracePt t="178522" x="3581400" y="3241675"/>
          <p14:tracePt t="178557" x="3598863" y="3241675"/>
          <p14:tracePt t="178570" x="3598863" y="3232150"/>
          <p14:tracePt t="178585" x="3608388" y="3224213"/>
          <p14:tracePt t="178602" x="3616325" y="3214688"/>
          <p14:tracePt t="178618" x="3643313" y="3187700"/>
          <p14:tracePt t="178635" x="3660775" y="3179763"/>
          <p14:tracePt t="178652" x="3670300" y="3170238"/>
          <p14:tracePt t="178668" x="3679825" y="3160713"/>
          <p14:tracePt t="178702" x="3679825" y="3152775"/>
          <p14:tracePt t="178720" x="3679825" y="3143250"/>
          <p14:tracePt t="178744" x="3679825" y="3135313"/>
          <p14:tracePt t="178781" x="3679825" y="3116263"/>
          <p14:tracePt t="178817" x="3679825" y="3108325"/>
          <p14:tracePt t="178842" x="3670300" y="3098800"/>
          <p14:tracePt t="178854" x="3670300" y="3089275"/>
          <p14:tracePt t="178866" x="3652838" y="3081338"/>
          <p14:tracePt t="178879" x="3643313" y="3054350"/>
          <p14:tracePt t="178892" x="3616325" y="3036888"/>
          <p14:tracePt t="178906" x="3608388" y="3009900"/>
          <p14:tracePt t="178919" x="3581400" y="2965450"/>
          <p14:tracePt t="178936" x="3571875" y="2946400"/>
          <p14:tracePt t="178953" x="3544888" y="2911475"/>
          <p14:tracePt t="178969" x="3536950" y="2901950"/>
          <p14:tracePt t="178986" x="3527425" y="2901950"/>
          <p14:tracePt t="179003" x="3509963" y="2901950"/>
          <p14:tracePt t="179036" x="3500438" y="2901950"/>
          <p14:tracePt t="179053" x="3490913" y="2901950"/>
          <p14:tracePt t="179070" x="3482975" y="2901950"/>
          <p14:tracePt t="179086" x="3473450" y="2901950"/>
          <p14:tracePt t="179103" x="3455988" y="2901950"/>
          <p14:tracePt t="179118" x="3429000" y="2901950"/>
          <p14:tracePt t="179135" x="3419475" y="2901950"/>
          <p14:tracePt t="179151" x="3402013" y="2901950"/>
          <p14:tracePt t="179168" x="3394075" y="2901950"/>
          <p14:tracePt t="179185" x="3367088" y="2901950"/>
          <p14:tracePt t="179219" x="3357563" y="2911475"/>
          <p14:tracePt t="179248" x="3348038" y="2911475"/>
          <p14:tracePt t="179261" x="3348038" y="2921000"/>
          <p14:tracePt t="179285" x="3340100" y="2921000"/>
          <p14:tracePt t="179297" x="3340100" y="2928938"/>
          <p14:tracePt t="179322" x="3330575" y="2928938"/>
          <p14:tracePt t="179335" x="3330575" y="2938463"/>
          <p14:tracePt t="179359" x="3322638" y="2938463"/>
          <p14:tracePt t="179371" x="3322638" y="2946400"/>
          <p14:tracePt t="179396" x="3313113" y="2955925"/>
          <p14:tracePt t="179431" x="3313113" y="2973388"/>
          <p14:tracePt t="179456" x="3295650" y="2973388"/>
          <p14:tracePt t="179468" x="3295650" y="2982913"/>
          <p14:tracePt t="179492" x="3295650" y="2992438"/>
          <p14:tracePt t="179528" x="3295650" y="3000375"/>
          <p14:tracePt t="179553" x="3295650" y="3009900"/>
          <p14:tracePt t="179588" x="3295650" y="3017838"/>
          <p14:tracePt t="179624" x="3295650" y="3027363"/>
          <p14:tracePt t="179648" x="3303588" y="3027363"/>
          <p14:tracePt t="179672" x="3303588" y="3044825"/>
          <p14:tracePt t="179727" x="3313113" y="3044825"/>
          <p14:tracePt t="179739" x="3313113" y="3054350"/>
          <p14:tracePt t="179751" x="3313113" y="3063875"/>
          <p14:tracePt t="179763" x="3322638" y="3071813"/>
          <p14:tracePt t="179775" x="3322638" y="3089275"/>
          <p14:tracePt t="179787" x="3330575" y="3116263"/>
          <p14:tracePt t="179802" x="3348038" y="3143250"/>
          <p14:tracePt t="179819" x="3348038" y="3152775"/>
          <p14:tracePt t="179837" x="3357563" y="3170238"/>
          <p14:tracePt t="179852" x="3367088" y="3179763"/>
          <p14:tracePt t="179886" x="3375025" y="3197225"/>
          <p14:tracePt t="179919" x="3384550" y="3197225"/>
          <p14:tracePt t="179936" x="3394075" y="3206750"/>
          <p14:tracePt t="179969" x="3402013" y="3206750"/>
          <p14:tracePt t="179986" x="3438525" y="3214688"/>
          <p14:tracePt t="180003" x="3455988" y="3224213"/>
          <p14:tracePt t="180021" x="3482975" y="3224213"/>
          <p14:tracePt t="180036" x="3490913" y="3224213"/>
          <p14:tracePt t="180053" x="3500438" y="3232150"/>
          <p14:tracePt t="180070" x="3509963" y="3232150"/>
          <p14:tracePt t="180118" x="3517900" y="3232150"/>
          <p14:tracePt t="180181" x="3527425" y="3232150"/>
          <p14:tracePt t="180669" x="3517900" y="3232150"/>
          <p14:tracePt t="180705" x="3509963" y="3232150"/>
          <p14:tracePt t="180762" x="3500438" y="3232150"/>
          <p14:tracePt t="181632" x="3500438" y="3224213"/>
          <p14:tracePt t="181669" x="3490913" y="3224213"/>
          <p14:tracePt t="181705" x="3482975" y="3214688"/>
          <p14:tracePt t="181717" x="3455988" y="3187700"/>
          <p14:tracePt t="181729" x="3411538" y="3152775"/>
          <p14:tracePt t="181747" x="3286125" y="3036888"/>
          <p14:tracePt t="181758" x="3143250" y="2884488"/>
          <p14:tracePt t="181771" x="2965450" y="2741613"/>
          <p14:tracePt t="181786" x="2786063" y="2598738"/>
          <p14:tracePt t="181803" x="2633663" y="2509838"/>
          <p14:tracePt t="181819" x="2473325" y="2401888"/>
          <p14:tracePt t="181837" x="2428875" y="2393950"/>
          <p14:tracePt t="181853" x="2401888" y="2384425"/>
          <p14:tracePt t="181869" x="2374900" y="2366963"/>
          <p14:tracePt t="181886" x="2366963" y="2366963"/>
          <p14:tracePt t="181920" x="2347913" y="2366963"/>
          <p14:tracePt t="181937" x="2347913" y="2357438"/>
          <p14:tracePt t="182042" x="2347913" y="2349500"/>
          <p14:tracePt t="182078" x="2339975" y="2349500"/>
          <p14:tracePt t="182090" x="2330450" y="2339975"/>
          <p14:tracePt t="182103" x="2312988" y="2330450"/>
          <p14:tracePt t="182116" x="2286000" y="2312988"/>
          <p14:tracePt t="182127" x="2251075" y="2303463"/>
          <p14:tracePt t="182140" x="2205038" y="2286000"/>
          <p14:tracePt t="182152" x="2170113" y="2278063"/>
          <p14:tracePt t="182169" x="2143125" y="2268538"/>
          <p14:tracePt t="182186" x="2108200" y="2268538"/>
          <p14:tracePt t="182202" x="2054225" y="2251075"/>
          <p14:tracePt t="182219" x="2036763" y="2241550"/>
          <p14:tracePt t="182236" x="2009775" y="2241550"/>
          <p14:tracePt t="182252" x="2000250" y="2241550"/>
          <p14:tracePt t="182288" x="1990725" y="2241550"/>
          <p14:tracePt t="182324" x="1982788" y="2241550"/>
          <p14:tracePt t="182385" x="1973263" y="2241550"/>
          <p14:tracePt t="182397" x="1965325" y="2241550"/>
          <p14:tracePt t="182409" x="1938338" y="2241550"/>
          <p14:tracePt t="182423" x="1928813" y="2241550"/>
          <p14:tracePt t="182436" x="1911350" y="2241550"/>
          <p14:tracePt t="182459" x="1901825" y="2241550"/>
          <p14:tracePt t="182472" x="1884363" y="2241550"/>
          <p14:tracePt t="182532" x="1893888" y="2241550"/>
          <p14:tracePt t="182556" x="1901825" y="2241550"/>
          <p14:tracePt t="182580" x="1911350" y="2241550"/>
          <p14:tracePt t="182616" x="1919288" y="2241550"/>
          <p14:tracePt t="182629" x="1938338" y="2241550"/>
          <p14:tracePt t="182640" x="1965325" y="2241550"/>
          <p14:tracePt t="182653" x="1990725" y="2251075"/>
          <p14:tracePt t="182670" x="2009775" y="2251075"/>
          <p14:tracePt t="182687" x="2017713" y="2251075"/>
          <p14:tracePt t="182703" x="2054225" y="2251075"/>
          <p14:tracePt t="182721" x="2062163" y="2251075"/>
          <p14:tracePt t="182738" x="2108200" y="2268538"/>
          <p14:tracePt t="182769" x="2187575" y="2268538"/>
          <p14:tracePt t="182786" x="2241550" y="2268538"/>
          <p14:tracePt t="182802" x="2295525" y="2278063"/>
          <p14:tracePt t="182819" x="2438400" y="2295525"/>
          <p14:tracePt t="182836" x="2509838" y="2295525"/>
          <p14:tracePt t="182852" x="2643188" y="2295525"/>
          <p14:tracePt t="182869" x="2697163" y="2303463"/>
          <p14:tracePt t="182885" x="2714625" y="2303463"/>
          <p14:tracePt t="182902" x="2751138" y="2303463"/>
          <p14:tracePt t="182919" x="2759075" y="2303463"/>
          <p14:tracePt t="182935" x="2768600" y="2303463"/>
          <p14:tracePt t="182952" x="2776538" y="2303463"/>
          <p14:tracePt t="183407" x="2776538" y="2330450"/>
          <p14:tracePt t="183419" x="2732088" y="2393950"/>
          <p14:tracePt t="183431" x="2625725" y="2482850"/>
          <p14:tracePt t="183443" x="2490788" y="2616200"/>
          <p14:tracePt t="183455" x="2312988" y="2751138"/>
          <p14:tracePt t="183469" x="2133600" y="2874963"/>
          <p14:tracePt t="183486" x="1982788" y="2992438"/>
          <p14:tracePt t="183504" x="1822450" y="3054350"/>
          <p14:tracePt t="183520" x="1795463" y="3063875"/>
          <p14:tracePt t="183537" x="1776413" y="3063875"/>
          <p14:tracePt t="183553" x="1751013" y="3063875"/>
          <p14:tracePt t="183587" x="1741488" y="3063875"/>
          <p14:tracePt t="183674" x="1731963" y="3063875"/>
          <p14:tracePt t="183686" x="1731963" y="3081338"/>
          <p14:tracePt t="183711" x="1724025" y="3089275"/>
          <p14:tracePt t="183722" x="1714500" y="3098800"/>
          <p14:tracePt t="183734" x="1704975" y="3108325"/>
          <p14:tracePt t="183746" x="1687513" y="3116263"/>
          <p14:tracePt t="183765" x="1679575" y="3125788"/>
          <p14:tracePt t="183777" x="1670050" y="3135313"/>
          <p14:tracePt t="183803" x="1660525" y="3135313"/>
          <p14:tracePt t="183862" x="1652588" y="3135313"/>
          <p14:tracePt t="184049" x="1660525" y="3135313"/>
          <p14:tracePt t="184073" x="1670050" y="3135313"/>
          <p14:tracePt t="184085" x="1679575" y="3135313"/>
          <p14:tracePt t="184097" x="1679575" y="3125788"/>
          <p14:tracePt t="184110" x="1697038" y="3125788"/>
          <p14:tracePt t="184134" x="1704975" y="3125788"/>
          <p14:tracePt t="184146" x="1714500" y="3125788"/>
          <p14:tracePt t="184158" x="1731963" y="3125788"/>
          <p14:tracePt t="184171" x="1776413" y="3125788"/>
          <p14:tracePt t="184186" x="1812925" y="3125788"/>
          <p14:tracePt t="184203" x="1866900" y="3125788"/>
          <p14:tracePt t="184220" x="1955800" y="3125788"/>
          <p14:tracePt t="184237" x="1990725" y="3125788"/>
          <p14:tracePt t="184255" x="2017713" y="3125788"/>
          <p14:tracePt t="184271" x="2062163" y="3125788"/>
          <p14:tracePt t="184287" x="2071688" y="3125788"/>
          <p14:tracePt t="184303" x="2081213" y="3125788"/>
          <p14:tracePt t="184321" x="2108200" y="3125788"/>
          <p14:tracePt t="184338" x="2125663" y="3125788"/>
          <p14:tracePt t="184354" x="2133600" y="3125788"/>
          <p14:tracePt t="184369" x="2152650" y="3125788"/>
          <p14:tracePt t="184386" x="2179638" y="3116263"/>
          <p14:tracePt t="184403" x="2197100" y="3116263"/>
          <p14:tracePt t="184419" x="2251075" y="3116263"/>
          <p14:tracePt t="184436" x="2259013" y="3108325"/>
          <p14:tracePt t="184452" x="2268538" y="3108325"/>
          <p14:tracePt t="184469" x="2286000" y="3108325"/>
          <p14:tracePt t="184487" x="2295525" y="3108325"/>
          <p14:tracePt t="184504" x="2303463" y="3108325"/>
          <p14:tracePt t="184521" x="2322513" y="3108325"/>
          <p14:tracePt t="184537" x="2330450" y="3108325"/>
          <p14:tracePt t="184553" x="2347913" y="3108325"/>
          <p14:tracePt t="184570" x="2357438" y="3108325"/>
          <p14:tracePt t="184588" x="2366963" y="3108325"/>
          <p14:tracePt t="184603" x="2374900" y="3108325"/>
          <p14:tracePt t="184637" x="2393950" y="3108325"/>
          <p14:tracePt t="184661" x="2401888" y="3108325"/>
          <p14:tracePt t="184697" x="2411413" y="3108325"/>
          <p14:tracePt t="184734" x="2419350" y="3108325"/>
          <p14:tracePt t="184746" x="2428875" y="3108325"/>
          <p14:tracePt t="184776" x="2438400" y="3108325"/>
          <p14:tracePt t="184789" x="2446338" y="3108325"/>
          <p14:tracePt t="184812" x="2455863" y="3108325"/>
          <p14:tracePt t="184825" x="2473325" y="3108325"/>
          <p14:tracePt t="184836" x="2482850" y="3108325"/>
          <p14:tracePt t="184849" x="2490788" y="3108325"/>
          <p14:tracePt t="184872" x="2500313" y="3108325"/>
          <p14:tracePt t="184884" x="2509838" y="3108325"/>
          <p14:tracePt t="184896" x="2517775" y="3108325"/>
          <p14:tracePt t="184908" x="2527300" y="3108325"/>
          <p14:tracePt t="184920" x="2544763" y="3108325"/>
          <p14:tracePt t="184936" x="2562225" y="3108325"/>
          <p14:tracePt t="184953" x="2571750" y="3108325"/>
          <p14:tracePt t="184969" x="2608263" y="3108325"/>
          <p14:tracePt t="184986" x="2616200" y="3108325"/>
          <p14:tracePt t="185002" x="2625725" y="3108325"/>
          <p14:tracePt t="185019" x="2660650" y="3108325"/>
          <p14:tracePt t="185036" x="2679700" y="3108325"/>
          <p14:tracePt t="185053" x="2697163" y="3108325"/>
          <p14:tracePt t="185069" x="2759075" y="3108325"/>
          <p14:tracePt t="185086" x="2803525" y="3108325"/>
          <p14:tracePt t="185102" x="2840038" y="3108325"/>
          <p14:tracePt t="185119" x="2884488" y="3108325"/>
          <p14:tracePt t="185136" x="2911475" y="3108325"/>
          <p14:tracePt t="185152" x="2919413" y="3116263"/>
          <p14:tracePt t="185169" x="2938463" y="3116263"/>
          <p14:tracePt t="185186" x="2946400" y="3116263"/>
          <p14:tracePt t="185204" x="2955925" y="3116263"/>
          <p14:tracePt t="185254" x="2965450" y="3116263"/>
          <p14:tracePt t="185292" x="2982913" y="3116263"/>
          <p14:tracePt t="185328" x="2990850" y="3116263"/>
          <p14:tracePt t="185365" x="3000375" y="3116263"/>
          <p14:tracePt t="185389" x="3009900" y="3116263"/>
          <p14:tracePt t="185427" x="3017838" y="3116263"/>
          <p14:tracePt t="185463" x="3027363" y="3116263"/>
          <p14:tracePt t="185499" x="3036888" y="3116263"/>
          <p14:tracePt t="185535" x="3044825" y="3116263"/>
          <p14:tracePt t="185559" x="3062288" y="3116263"/>
          <p14:tracePt t="185572" x="3071813" y="3116263"/>
          <p14:tracePt t="185608" x="3081338" y="3116263"/>
          <p14:tracePt t="185634" x="3089275" y="3116263"/>
          <p14:tracePt t="185670" x="3098800" y="3116263"/>
          <p14:tracePt t="185708" x="3108325" y="3116263"/>
          <p14:tracePt t="185730" x="3116263" y="3116263"/>
          <p14:tracePt t="185755" x="3133725" y="3116263"/>
          <p14:tracePt t="185785" x="3143250" y="3116263"/>
          <p14:tracePt t="185797" x="3152775" y="3116263"/>
          <p14:tracePt t="185809" x="3170238" y="3116263"/>
          <p14:tracePt t="185822" x="3179763" y="3116263"/>
          <p14:tracePt t="185845" x="3197225" y="3116263"/>
          <p14:tracePt t="185857" x="3205163" y="3116263"/>
          <p14:tracePt t="185893" x="3214688" y="3116263"/>
          <p14:tracePt t="185942" x="3224213" y="3116263"/>
          <p14:tracePt t="186014" x="3232150" y="3116263"/>
          <p14:tracePt t="186089" x="3241675" y="3116263"/>
          <p14:tracePt t="186139" x="3251200" y="3116263"/>
          <p14:tracePt t="186164" x="3268663" y="3116263"/>
          <p14:tracePt t="186176" x="3286125" y="3116263"/>
          <p14:tracePt t="186190" x="3313113" y="3098800"/>
          <p14:tracePt t="186201" x="3330575" y="3098800"/>
          <p14:tracePt t="186213" x="3340100" y="3098800"/>
          <p14:tracePt t="186225" x="3367088" y="3098800"/>
          <p14:tracePt t="186238" x="3375025" y="3098800"/>
          <p14:tracePt t="186261" x="3384550" y="3098800"/>
          <p14:tracePt t="186273" x="3394075" y="3098800"/>
          <p14:tracePt t="186325" x="3402013" y="3089275"/>
          <p14:tracePt t="189728" x="3340100" y="3089275"/>
          <p14:tracePt t="189740" x="3197225" y="3089275"/>
          <p14:tracePt t="189754" x="3054350" y="3089275"/>
          <p14:tracePt t="189766" x="2884488" y="3098800"/>
          <p14:tracePt t="189777" x="2741613" y="3098800"/>
          <p14:tracePt t="189790" x="2643188" y="3116263"/>
          <p14:tracePt t="189808" x="2571750" y="3116263"/>
          <p14:tracePt t="189821" x="2465388" y="3135313"/>
          <p14:tracePt t="189839" x="2384425" y="3170238"/>
          <p14:tracePt t="189853" x="2303463" y="3197225"/>
          <p14:tracePt t="189870" x="2125663" y="3286125"/>
          <p14:tracePt t="189887" x="2081213" y="3295650"/>
          <p14:tracePt t="189903" x="2062163" y="3303588"/>
          <p14:tracePt t="189965" x="2062163" y="3322638"/>
          <p14:tracePt t="190026" x="2071688" y="3322638"/>
          <p14:tracePt t="190039" x="2098675" y="3322638"/>
          <p14:tracePt t="190051" x="2116138" y="3322638"/>
          <p14:tracePt t="190063" x="2125663" y="3330575"/>
          <p14:tracePt t="190075" x="2152650" y="3330575"/>
          <p14:tracePt t="190099" x="2160588" y="3340100"/>
          <p14:tracePt t="190136" x="2160588" y="3349625"/>
          <p14:tracePt t="190149" x="2108200" y="3375025"/>
          <p14:tracePt t="190160" x="2009775" y="3411538"/>
          <p14:tracePt t="190173" x="1901825" y="3421063"/>
          <p14:tracePt t="190188" x="1847850" y="3438525"/>
          <p14:tracePt t="190204" x="1795463" y="3438525"/>
          <p14:tracePt t="190220" x="1758950" y="3438525"/>
          <p14:tracePt t="190294" x="1768475" y="3438525"/>
          <p14:tracePt t="190313" x="1785938" y="3438525"/>
          <p14:tracePt t="190325" x="1839913" y="3438525"/>
          <p14:tracePt t="190338" x="1911350" y="3455988"/>
          <p14:tracePt t="190349" x="1990725" y="3465513"/>
          <p14:tracePt t="190361" x="2044700" y="3482975"/>
          <p14:tracePt t="190373" x="2081213" y="3482975"/>
          <p14:tracePt t="190387" x="2098675" y="3492500"/>
          <p14:tracePt t="190403" x="2108200" y="3492500"/>
          <p14:tracePt t="190459" x="2081213" y="3492500"/>
          <p14:tracePt t="190470" x="2062163" y="3492500"/>
          <p14:tracePt t="190482" x="2000250" y="3492500"/>
          <p14:tracePt t="190494" x="1965325" y="3492500"/>
          <p14:tracePt t="190506" x="1938338" y="3473450"/>
          <p14:tracePt t="190520" x="1928813" y="3473450"/>
          <p14:tracePt t="190615" x="1955800" y="3473450"/>
          <p14:tracePt t="190628" x="1965325" y="3473450"/>
          <p14:tracePt t="190640" x="2000250" y="3473450"/>
          <p14:tracePt t="190652" x="2036763" y="3473450"/>
          <p14:tracePt t="190665" x="2108200" y="3482975"/>
          <p14:tracePt t="190677" x="2152650" y="3482975"/>
          <p14:tracePt t="190691" x="2205038" y="3482975"/>
          <p14:tracePt t="190704" x="2241550" y="3482975"/>
          <p14:tracePt t="190721" x="2259013" y="3482975"/>
          <p14:tracePt t="190737" x="2276475" y="3482975"/>
          <p14:tracePt t="190754" x="2286000" y="3492500"/>
          <p14:tracePt t="190828" x="2268538" y="3492500"/>
          <p14:tracePt t="190840" x="2251075" y="3492500"/>
          <p14:tracePt t="190852" x="2224088" y="3492500"/>
          <p14:tracePt t="190864" x="2205038" y="3492500"/>
          <p14:tracePt t="190876" x="2170113" y="3492500"/>
          <p14:tracePt t="190889" x="2143125" y="3492500"/>
          <p14:tracePt t="190904" x="2108200" y="3492500"/>
          <p14:tracePt t="190920" x="2062163" y="3473450"/>
          <p14:tracePt t="190938" x="2044700" y="3455988"/>
          <p14:tracePt t="190954" x="2036763" y="3446463"/>
          <p14:tracePt t="190988" x="2027238" y="3429000"/>
          <p14:tracePt t="191004" x="2027238" y="3421063"/>
          <p14:tracePt t="191034" x="2027238" y="3411538"/>
          <p14:tracePt t="191046" x="2027238" y="3402013"/>
          <p14:tracePt t="191083" x="2027238" y="3394075"/>
          <p14:tracePt t="191107" x="2036763" y="3394075"/>
          <p14:tracePt t="191120" x="2044700" y="3384550"/>
          <p14:tracePt t="191133" x="2054225" y="3375025"/>
          <p14:tracePt t="191145" x="2062163" y="3367088"/>
          <p14:tracePt t="191157" x="2089150" y="3349625"/>
          <p14:tracePt t="191171" x="2143125" y="3322638"/>
          <p14:tracePt t="191188" x="2187575" y="3313113"/>
          <p14:tracePt t="191206" x="2251075" y="3295650"/>
          <p14:tracePt t="191222" x="2286000" y="3295650"/>
          <p14:tracePt t="191237" x="2312988" y="3286125"/>
          <p14:tracePt t="191254" x="2357438" y="3286125"/>
          <p14:tracePt t="191270" x="2366963" y="3286125"/>
          <p14:tracePt t="191287" x="2374900" y="3286125"/>
          <p14:tracePt t="191303" x="2393950" y="3286125"/>
          <p14:tracePt t="191337" x="2401888" y="3286125"/>
          <p14:tracePt t="191416" x="2401888" y="3278188"/>
          <p14:tracePt t="191428" x="2393950" y="3278188"/>
          <p14:tracePt t="191440" x="2357438" y="3278188"/>
          <p14:tracePt t="191453" x="2286000" y="3259138"/>
          <p14:tracePt t="191465" x="2187575" y="3241675"/>
          <p14:tracePt t="191476" x="2062163" y="3224213"/>
          <p14:tracePt t="191489" x="1965325" y="3206750"/>
          <p14:tracePt t="191503" x="1911350" y="3197225"/>
          <p14:tracePt t="191520" x="1866900" y="3179763"/>
          <p14:tracePt t="191537" x="1857375" y="3179763"/>
          <p14:tracePt t="191553" x="1839913" y="3170238"/>
          <p14:tracePt t="191610" x="1847850" y="3170238"/>
          <p14:tracePt t="191622" x="1857375" y="3170238"/>
          <p14:tracePt t="191635" x="1884363" y="3170238"/>
          <p14:tracePt t="191646" x="1919288" y="3170238"/>
          <p14:tracePt t="191658" x="1990725" y="3170238"/>
          <p14:tracePt t="191671" x="2062163" y="3170238"/>
          <p14:tracePt t="191687" x="2160588" y="3152775"/>
          <p14:tracePt t="191703" x="2286000" y="3152775"/>
          <p14:tracePt t="191720" x="2438400" y="3152775"/>
          <p14:tracePt t="191737" x="2473325" y="3152775"/>
          <p14:tracePt t="191753" x="2500313" y="3152775"/>
          <p14:tracePt t="191770" x="2509838" y="3152775"/>
          <p14:tracePt t="191786" x="2517775" y="3152775"/>
          <p14:tracePt t="191854" x="2509838" y="3152775"/>
          <p14:tracePt t="191870" x="2490788" y="3152775"/>
          <p14:tracePt t="191882" x="2482850" y="3152775"/>
          <p14:tracePt t="191893" x="2473325" y="3152775"/>
          <p14:tracePt t="191906" x="2428875" y="3152775"/>
          <p14:tracePt t="191921" x="2339975" y="3143250"/>
          <p14:tracePt t="191938" x="2232025" y="3125788"/>
          <p14:tracePt t="191955" x="2108200" y="3108325"/>
          <p14:tracePt t="191971" x="2081213" y="3098800"/>
          <p14:tracePt t="191990" x="2062163" y="3081338"/>
          <p14:tracePt t="192062" x="2071688" y="3081338"/>
          <p14:tracePt t="192077" x="2089150" y="3081338"/>
          <p14:tracePt t="192089" x="2143125" y="3081338"/>
          <p14:tracePt t="192101" x="2232025" y="3081338"/>
          <p14:tracePt t="192113" x="2330450" y="3081338"/>
          <p14:tracePt t="192125" x="2428875" y="3081338"/>
          <p14:tracePt t="192138" x="2500313" y="3081338"/>
          <p14:tracePt t="192154" x="2554288" y="3081338"/>
          <p14:tracePt t="192171" x="2598738" y="3081338"/>
          <p14:tracePt t="192188" x="2616200" y="3081338"/>
          <p14:tracePt t="192270" x="2589213" y="3081338"/>
          <p14:tracePt t="192283" x="2581275" y="3081338"/>
          <p14:tracePt t="192295" x="2562225" y="3081338"/>
          <p14:tracePt t="192307" x="2554288" y="3081338"/>
          <p14:tracePt t="192321" x="2527300" y="3081338"/>
          <p14:tracePt t="192338" x="2473325" y="3081338"/>
          <p14:tracePt t="192355" x="2438400" y="3081338"/>
          <p14:tracePt t="192372" x="2330450" y="3081338"/>
          <p14:tracePt t="192388" x="2295525" y="3081338"/>
          <p14:tracePt t="192405" x="2268538" y="3081338"/>
          <p14:tracePt t="192421" x="2259013" y="3081338"/>
          <p14:tracePt t="192438" x="2251075" y="3081338"/>
          <p14:tracePt t="192517" x="2259013" y="3081338"/>
          <p14:tracePt t="192528" x="2268538" y="3081338"/>
          <p14:tracePt t="192541" x="2276475" y="3081338"/>
          <p14:tracePt t="192554" x="2295525" y="3081338"/>
          <p14:tracePt t="192571" x="2303463" y="3089275"/>
          <p14:tracePt t="192588" x="2322513" y="3089275"/>
          <p14:tracePt t="192604" x="2357438" y="3089275"/>
          <p14:tracePt t="192621" x="2374900" y="3089275"/>
          <p14:tracePt t="192639" x="2384425" y="3098800"/>
          <p14:tracePt t="192655" x="2401888" y="3098800"/>
          <p14:tracePt t="192688" x="2411413" y="3098800"/>
          <p14:tracePt t="194524" x="2411413" y="3081338"/>
          <p14:tracePt t="195701" x="2411413" y="3071813"/>
          <p14:tracePt t="195948" x="2393950" y="3071813"/>
          <p14:tracePt t="195960" x="2374900" y="3071813"/>
          <p14:tracePt t="195972" x="2347913" y="3071813"/>
          <p14:tracePt t="195984" x="2339975" y="3071813"/>
          <p14:tracePt t="195996" x="2322513" y="3071813"/>
          <p14:tracePt t="196008" x="2312988" y="3071813"/>
          <p14:tracePt t="196020" x="2259013" y="3071813"/>
          <p14:tracePt t="196037" x="2224088" y="3071813"/>
          <p14:tracePt t="196054" x="2152650" y="3063875"/>
          <p14:tracePt t="196070" x="2027238" y="3063875"/>
          <p14:tracePt t="196087" x="1973263" y="3044825"/>
          <p14:tracePt t="196104" x="1946275" y="3044825"/>
          <p14:tracePt t="196120" x="1928813" y="3044825"/>
          <p14:tracePt t="196137" x="1919288" y="3044825"/>
          <p14:tracePt t="196201" x="1928813" y="3044825"/>
          <p14:tracePt t="196213" x="1938338" y="3044825"/>
          <p14:tracePt t="196226" x="1955800" y="3044825"/>
          <p14:tracePt t="196238" x="1973263" y="3044825"/>
          <p14:tracePt t="196254" x="1982788" y="3044825"/>
          <p14:tracePt t="196271" x="1990725" y="3044825"/>
          <p14:tracePt t="196288" x="2009775" y="3044825"/>
          <p14:tracePt t="196305" x="2017713" y="3044825"/>
          <p14:tracePt t="196321" x="2027238" y="3044825"/>
          <p14:tracePt t="196338" x="2116138" y="3044825"/>
          <p14:tracePt t="196355" x="2170113" y="3054350"/>
          <p14:tracePt t="196371" x="2214563" y="3054350"/>
          <p14:tracePt t="196388" x="2251075" y="3054350"/>
          <p14:tracePt t="196404" x="2295525" y="3063875"/>
          <p14:tracePt t="196422" x="2312988" y="3063875"/>
          <p14:tracePt t="196438" x="2339975" y="3063875"/>
          <p14:tracePt t="196454" x="2366963" y="3063875"/>
          <p14:tracePt t="196471" x="2384425" y="3071813"/>
          <p14:tracePt t="196488" x="2411413" y="3071813"/>
          <p14:tracePt t="196505" x="2419350" y="3071813"/>
          <p14:tracePt t="196538" x="2428875" y="3071813"/>
          <p14:tracePt t="196768" x="2438400" y="3071813"/>
          <p14:tracePt t="196780" x="2446338" y="3071813"/>
          <p14:tracePt t="196792" x="2455863" y="3071813"/>
          <p14:tracePt t="196805" x="2490788" y="3071813"/>
          <p14:tracePt t="196822" x="2527300" y="3089275"/>
          <p14:tracePt t="196840" x="2554288" y="3089275"/>
          <p14:tracePt t="196855" x="2589213" y="3089275"/>
          <p14:tracePt t="196872" x="2608263" y="3089275"/>
          <p14:tracePt t="196888" x="2616200" y="3089275"/>
          <p14:tracePt t="196904" x="2625725" y="3089275"/>
          <p14:tracePt t="196921" x="2652713" y="3098800"/>
          <p14:tracePt t="196954" x="2660650" y="3098800"/>
          <p14:tracePt t="196981" x="2670175" y="3098800"/>
          <p14:tracePt t="197017" x="2679700" y="3098800"/>
          <p14:tracePt t="197041" x="2687638" y="3098800"/>
          <p14:tracePt t="197053" x="2697163" y="3098800"/>
          <p14:tracePt t="197078" x="2714625" y="3098800"/>
          <p14:tracePt t="197102" x="2724150" y="3098800"/>
          <p14:tracePt t="197114" x="2732088" y="3098800"/>
          <p14:tracePt t="197126" x="2741613" y="3098800"/>
          <p14:tracePt t="197139" x="2759075" y="3098800"/>
          <p14:tracePt t="197155" x="2768600" y="3098800"/>
          <p14:tracePt t="197172" x="2786063" y="3098800"/>
          <p14:tracePt t="197188" x="2803525" y="3098800"/>
          <p14:tracePt t="197223" x="2813050" y="3098800"/>
          <p14:tracePt t="197272" x="2822575" y="3098800"/>
          <p14:tracePt t="197348" x="2830513" y="3098800"/>
          <p14:tracePt t="197359" x="2840038" y="3098800"/>
          <p14:tracePt t="197377" x="2857500" y="3098800"/>
          <p14:tracePt t="197389" x="2867025" y="3098800"/>
          <p14:tracePt t="197401" x="2874963" y="3098800"/>
          <p14:tracePt t="197414" x="2884488" y="3098800"/>
          <p14:tracePt t="197426" x="2894013" y="3098800"/>
          <p14:tracePt t="197438" x="2901950" y="3098800"/>
          <p14:tracePt t="197455" x="2911475" y="3098800"/>
          <p14:tracePt t="197472" x="2938463" y="3098800"/>
          <p14:tracePt t="197489" x="2965450" y="3098800"/>
          <p14:tracePt t="197505" x="2990850" y="3098800"/>
          <p14:tracePt t="197522" x="3054350" y="3098800"/>
          <p14:tracePt t="197538" x="3089275" y="3098800"/>
          <p14:tracePt t="197554" x="3125788" y="3098800"/>
          <p14:tracePt t="197571" x="3205163" y="3098800"/>
          <p14:tracePt t="197587" x="3259138" y="3098800"/>
          <p14:tracePt t="197604" x="3295650" y="3098800"/>
          <p14:tracePt t="197621" x="3375025" y="3098800"/>
          <p14:tracePt t="197637" x="3394075" y="3098800"/>
          <p14:tracePt t="197654" x="3402013" y="3098800"/>
          <p14:tracePt t="197671" x="3429000" y="3098800"/>
          <p14:tracePt t="197776" x="3411538" y="3098800"/>
          <p14:tracePt t="197788" x="3394075" y="3098800"/>
          <p14:tracePt t="197800" x="3340100" y="3098800"/>
          <p14:tracePt t="197811" x="3251200" y="3098800"/>
          <p14:tracePt t="197824" x="3098800" y="3098800"/>
          <p14:tracePt t="197837" x="2955925" y="3098800"/>
          <p14:tracePt t="197854" x="2840038" y="3089275"/>
          <p14:tracePt t="197870" x="2697163" y="3089275"/>
          <p14:tracePt t="197887" x="2598738" y="3089275"/>
          <p14:tracePt t="197904" x="2473325" y="3089275"/>
          <p14:tracePt t="197921" x="2428875" y="3089275"/>
          <p14:tracePt t="197937" x="2419350" y="3089275"/>
          <p14:tracePt t="197955" x="2401888" y="3089275"/>
          <p14:tracePt t="197990" x="2357438" y="3089275"/>
          <p14:tracePt t="198005" x="2330450" y="3089275"/>
          <p14:tracePt t="198022" x="2312988" y="3089275"/>
          <p14:tracePt t="198039" x="2232025" y="3089275"/>
          <p14:tracePt t="198055" x="2179638" y="3081338"/>
          <p14:tracePt t="198072" x="2125663" y="3081338"/>
          <p14:tracePt t="198088" x="2036763" y="3063875"/>
          <p14:tracePt t="198105" x="1982788" y="3063875"/>
          <p14:tracePt t="198124" x="1874838" y="3054350"/>
          <p14:tracePt t="198138" x="1795463" y="3054350"/>
          <p14:tracePt t="198155" x="1741488" y="3054350"/>
          <p14:tracePt t="198172" x="1633538" y="3054350"/>
          <p14:tracePt t="198189" x="1598613" y="3054350"/>
          <p14:tracePt t="198204" x="1562100" y="3054350"/>
          <p14:tracePt t="198221" x="1544638" y="3054350"/>
          <p14:tracePt t="198238" x="1527175" y="3054350"/>
          <p14:tracePt t="198329" x="1536700" y="3054350"/>
          <p14:tracePt t="198353" x="1544638" y="3054350"/>
          <p14:tracePt t="198365" x="1554163" y="3054350"/>
          <p14:tracePt t="198384" x="1562100" y="3054350"/>
          <p14:tracePt t="198397" x="1571625" y="3054350"/>
          <p14:tracePt t="198409" x="1581150" y="3054350"/>
          <p14:tracePt t="198422" x="1608138" y="3054350"/>
          <p14:tracePt t="198438" x="1643063" y="3063875"/>
          <p14:tracePt t="198456" x="1731963" y="3063875"/>
          <p14:tracePt t="198472" x="1955800" y="3098800"/>
          <p14:tracePt t="198489" x="2054225" y="3098800"/>
          <p14:tracePt t="198507" x="2179638" y="3098800"/>
          <p14:tracePt t="198522" x="2232025" y="3098800"/>
          <p14:tracePt t="198539" x="2276475" y="3098800"/>
          <p14:tracePt t="198555" x="2384425" y="3116263"/>
          <p14:tracePt t="198572" x="2455863" y="3116263"/>
          <p14:tracePt t="198591" x="2625725" y="3125788"/>
          <p14:tracePt t="198605" x="2705100" y="3143250"/>
          <p14:tracePt t="198622" x="2803525" y="3143250"/>
          <p14:tracePt t="198639" x="2946400" y="3143250"/>
          <p14:tracePt t="198655" x="3000375" y="3143250"/>
          <p14:tracePt t="198672" x="3071813" y="3143250"/>
          <p14:tracePt t="198688" x="3179763" y="3143250"/>
          <p14:tracePt t="198705" x="3214688" y="3143250"/>
          <p14:tracePt t="198724" x="3313113" y="3143250"/>
          <p14:tracePt t="198739" x="3367088" y="3143250"/>
          <p14:tracePt t="198757" x="3402013" y="3143250"/>
          <p14:tracePt t="198772" x="3473450" y="3143250"/>
          <p14:tracePt t="198788" x="3517900" y="3143250"/>
          <p14:tracePt t="198804" x="3536950" y="3143250"/>
          <p14:tracePt t="198821" x="3589338" y="3143250"/>
          <p14:tracePt t="198838" x="3608388" y="3143250"/>
          <p14:tracePt t="198854" x="3616325" y="3143250"/>
          <p14:tracePt t="198871" x="3625850" y="3143250"/>
          <p14:tracePt t="199014" x="3616325" y="3143250"/>
          <p14:tracePt t="199026" x="3598863" y="3143250"/>
          <p14:tracePt t="199038" x="3554413" y="3143250"/>
          <p14:tracePt t="199050" x="3465513" y="3143250"/>
          <p14:tracePt t="199063" x="3322638" y="3143250"/>
          <p14:tracePt t="199075" x="3133725" y="3143250"/>
          <p14:tracePt t="199089" x="2965450" y="3143250"/>
          <p14:tracePt t="199105" x="2776538" y="3143250"/>
          <p14:tracePt t="199124" x="2465388" y="3143250"/>
          <p14:tracePt t="199138" x="2366963" y="3152775"/>
          <p14:tracePt t="199155" x="2295525" y="3152775"/>
          <p14:tracePt t="199174" x="2170113" y="3152775"/>
          <p14:tracePt t="199188" x="2098675" y="3152775"/>
          <p14:tracePt t="199205" x="2017713" y="3152775"/>
          <p14:tracePt t="199222" x="1874838" y="3152775"/>
          <p14:tracePt t="199238" x="1795463" y="3160713"/>
          <p14:tracePt t="199256" x="1741488" y="3160713"/>
          <p14:tracePt t="199273" x="1670050" y="3160713"/>
          <p14:tracePt t="199289" x="1660525" y="3160713"/>
          <p14:tracePt t="199305" x="1633538" y="3160713"/>
          <p14:tracePt t="199322" x="1571625" y="3160713"/>
          <p14:tracePt t="199338" x="1554163" y="3160713"/>
          <p14:tracePt t="199355" x="1527175" y="3160713"/>
          <p14:tracePt t="199371" x="1517650" y="3160713"/>
          <p14:tracePt t="199457" x="1527175" y="3160713"/>
          <p14:tracePt t="199469" x="1554163" y="3160713"/>
          <p14:tracePt t="199481" x="1589088" y="3160713"/>
          <p14:tracePt t="199494" x="1643063" y="3160713"/>
          <p14:tracePt t="199509" x="1714500" y="3160713"/>
          <p14:tracePt t="199522" x="1830388" y="3160713"/>
          <p14:tracePt t="199539" x="1955800" y="3160713"/>
          <p14:tracePt t="199555" x="2197100" y="3160713"/>
          <p14:tracePt t="199572" x="2312988" y="3160713"/>
          <p14:tracePt t="199589" x="2438400" y="3160713"/>
          <p14:tracePt t="199605" x="2652713" y="3160713"/>
          <p14:tracePt t="199622" x="2751138" y="3160713"/>
          <p14:tracePt t="199639" x="2822575" y="3160713"/>
          <p14:tracePt t="199655" x="2973388" y="3160713"/>
          <p14:tracePt t="199672" x="3027363" y="3160713"/>
          <p14:tracePt t="199691" x="3116263" y="3160713"/>
          <p14:tracePt t="199705" x="3170238" y="3160713"/>
          <p14:tracePt t="199722" x="3205163" y="3160713"/>
          <p14:tracePt t="199739" x="3241675" y="3160713"/>
          <p14:tracePt t="199772" x="3251200" y="3160713"/>
          <p14:tracePt t="199859" x="3241675" y="3160713"/>
          <p14:tracePt t="199872" x="3224213" y="3160713"/>
          <p14:tracePt t="199883" x="3205163" y="3160713"/>
          <p14:tracePt t="199901" x="3179763" y="3143250"/>
          <p14:tracePt t="199912" x="3143250" y="3143250"/>
          <p14:tracePt t="199925" x="3071813" y="3143250"/>
          <p14:tracePt t="199938" x="3000375" y="3143250"/>
          <p14:tracePt t="199954" x="2874963" y="3143250"/>
          <p14:tracePt t="199971" x="2732088" y="3143250"/>
          <p14:tracePt t="199988" x="2446338" y="3125788"/>
          <p14:tracePt t="200005" x="2303463" y="3125788"/>
          <p14:tracePt t="200022" x="2108200" y="3125788"/>
          <p14:tracePt t="200038" x="2036763" y="3125788"/>
          <p14:tracePt t="200055" x="2009775" y="3116263"/>
          <p14:tracePt t="200071" x="1990725" y="3116263"/>
          <p14:tracePt t="200088" x="1982788" y="3116263"/>
          <p14:tracePt t="200105" x="1965325" y="3116263"/>
          <p14:tracePt t="200132" x="1946275" y="3116263"/>
          <p14:tracePt t="200147" x="1938338" y="3116263"/>
          <p14:tracePt t="200159" x="1928813" y="3116263"/>
          <p14:tracePt t="200270" x="1938338" y="3116263"/>
          <p14:tracePt t="200282" x="1946275" y="3116263"/>
          <p14:tracePt t="200306" x="1955800" y="3116263"/>
          <p14:tracePt t="200318" x="1965325" y="3116263"/>
          <p14:tracePt t="200342" x="1982788" y="3116263"/>
          <p14:tracePt t="200355" x="1990725" y="3116263"/>
          <p14:tracePt t="200367" x="2009775" y="3116263"/>
          <p14:tracePt t="200379" x="2044700" y="3116263"/>
          <p14:tracePt t="200391" x="2098675" y="3116263"/>
          <p14:tracePt t="200406" x="2170113" y="3116263"/>
          <p14:tracePt t="200422" x="2268538" y="3116263"/>
          <p14:tracePt t="200438" x="2322513" y="3125788"/>
          <p14:tracePt t="200454" x="2428875" y="3125788"/>
          <p14:tracePt t="200471" x="2473325" y="3125788"/>
          <p14:tracePt t="200488" x="2527300" y="3125788"/>
          <p14:tracePt t="200505" x="2652713" y="3135313"/>
          <p14:tracePt t="200521" x="2705100" y="3135313"/>
          <p14:tracePt t="200539" x="2768600" y="3152775"/>
          <p14:tracePt t="200555" x="2776538" y="3152775"/>
          <p14:tracePt t="200571" x="2786063" y="3152775"/>
          <p14:tracePt t="200588" x="2795588" y="3152775"/>
          <p14:tracePt t="200624" x="2795588" y="3160713"/>
          <p14:tracePt t="200648" x="2776538" y="3160713"/>
          <p14:tracePt t="200660" x="2759075" y="3160713"/>
          <p14:tracePt t="200673" x="2741613" y="3160713"/>
          <p14:tracePt t="200688" x="2714625" y="3160713"/>
          <p14:tracePt t="200704" x="2660650" y="3160713"/>
          <p14:tracePt t="200721" x="2428875" y="3160713"/>
          <p14:tracePt t="200737" x="2268538" y="3160713"/>
          <p14:tracePt t="200755" x="2098675" y="3152775"/>
          <p14:tracePt t="200771" x="1741488" y="3152775"/>
          <p14:tracePt t="200788" x="1616075" y="3152775"/>
          <p14:tracePt t="200804" x="1544638" y="3135313"/>
          <p14:tracePt t="200821" x="1490663" y="3135313"/>
          <p14:tracePt t="200838" x="1482725" y="3125788"/>
          <p14:tracePt t="200923" x="1490663" y="3125788"/>
          <p14:tracePt t="200936" x="1509713" y="3125788"/>
          <p14:tracePt t="200948" x="1527175" y="3125788"/>
          <p14:tracePt t="200960" x="1536700" y="3125788"/>
          <p14:tracePt t="200972" x="1544638" y="3125788"/>
          <p14:tracePt t="200989" x="1571625" y="3125788"/>
          <p14:tracePt t="201006" x="1608138" y="3125788"/>
          <p14:tracePt t="201022" x="1670050" y="3125788"/>
          <p14:tracePt t="201039" x="1679575" y="3125788"/>
          <p14:tracePt t="201056" x="1687513" y="3125788"/>
          <p14:tracePt t="201072" x="1697038" y="3125788"/>
          <p14:tracePt t="201610" x="1697038" y="3116263"/>
          <p14:tracePt t="202272" x="1697038" y="3125788"/>
          <p14:tracePt t="202297" x="1697038" y="3135313"/>
          <p14:tracePt t="202310" x="1697038" y="3143250"/>
          <p14:tracePt t="202322" x="1697038" y="3152775"/>
          <p14:tracePt t="202334" x="1697038" y="3179763"/>
          <p14:tracePt t="202345" x="1697038" y="3197225"/>
          <p14:tracePt t="202358" x="1714500" y="3224213"/>
          <p14:tracePt t="202372" x="1714500" y="3232150"/>
          <p14:tracePt t="202388" x="1714500" y="3259138"/>
          <p14:tracePt t="202405" x="1724025" y="3268663"/>
          <p14:tracePt t="202421" x="1724025" y="3278188"/>
          <p14:tracePt t="202438" x="1741488" y="3340100"/>
          <p14:tracePt t="202455" x="1758950" y="3367088"/>
          <p14:tracePt t="202472" x="1768475" y="3384550"/>
          <p14:tracePt t="202488" x="1795463" y="3421063"/>
          <p14:tracePt t="202505" x="1803400" y="3429000"/>
          <p14:tracePt t="202523" x="1812925" y="3455988"/>
          <p14:tracePt t="202538" x="1812925" y="3465513"/>
          <p14:tracePt t="202555" x="1822450" y="3465513"/>
          <p14:tracePt t="202572" x="1830388" y="3482975"/>
          <p14:tracePt t="202605" x="1839913" y="3492500"/>
          <p14:tracePt t="202633" x="1839913" y="3500438"/>
          <p14:tracePt t="202667" x="1839913" y="3509963"/>
          <p14:tracePt t="202728" x="1839913" y="3527425"/>
          <p14:tracePt t="202814" x="1847850" y="3527425"/>
          <p14:tracePt t="203136" x="1866900" y="3527425"/>
          <p14:tracePt t="203382" x="1866900" y="3517900"/>
          <p14:tracePt t="203471" x="1866900" y="3509963"/>
          <p14:tracePt t="204011" x="1866900" y="3500438"/>
          <p14:tracePt t="205291" x="1866900" y="3492500"/>
          <p14:tracePt t="205503" x="1866900" y="3482975"/>
          <p14:tracePt t="205639" x="1866900" y="3473450"/>
          <p14:tracePt t="205712" x="1866900" y="3465513"/>
          <p14:tracePt t="205784" x="1866900" y="3446463"/>
          <p14:tracePt t="205831" x="1866900" y="3438525"/>
          <p14:tracePt t="205904" x="1866900" y="3429000"/>
          <p14:tracePt t="205955" x="1874838" y="3429000"/>
          <p14:tracePt t="205980" x="1874838" y="3421063"/>
          <p14:tracePt t="206040" x="1874838" y="3411538"/>
          <p14:tracePt t="206064" x="1884363" y="3411538"/>
          <p14:tracePt t="206090" x="1884363" y="3402013"/>
          <p14:tracePt t="206114" x="1884363" y="3394075"/>
          <p14:tracePt t="206125" x="1893888" y="3394075"/>
          <p14:tracePt t="206138" x="1901825" y="3375025"/>
          <p14:tracePt t="206150" x="1911350" y="3357563"/>
          <p14:tracePt t="206162" x="1911350" y="3349625"/>
          <p14:tracePt t="206174" x="1928813" y="3340100"/>
          <p14:tracePt t="206189" x="1938338" y="3330575"/>
          <p14:tracePt t="206206" x="1946275" y="3313113"/>
          <p14:tracePt t="206225" x="1946275" y="3303588"/>
          <p14:tracePt t="206239" x="1955800" y="3303588"/>
          <p14:tracePt t="206257" x="1955800" y="3295650"/>
          <p14:tracePt t="206272" x="1965325" y="3295650"/>
          <p14:tracePt t="206289" x="1973263" y="3286125"/>
          <p14:tracePt t="206306" x="1973263" y="3278188"/>
          <p14:tracePt t="206322" x="1982788" y="3268663"/>
          <p14:tracePt t="206339" x="2009775" y="3241675"/>
          <p14:tracePt t="206355" x="2017713" y="3241675"/>
          <p14:tracePt t="206372" x="2027238" y="3232150"/>
          <p14:tracePt t="206389" x="2036763" y="3232150"/>
          <p14:tracePt t="206406" x="2036763" y="3224213"/>
          <p14:tracePt t="206422" x="2044700" y="3224213"/>
          <p14:tracePt t="206439" x="2054225" y="3214688"/>
          <p14:tracePt t="206484" x="2062163" y="3214688"/>
          <p14:tracePt t="206557" x="2081213" y="3214688"/>
          <p14:tracePt t="206617" x="2081213" y="3206750"/>
          <p14:tracePt t="206630" x="2089150" y="3206750"/>
          <p14:tracePt t="206642" x="2098675" y="3206750"/>
          <p14:tracePt t="206666" x="2098675" y="3197225"/>
          <p14:tracePt t="206678" x="2108200" y="3197225"/>
          <p14:tracePt t="206727" x="2116138" y="3197225"/>
          <p14:tracePt t="206752" x="2116138" y="3187700"/>
          <p14:tracePt t="206800" x="2125663" y="3187700"/>
          <p14:tracePt t="206848" x="2133600" y="3187700"/>
          <p14:tracePt t="206872" x="2152650" y="3187700"/>
          <p14:tracePt t="206885" x="2160588" y="3170238"/>
          <p14:tracePt t="206897" x="2170113" y="3170238"/>
          <p14:tracePt t="206909" x="2187575" y="3170238"/>
          <p14:tracePt t="206922" x="2197100" y="3160713"/>
          <p14:tracePt t="206938" x="2214563" y="3160713"/>
          <p14:tracePt t="206955" x="2232025" y="3152775"/>
          <p14:tracePt t="206972" x="2241550" y="3152775"/>
          <p14:tracePt t="206988" x="2276475" y="3143250"/>
          <p14:tracePt t="207005" x="2312988" y="3125788"/>
          <p14:tracePt t="207022" x="2357438" y="3116263"/>
          <p14:tracePt t="207038" x="2446338" y="3089275"/>
          <p14:tracePt t="207055" x="2500313" y="3071813"/>
          <p14:tracePt t="207072" x="2527300" y="3071813"/>
          <p14:tracePt t="207088" x="2544763" y="3063875"/>
          <p14:tracePt t="207105" x="2554288" y="3063875"/>
          <p14:tracePt t="207122" x="2562225" y="3063875"/>
          <p14:tracePt t="207138" x="2562225" y="3054350"/>
          <p14:tracePt t="207664" x="2554288" y="3054350"/>
          <p14:tracePt t="207784" x="2554288" y="3063875"/>
          <p14:tracePt t="207796" x="2544763" y="3063875"/>
          <p14:tracePt t="207845" x="2536825" y="3081338"/>
          <p14:tracePt t="207869" x="2536825" y="3089275"/>
          <p14:tracePt t="207882" x="2527300" y="3089275"/>
          <p14:tracePt t="207919" x="2517775" y="3098800"/>
          <p14:tracePt t="207955" x="2500313" y="3098800"/>
          <p14:tracePt t="207998" x="2490788" y="3098800"/>
          <p14:tracePt t="208034" x="2482850" y="3098800"/>
          <p14:tracePt t="208110" x="2473325" y="3098800"/>
          <p14:tracePt t="208821" x="2482850" y="3098800"/>
          <p14:tracePt t="208857" x="2490788" y="3098800"/>
          <p14:tracePt t="208893" x="2509838" y="3098800"/>
          <p14:tracePt t="208968" x="2517775" y="3098800"/>
          <p14:tracePt t="209872" x="2536825" y="3098800"/>
          <p14:tracePt t="209884" x="2562225" y="3098800"/>
          <p14:tracePt t="209896" x="2581275" y="3098800"/>
          <p14:tracePt t="209908" x="2608263" y="3098800"/>
          <p14:tracePt t="209922" x="2616200" y="3098800"/>
          <p14:tracePt t="209939" x="2633663" y="3098800"/>
          <p14:tracePt t="209955" x="2643188" y="3098800"/>
          <p14:tracePt t="209972" x="2679700" y="3098800"/>
          <p14:tracePt t="209989" x="2687638" y="3098800"/>
          <p14:tracePt t="210022" x="2697163" y="3098800"/>
          <p14:tracePt t="210039" x="2705100" y="3098800"/>
          <p14:tracePt t="210060" x="2724150" y="3098800"/>
          <p14:tracePt t="210084" x="2741613" y="3098800"/>
          <p14:tracePt t="210096" x="2751138" y="3098800"/>
          <p14:tracePt t="210108" x="2759075" y="3098800"/>
          <p14:tracePt t="210122" x="2786063" y="3098800"/>
          <p14:tracePt t="210140" x="2795588" y="3098800"/>
          <p14:tracePt t="210158" x="2803525" y="3098800"/>
          <p14:tracePt t="210173" x="2813050" y="3098800"/>
          <p14:tracePt t="210206" x="2822575" y="3098800"/>
          <p14:tracePt t="210303" x="2830513" y="3098800"/>
          <p14:tracePt t="210377" x="2847975" y="3098800"/>
          <p14:tracePt t="210414" x="2847975" y="3089275"/>
          <p14:tracePt t="210428" x="2857500" y="3089275"/>
          <p14:tracePt t="210464" x="2867025" y="3089275"/>
          <p14:tracePt t="210475" x="2874963" y="3089275"/>
          <p14:tracePt t="210494" x="2884488" y="3089275"/>
          <p14:tracePt t="210506" x="2911475" y="3071813"/>
          <p14:tracePt t="210517" x="2928938" y="3071813"/>
          <p14:tracePt t="210530" x="2955925" y="3071813"/>
          <p14:tracePt t="210542" x="2990850" y="3071813"/>
          <p14:tracePt t="210555" x="3000375" y="3071813"/>
          <p14:tracePt t="210572" x="3027363" y="3071813"/>
          <p14:tracePt t="210589" x="3036888" y="3063875"/>
          <p14:tracePt t="210605" x="3054350" y="3063875"/>
          <p14:tracePt t="210622" x="3062288" y="3063875"/>
          <p14:tracePt t="210639" x="3071813" y="3063875"/>
          <p14:tracePt t="210655" x="3089275" y="3063875"/>
          <p14:tracePt t="210672" x="3116263" y="3063875"/>
          <p14:tracePt t="210689" x="3133725" y="3054350"/>
          <p14:tracePt t="210705" x="3143250" y="3054350"/>
          <p14:tracePt t="210722" x="3152775" y="3054350"/>
          <p14:tracePt t="210740" x="3205163" y="3044825"/>
          <p14:tracePt t="210756" x="3241675" y="3044825"/>
          <p14:tracePt t="210772" x="3295650" y="3027363"/>
          <p14:tracePt t="210789" x="3419475" y="3009900"/>
          <p14:tracePt t="210805" x="3455988" y="3009900"/>
          <p14:tracePt t="210822" x="3500438" y="3009900"/>
          <p14:tracePt t="210839" x="3536950" y="3000375"/>
          <p14:tracePt t="210856" x="3554413" y="3000375"/>
          <p14:tracePt t="210872" x="3562350" y="3000375"/>
          <p14:tracePt t="210905" x="3571875" y="3000375"/>
          <p14:tracePt t="210945" x="3581400" y="3000375"/>
          <p14:tracePt t="210969" x="3581400" y="3009900"/>
          <p14:tracePt t="210981" x="3581400" y="3027363"/>
          <p14:tracePt t="210999" x="3581400" y="3036888"/>
          <p14:tracePt t="211011" x="3581400" y="3044825"/>
          <p14:tracePt t="211023" x="3581400" y="3054350"/>
          <p14:tracePt t="211035" x="3581400" y="3063875"/>
          <p14:tracePt t="211047" x="3581400" y="3071813"/>
          <p14:tracePt t="211060" x="3581400" y="3098800"/>
          <p14:tracePt t="211072" x="3581400" y="3135313"/>
          <p14:tracePt t="211089" x="3571875" y="3160713"/>
          <p14:tracePt t="211106" x="3554413" y="3179763"/>
          <p14:tracePt t="211122" x="3517900" y="3214688"/>
          <p14:tracePt t="211155" x="3509963" y="3214688"/>
          <p14:tracePt t="211173" x="3490913" y="3232150"/>
          <p14:tracePt t="211207" x="3473450" y="3232150"/>
          <p14:tracePt t="211223" x="3455988" y="3232150"/>
          <p14:tracePt t="211240" x="3438525" y="3232150"/>
          <p14:tracePt t="211258" x="3402013" y="3224213"/>
          <p14:tracePt t="211273" x="3367088" y="3224213"/>
          <p14:tracePt t="211290" x="3340100" y="3214688"/>
          <p14:tracePt t="211308" x="3322638" y="3206750"/>
          <p14:tracePt t="211323" x="3313113" y="3197225"/>
          <p14:tracePt t="211340" x="3303588" y="3197225"/>
          <p14:tracePt t="211357" x="3303588" y="3187700"/>
          <p14:tracePt t="211373" x="3303588" y="3170238"/>
          <p14:tracePt t="211393" x="3303588" y="3160713"/>
          <p14:tracePt t="211416" x="3303588" y="3152775"/>
          <p14:tracePt t="211441" x="3303588" y="3143250"/>
          <p14:tracePt t="211453" x="3303588" y="3135313"/>
          <p14:tracePt t="211465" x="3303588" y="3125788"/>
          <p14:tracePt t="211477" x="3303588" y="3116263"/>
          <p14:tracePt t="211492" x="3313113" y="3116263"/>
          <p14:tracePt t="211508" x="3322638" y="3098800"/>
          <p14:tracePt t="211523" x="3330575" y="3089275"/>
          <p14:tracePt t="211540" x="3348038" y="3071813"/>
          <p14:tracePt t="211557" x="3375025" y="3044825"/>
          <p14:tracePt t="211574" x="3402013" y="3027363"/>
          <p14:tracePt t="211591" x="3455988" y="3000375"/>
          <p14:tracePt t="211607" x="3473450" y="2982913"/>
          <p14:tracePt t="211624" x="3500438" y="2973388"/>
          <p14:tracePt t="211641" x="3517900" y="2965450"/>
          <p14:tracePt t="211658" x="3527425" y="2965450"/>
          <p14:tracePt t="211689" x="3544888" y="2965450"/>
          <p14:tracePt t="211761" x="3544888" y="2973388"/>
          <p14:tracePt t="211773" x="3544888" y="2982913"/>
          <p14:tracePt t="211784" x="3554413" y="3000375"/>
          <p14:tracePt t="211797" x="3554413" y="3017838"/>
          <p14:tracePt t="211810" x="3562350" y="3044825"/>
          <p14:tracePt t="211823" x="3571875" y="3063875"/>
          <p14:tracePt t="211841" x="3589338" y="3081338"/>
          <p14:tracePt t="211857" x="3598863" y="3108325"/>
          <p14:tracePt t="211873" x="3598863" y="3116263"/>
          <p14:tracePt t="211907" x="3598863" y="3125788"/>
          <p14:tracePt t="211923" x="3598863" y="3143250"/>
          <p14:tracePt t="211954" x="3598863" y="3152775"/>
          <p14:tracePt t="211966" x="3598863" y="3160713"/>
          <p14:tracePt t="211979" x="3589338" y="3160713"/>
          <p14:tracePt t="211992" x="3562350" y="3170238"/>
          <p14:tracePt t="212010" x="3536950" y="3179763"/>
          <p14:tracePt t="212023" x="3527425" y="3179763"/>
          <p14:tracePt t="212040" x="3509963" y="3179763"/>
          <p14:tracePt t="212057" x="3465513" y="3179763"/>
          <p14:tracePt t="212074" x="3438525" y="3179763"/>
          <p14:tracePt t="212090" x="3402013" y="3179763"/>
          <p14:tracePt t="212107" x="3367088" y="3170238"/>
          <p14:tracePt t="212123" x="3357563" y="3170238"/>
          <p14:tracePt t="212142" x="3340100" y="3160713"/>
          <p14:tracePt t="212157" x="3340100" y="3152775"/>
          <p14:tracePt t="212190" x="3340100" y="3143250"/>
          <p14:tracePt t="212206" x="3340100" y="3125788"/>
          <p14:tracePt t="212238" x="3340100" y="3116263"/>
          <p14:tracePt t="212274" x="3348038" y="3116263"/>
          <p14:tracePt t="212298" x="3357563" y="3108325"/>
          <p14:tracePt t="212335" x="3367088" y="3108325"/>
          <p14:tracePt t="212383" x="3375025" y="3108325"/>
          <p14:tracePt t="212877" x="3375025" y="3098800"/>
          <p14:tracePt t="213041" x="3367088" y="3098800"/>
          <p14:tracePt t="213078" x="3357563" y="3089275"/>
          <p14:tracePt t="213102" x="3348038" y="3089275"/>
          <p14:tracePt t="213127" x="3340100" y="3089275"/>
          <p14:tracePt t="213139" x="3322638" y="3081338"/>
          <p14:tracePt t="213153" x="3313113" y="3081338"/>
          <p14:tracePt t="213165" x="3303588" y="3071813"/>
          <p14:tracePt t="213177" x="3286125" y="3071813"/>
          <p14:tracePt t="213190" x="3241675" y="3054350"/>
          <p14:tracePt t="213206" x="3214688" y="3027363"/>
          <p14:tracePt t="213223" x="3205163" y="3027363"/>
          <p14:tracePt t="213239" x="3179763" y="3009900"/>
          <p14:tracePt t="213256" x="3170238" y="3009900"/>
          <p14:tracePt t="213273" x="3143250" y="3000375"/>
          <p14:tracePt t="213290" x="3062288" y="2955925"/>
          <p14:tracePt t="213306" x="3027363" y="2928938"/>
          <p14:tracePt t="213323" x="2973388" y="2921000"/>
          <p14:tracePt t="213340" x="2874963" y="2874963"/>
          <p14:tracePt t="213356" x="2830513" y="2857500"/>
          <p14:tracePt t="213374" x="2768600" y="2840038"/>
          <p14:tracePt t="213390" x="2751138" y="2840038"/>
          <p14:tracePt t="213407" x="2732088" y="2822575"/>
          <p14:tracePt t="213423" x="2724150" y="2822575"/>
          <p14:tracePt t="213549" x="2724150" y="2813050"/>
          <p14:tracePt t="213623" x="2741613" y="2813050"/>
          <p14:tracePt t="213855" x="2751138" y="2813050"/>
          <p14:tracePt t="213915" x="2759075" y="2813050"/>
          <p14:tracePt t="213939" x="2768600" y="2813050"/>
          <p14:tracePt t="213963" x="2776538" y="2813050"/>
          <p14:tracePt t="213975" x="2786063" y="2813050"/>
          <p14:tracePt t="213999" x="2795588" y="2813050"/>
          <p14:tracePt t="214012" x="2803525" y="2813050"/>
          <p14:tracePt t="214029" x="2830513" y="2813050"/>
          <p14:tracePt t="214040" x="2867025" y="2813050"/>
          <p14:tracePt t="214053" x="2919413" y="2813050"/>
          <p14:tracePt t="214065" x="2973388" y="2813050"/>
          <p14:tracePt t="214077" x="3027363" y="2813050"/>
          <p14:tracePt t="214090" x="3081338" y="2813050"/>
          <p14:tracePt t="214106" x="3116263" y="2813050"/>
          <p14:tracePt t="214122" x="3143250" y="2813050"/>
          <p14:tracePt t="214139" x="3205163" y="2813050"/>
          <p14:tracePt t="214156" x="3241675" y="2813050"/>
          <p14:tracePt t="214174" x="3330575" y="2813050"/>
          <p14:tracePt t="214190" x="3375025" y="2813050"/>
          <p14:tracePt t="214208" x="3411538" y="2813050"/>
          <p14:tracePt t="214224" x="3473450" y="2813050"/>
          <p14:tracePt t="214242" x="3490913" y="2813050"/>
          <p14:tracePt t="214257" x="3517900" y="2813050"/>
          <p14:tracePt t="214275" x="3536950" y="2813050"/>
          <p14:tracePt t="214290" x="3544888" y="2813050"/>
          <p14:tracePt t="214307" x="3554413" y="2813050"/>
          <p14:tracePt t="214348" x="3562350" y="2803525"/>
          <p14:tracePt t="214422" x="3562350" y="2795588"/>
          <p14:tracePt t="214679" x="3562350" y="2786063"/>
          <p14:tracePt t="215060" x="3554413" y="2786063"/>
          <p14:tracePt t="215096" x="3554413" y="2778125"/>
          <p14:tracePt t="215513" x="3544888" y="2778125"/>
          <p14:tracePt t="215591" x="3536950" y="2778125"/>
          <p14:tracePt t="215639" x="3527425" y="2778125"/>
          <p14:tracePt t="215664" x="3517900" y="2778125"/>
          <p14:tracePt t="215676" x="3490913" y="2778125"/>
          <p14:tracePt t="215688" x="3482975" y="2778125"/>
          <p14:tracePt t="215700" x="3465513" y="2786063"/>
          <p14:tracePt t="215713" x="3438525" y="2803525"/>
          <p14:tracePt t="215726" x="3384550" y="2813050"/>
          <p14:tracePt t="215741" x="3322638" y="2840038"/>
          <p14:tracePt t="215759" x="3241675" y="2874963"/>
          <p14:tracePt t="215774" x="2982913" y="3000375"/>
          <p14:tracePt t="215791" x="2830513" y="3081338"/>
          <p14:tracePt t="215809" x="2571750" y="3224213"/>
          <p14:tracePt t="215824" x="2465388" y="3278188"/>
          <p14:tracePt t="215841" x="2411413" y="3330575"/>
          <p14:tracePt t="215857" x="2322513" y="3367088"/>
          <p14:tracePt t="215873" x="2286000" y="3375025"/>
          <p14:tracePt t="215890" x="2259013" y="3402013"/>
          <p14:tracePt t="215906" x="2214563" y="3446463"/>
          <p14:tracePt t="215923" x="2187575" y="3465513"/>
          <p14:tracePt t="215939" x="2160588" y="3482975"/>
          <p14:tracePt t="215956" x="2108200" y="3527425"/>
          <p14:tracePt t="215973" x="2098675" y="3544888"/>
          <p14:tracePt t="215990" x="2081213" y="3554413"/>
          <p14:tracePt t="216299" x="2081213" y="3536950"/>
          <p14:tracePt t="216408" x="2081213" y="3527425"/>
          <p14:tracePt t="216587" x="2081213" y="3517900"/>
          <p14:tracePt t="216744" x="2081213" y="3509963"/>
          <p14:tracePt t="216912" x="2081213" y="3500438"/>
          <p14:tracePt t="216950" x="2089150" y="3500438"/>
          <p14:tracePt t="217023" x="2089150" y="3492500"/>
          <p14:tracePt t="217035" x="2098675" y="3492500"/>
          <p14:tracePt t="217078" x="2108200" y="3492500"/>
          <p14:tracePt t="217102" x="2125663" y="3482975"/>
          <p14:tracePt t="217114" x="2133600" y="3482975"/>
          <p14:tracePt t="217126" x="2152650" y="3465513"/>
          <p14:tracePt t="217141" x="2197100" y="3438525"/>
          <p14:tracePt t="217157" x="2251075" y="3394075"/>
          <p14:tracePt t="217175" x="2465388" y="3278188"/>
          <p14:tracePt t="217191" x="2598738" y="3197225"/>
          <p14:tracePt t="217207" x="2697163" y="3143250"/>
          <p14:tracePt t="217224" x="2884488" y="3063875"/>
          <p14:tracePt t="217241" x="2946400" y="3036888"/>
          <p14:tracePt t="217260" x="3036888" y="2992438"/>
          <p14:tracePt t="217274" x="3081338" y="2982913"/>
          <p14:tracePt t="217292" x="3098800" y="2982913"/>
          <p14:tracePt t="217309" x="3125788" y="2965450"/>
          <p14:tracePt t="217325" x="3125788" y="2955925"/>
          <p14:tracePt t="217340" x="3133725" y="2955925"/>
          <p14:tracePt t="217357" x="3143250" y="2955925"/>
          <p14:tracePt t="217390" x="3152775" y="2955925"/>
          <p14:tracePt t="217407" x="3187700" y="2946400"/>
          <p14:tracePt t="217423" x="3205163" y="2938463"/>
          <p14:tracePt t="217442" x="3232150" y="2928938"/>
          <p14:tracePt t="217458" x="3251200" y="2911475"/>
          <p14:tracePt t="217473" x="3276600" y="2901950"/>
          <p14:tracePt t="217490" x="3340100" y="2874963"/>
          <p14:tracePt t="217507" x="3375025" y="2867025"/>
          <p14:tracePt t="217524" x="3402013" y="2849563"/>
          <p14:tracePt t="217540" x="3438525" y="2830513"/>
          <p14:tracePt t="217558" x="3446463" y="2830513"/>
          <p14:tracePt t="217574" x="3455988" y="2830513"/>
          <p14:tracePt t="217591" x="3455988" y="2822575"/>
          <p14:tracePt t="217607" x="3465513" y="2822575"/>
          <p14:tracePt t="217642" x="3465513" y="2813050"/>
          <p14:tracePt t="217654" x="3473450" y="2813050"/>
          <p14:tracePt t="217702" x="3490913" y="2813050"/>
          <p14:tracePt t="217715" x="3500438" y="2795588"/>
          <p14:tracePt t="217727" x="3509963" y="2795588"/>
          <p14:tracePt t="217741" x="3517900" y="2786063"/>
          <p14:tracePt t="218184" x="3517900" y="2778125"/>
          <p14:tracePt t="218474" x="3509963" y="2778125"/>
          <p14:tracePt t="218749" x="3500438" y="2778125"/>
          <p14:tracePt t="218892" x="3482975" y="2778125"/>
          <p14:tracePt t="218953" x="3473450" y="2778125"/>
          <p14:tracePt t="218990" x="3465513" y="2778125"/>
          <p14:tracePt t="219028" x="3455988" y="2778125"/>
          <p14:tracePt t="219071" x="3446463" y="2778125"/>
          <p14:tracePt t="219095" x="3438525" y="2778125"/>
          <p14:tracePt t="219132" x="3429000" y="2778125"/>
          <p14:tracePt t="219169" x="3411538" y="2778125"/>
          <p14:tracePt t="219193" x="3402013" y="2778125"/>
          <p14:tracePt t="219217" x="3394075" y="2778125"/>
          <p14:tracePt t="219253" x="3384550" y="2778125"/>
          <p14:tracePt t="219289" x="3375025" y="2778125"/>
          <p14:tracePt t="219314" x="3367088" y="2778125"/>
          <p14:tracePt t="219326" x="3357563" y="2778125"/>
          <p14:tracePt t="219338" x="3330575" y="2778125"/>
          <p14:tracePt t="219350" x="3295650" y="2778125"/>
          <p14:tracePt t="219362" x="3241675" y="2778125"/>
          <p14:tracePt t="219375" x="3187700" y="2778125"/>
          <p14:tracePt t="219390" x="3116263" y="2778125"/>
          <p14:tracePt t="219407" x="3081338" y="2778125"/>
          <p14:tracePt t="219424" x="3000375" y="2778125"/>
          <p14:tracePt t="219441" x="2982913" y="2778125"/>
          <p14:tracePt t="219457" x="2955925" y="2778125"/>
          <p14:tracePt t="219474" x="2928938" y="2778125"/>
          <p14:tracePt t="219490" x="2911475" y="2778125"/>
          <p14:tracePt t="219508" x="2901950" y="2778125"/>
          <p14:tracePt t="219524" x="2884488" y="2778125"/>
          <p14:tracePt t="219559" x="2874963" y="2778125"/>
          <p14:tracePt t="219589" x="2867025" y="2778125"/>
          <p14:tracePt t="219661" x="2857500" y="2778125"/>
          <p14:tracePt t="219686" x="2857500" y="2786063"/>
          <p14:tracePt t="219710" x="2840038" y="2786063"/>
          <p14:tracePt t="219746" x="2830513" y="2786063"/>
          <p14:tracePt t="219770" x="2822575" y="2803525"/>
          <p14:tracePt t="219819" x="2813050" y="2803525"/>
          <p14:tracePt t="219892" x="2803525" y="2803525"/>
          <p14:tracePt t="219989" x="2795588" y="2803525"/>
          <p14:tracePt t="220038" x="2786063" y="2803525"/>
          <p14:tracePt t="220050" x="2768600" y="2803525"/>
          <p14:tracePt t="220062" x="2759075" y="2803525"/>
          <p14:tracePt t="220093" x="2751138" y="2803525"/>
          <p14:tracePt t="220117" x="2741613" y="2803525"/>
          <p14:tracePt t="220129" x="2741613" y="2795588"/>
          <p14:tracePt t="220177" x="2741613" y="2786063"/>
          <p14:tracePt t="220200" x="2741613" y="2778125"/>
          <p14:tracePt t="220213" x="2741613" y="2768600"/>
          <p14:tracePt t="220237" x="2741613" y="2759075"/>
          <p14:tracePt t="220249" x="2741613" y="2751138"/>
          <p14:tracePt t="220261" x="2751138" y="2751138"/>
          <p14:tracePt t="220274" x="2751138" y="2741613"/>
          <p14:tracePt t="220310" x="2751138" y="2724150"/>
          <p14:tracePt t="220322" x="2759075" y="2724150"/>
          <p14:tracePt t="220346" x="2759075" y="2714625"/>
          <p14:tracePt t="220383" x="2776538" y="2706688"/>
          <p14:tracePt t="220443" x="2776538" y="2697163"/>
          <p14:tracePt t="220467" x="2786063" y="2697163"/>
          <p14:tracePt t="220518" x="2786063" y="2687638"/>
          <p14:tracePt t="220670" x="2768600" y="2687638"/>
          <p14:tracePt t="220695" x="2759075" y="2697163"/>
          <p14:tracePt t="220705" x="2759075" y="2706688"/>
          <p14:tracePt t="220717" x="2759075" y="2714625"/>
          <p14:tracePt t="220729" x="2759075" y="2732088"/>
          <p14:tracePt t="220742" x="2759075" y="2741613"/>
          <p14:tracePt t="220757" x="2759075" y="2751138"/>
          <p14:tracePt t="220778" x="2759075" y="2759075"/>
          <p14:tracePt t="220826" x="2759075" y="2768600"/>
          <p14:tracePt t="220839" x="2776538" y="2768600"/>
          <p14:tracePt t="220851" x="2786063" y="2768600"/>
          <p14:tracePt t="220875" x="2795588" y="2768600"/>
          <p14:tracePt t="220887" x="2813050" y="2768600"/>
          <p14:tracePt t="220912" x="2822575" y="2759075"/>
          <p14:tracePt t="220936" x="2840038" y="2751138"/>
          <p14:tracePt t="220948" x="2840038" y="2741613"/>
          <p14:tracePt t="220972" x="2840038" y="2724150"/>
          <p14:tracePt t="220985" x="2830513" y="2724150"/>
          <p14:tracePt t="221020" x="2822575" y="2724150"/>
          <p14:tracePt t="221113" x="2822575" y="2732088"/>
          <p14:tracePt t="221138" x="2840038" y="2741613"/>
          <p14:tracePt t="221151" x="2894013" y="2751138"/>
          <p14:tracePt t="221162" x="2973388" y="2768600"/>
          <p14:tracePt t="221176" x="3071813" y="2803525"/>
          <p14:tracePt t="221191" x="3197225" y="2822575"/>
          <p14:tracePt t="221208" x="3295650" y="2840038"/>
          <p14:tracePt t="221225" x="3411538" y="2849563"/>
          <p14:tracePt t="221241" x="3446463" y="2849563"/>
          <p14:tracePt t="221257" x="3455988" y="2849563"/>
          <p14:tracePt t="221273" x="3482975" y="2849563"/>
          <p14:tracePt t="221290" x="3490913" y="2849563"/>
          <p14:tracePt t="221406" x="3490913" y="2840038"/>
          <p14:tracePt t="221478" x="3490913" y="2830513"/>
          <p14:tracePt t="221539" x="3490913" y="2822575"/>
          <p14:tracePt t="222455" x="3473450" y="2822575"/>
          <p14:tracePt t="222505" x="3465513" y="2822575"/>
          <p14:tracePt t="222517" x="3455988" y="2822575"/>
          <p14:tracePt t="222541" x="3446463" y="2822575"/>
          <p14:tracePt t="222553" x="3429000" y="2822575"/>
          <p14:tracePt t="222565" x="3402013" y="2822575"/>
          <p14:tracePt t="222577" x="3348038" y="2822575"/>
          <p14:tracePt t="222591" x="3276600" y="2822575"/>
          <p14:tracePt t="222609" x="3179763" y="2822575"/>
          <p14:tracePt t="222625" x="3081338" y="2822575"/>
          <p14:tracePt t="222641" x="3009900" y="2822575"/>
          <p14:tracePt t="222658" x="2938463" y="2822575"/>
          <p14:tracePt t="222675" x="2911475" y="2822575"/>
          <p14:tracePt t="222694" x="2894013" y="2822575"/>
          <p14:tracePt t="222850" x="2901950" y="2822575"/>
          <p14:tracePt t="222862" x="2911475" y="2822575"/>
          <p14:tracePt t="222875" x="2919413" y="2822575"/>
          <p14:tracePt t="222886" x="2928938" y="2822575"/>
          <p14:tracePt t="222899" x="2946400" y="2822575"/>
          <p14:tracePt t="222912" x="2965450" y="2822575"/>
          <p14:tracePt t="222925" x="2990850" y="2822575"/>
          <p14:tracePt t="222940" x="3044825" y="2822575"/>
          <p14:tracePt t="222957" x="3133725" y="2803525"/>
          <p14:tracePt t="222974" x="3303588" y="2803525"/>
          <p14:tracePt t="222990" x="3340100" y="2786063"/>
          <p14:tracePt t="223007" x="3384550" y="2786063"/>
          <p14:tracePt t="223024" x="3411538" y="2786063"/>
          <p14:tracePt t="223040" x="3429000" y="2786063"/>
          <p14:tracePt t="223073" x="3438525" y="2786063"/>
          <p14:tracePt t="223281" x="3419475" y="2786063"/>
          <p14:tracePt t="223329" x="3411538" y="2778125"/>
          <p14:tracePt t="223405" x="3402013" y="2768600"/>
          <p14:tracePt t="223616" x="3411538" y="2768600"/>
          <p14:tracePt t="223773" x="3402013" y="2768600"/>
          <p14:tracePt t="223786" x="3394075" y="2768600"/>
          <p14:tracePt t="223797" x="3384550" y="2768600"/>
          <p14:tracePt t="223809" x="3357563" y="2768600"/>
          <p14:tracePt t="223824" x="3322638" y="2768600"/>
          <p14:tracePt t="223842" x="3251200" y="2768600"/>
          <p14:tracePt t="223857" x="3027363" y="2732088"/>
          <p14:tracePt t="223874" x="2901950" y="2714625"/>
          <p14:tracePt t="223890" x="2741613" y="2714625"/>
          <p14:tracePt t="223907" x="2446338" y="2697163"/>
          <p14:tracePt t="223924" x="2330450" y="2697163"/>
          <p14:tracePt t="223940" x="2187575" y="2697163"/>
          <p14:tracePt t="223957" x="1990725" y="2679700"/>
          <p14:tracePt t="223974" x="1965325" y="2679700"/>
          <p14:tracePt t="223990" x="1946275" y="2679700"/>
          <p14:tracePt t="224063" x="1946275" y="2670175"/>
          <p14:tracePt t="224075" x="1965325" y="2670175"/>
          <p14:tracePt t="224088" x="1973263" y="2670175"/>
          <p14:tracePt t="224099" x="2000250" y="2670175"/>
          <p14:tracePt t="224118" x="2009775" y="2670175"/>
          <p14:tracePt t="224130" x="2044700" y="2679700"/>
          <p14:tracePt t="224143" x="2098675" y="2687638"/>
          <p14:tracePt t="224157" x="2179638" y="2724150"/>
          <p14:tracePt t="224174" x="2276475" y="2741613"/>
          <p14:tracePt t="224190" x="2473325" y="2795588"/>
          <p14:tracePt t="224207" x="2795588" y="2894013"/>
          <p14:tracePt t="224224" x="2874963" y="2911475"/>
          <p14:tracePt t="224241" x="2990850" y="2938463"/>
          <p14:tracePt t="224257" x="3027363" y="2938463"/>
          <p14:tracePt t="224275" x="3062288" y="2938463"/>
          <p14:tracePt t="224292" x="3125788" y="2946400"/>
          <p14:tracePt t="224308" x="3152775" y="2946400"/>
          <p14:tracePt t="224326" x="3160713" y="2946400"/>
          <p14:tracePt t="224342" x="3197225" y="2946400"/>
          <p14:tracePt t="224358" x="3205163" y="2946400"/>
          <p14:tracePt t="224377" x="3232150" y="2946400"/>
          <p14:tracePt t="224391" x="3259138" y="2955925"/>
          <p14:tracePt t="224408" x="3268663" y="2955925"/>
          <p14:tracePt t="224426" x="3303588" y="2955925"/>
          <p14:tracePt t="224442" x="3322638" y="2955925"/>
          <p14:tracePt t="224458" x="3348038" y="2973388"/>
          <p14:tracePt t="224474" x="3429000" y="3000375"/>
          <p14:tracePt t="224491" x="3500438" y="3017838"/>
          <p14:tracePt t="224507" x="3544888" y="3027363"/>
          <p14:tracePt t="224524" x="3633788" y="3054350"/>
          <p14:tracePt t="224541" x="3660775" y="3054350"/>
          <p14:tracePt t="224557" x="3670300" y="3063875"/>
          <p14:tracePt t="224574" x="3679825" y="3063875"/>
          <p14:tracePt t="224650" x="3687763" y="3063875"/>
          <p14:tracePt t="224821" x="3687763" y="3054350"/>
          <p14:tracePt t="225039" x="3679825" y="3054350"/>
          <p14:tracePt t="225051" x="3679825" y="3044825"/>
          <p14:tracePt t="225166" x="3679825" y="3036888"/>
          <p14:tracePt t="225239" x="3670300" y="3036888"/>
          <p14:tracePt t="225276" x="3670300" y="3027363"/>
          <p14:tracePt t="225646" x="3660775" y="3027363"/>
          <p14:tracePt t="225720" x="3660775" y="3017838"/>
          <p14:tracePt t="225780" x="3652838" y="3017838"/>
          <p14:tracePt t="226859" x="3643313" y="3017838"/>
          <p14:tracePt t="227065" x="3643313" y="3000375"/>
          <p14:tracePt t="227710" x="3625850" y="3000375"/>
          <p14:tracePt t="227842" x="3616325" y="3000375"/>
          <p14:tracePt t="227890" x="3608388" y="3000375"/>
          <p14:tracePt t="227926" x="3598863" y="3000375"/>
          <p14:tracePt t="227963" x="3589338" y="3000375"/>
          <p14:tracePt t="227999" x="3581400" y="3000375"/>
          <p14:tracePt t="228060" x="3571875" y="3000375"/>
          <p14:tracePt t="228072" x="3571875" y="3009900"/>
          <p14:tracePt t="228108" x="3554413" y="3009900"/>
          <p14:tracePt t="228144" x="3544888" y="3009900"/>
          <p14:tracePt t="228169" x="3544888" y="3017838"/>
          <p14:tracePt t="228181" x="3536950" y="3017838"/>
          <p14:tracePt t="228205" x="3536950" y="3027363"/>
          <p14:tracePt t="228218" x="3527425" y="3027363"/>
          <p14:tracePt t="228242" x="3517900" y="3036888"/>
          <p14:tracePt t="228278" x="3509963" y="3036888"/>
          <p14:tracePt t="228290" x="3509963" y="3044825"/>
          <p14:tracePt t="228315" x="3500438" y="3044825"/>
          <p14:tracePt t="228329" x="3500438" y="3054350"/>
          <p14:tracePt t="228341" x="3482975" y="3063875"/>
          <p14:tracePt t="228353" x="3473450" y="3063875"/>
          <p14:tracePt t="228365" x="3473450" y="3071813"/>
          <p14:tracePt t="228378" x="3465513" y="3071813"/>
          <p14:tracePt t="228392" x="3465513" y="3089275"/>
          <p14:tracePt t="228409" x="3455988" y="3089275"/>
          <p14:tracePt t="228429" x="3446463" y="3098800"/>
          <p14:tracePt t="228465" x="3438525" y="3108325"/>
          <p14:tracePt t="228501" x="3429000" y="3108325"/>
          <p14:tracePt t="228525" x="3419475" y="3116263"/>
          <p14:tracePt t="228562" x="3402013" y="3125788"/>
          <p14:tracePt t="228598" x="3394075" y="3135313"/>
          <p14:tracePt t="228635" x="3394075" y="3143250"/>
          <p14:tracePt t="228662" x="3384550" y="3143250"/>
          <p14:tracePt t="228675" x="3384550" y="3160713"/>
          <p14:tracePt t="228723" x="3375025" y="3170238"/>
          <p14:tracePt t="228783" x="3375025" y="3179763"/>
          <p14:tracePt t="228795" x="3367088" y="3179763"/>
          <p14:tracePt t="228822" x="3367088" y="3187700"/>
          <p14:tracePt t="228832" x="3357563" y="3187700"/>
          <p14:tracePt t="228844" x="3348038" y="3187700"/>
          <p14:tracePt t="228858" x="3348038" y="3197225"/>
          <p14:tracePt t="228875" x="3330575" y="3197225"/>
          <p14:tracePt t="228905" x="3322638" y="3197225"/>
          <p14:tracePt t="228917" x="3322638" y="3206750"/>
          <p14:tracePt t="228941" x="3313113" y="3206750"/>
          <p14:tracePt t="228977" x="3303588" y="3206750"/>
          <p14:tracePt t="228991" x="3303588" y="3214688"/>
          <p14:tracePt t="229015" x="3295650" y="3214688"/>
          <p14:tracePt t="229051" x="3286125" y="3232150"/>
          <p14:tracePt t="229075" x="3276600" y="3232150"/>
          <p14:tracePt t="229149" x="3259138" y="3232150"/>
          <p14:tracePt t="229336" x="3259138" y="3241675"/>
          <p14:tracePt t="229372" x="3268663" y="3241675"/>
          <p14:tracePt t="229570" x="3268663" y="3224213"/>
          <p14:tracePt t="229594" x="3259138" y="3214688"/>
          <p14:tracePt t="229606" x="3259138" y="3206750"/>
          <p14:tracePt t="229618" x="3251200" y="3197225"/>
          <p14:tracePt t="229630" x="3232150" y="3170238"/>
          <p14:tracePt t="229644" x="3187700" y="3143250"/>
          <p14:tracePt t="229659" x="3133725" y="3116263"/>
          <p14:tracePt t="229675" x="3044825" y="3054350"/>
          <p14:tracePt t="229692" x="2982913" y="3000375"/>
          <p14:tracePt t="229709" x="2857500" y="2911475"/>
          <p14:tracePt t="229725" x="2840038" y="2884488"/>
          <p14:tracePt t="229742" x="2813050" y="2874963"/>
          <p14:tracePt t="229759" x="2803525" y="2849563"/>
          <p14:tracePt t="229776" x="2795588" y="2849563"/>
          <p14:tracePt t="229793" x="2795588" y="2840038"/>
          <p14:tracePt t="229888" x="2803525" y="2840038"/>
          <p14:tracePt t="229902" x="2813050" y="2840038"/>
          <p14:tracePt t="229913" x="2822575" y="2840038"/>
          <p14:tracePt t="229926" x="2830513" y="2840038"/>
          <p14:tracePt t="229950" x="2840038" y="2857500"/>
          <p14:tracePt t="229963" x="2867025" y="2867025"/>
          <p14:tracePt t="229975" x="2894013" y="2874963"/>
          <p14:tracePt t="229992" x="2928938" y="2894013"/>
          <p14:tracePt t="230011" x="3071813" y="2965450"/>
          <p14:tracePt t="230025" x="3125788" y="3000375"/>
          <p14:tracePt t="230042" x="3205163" y="3017838"/>
          <p14:tracePt t="230059" x="3286125" y="3054350"/>
          <p14:tracePt t="230075" x="3322638" y="3054350"/>
          <p14:tracePt t="230092" x="3330575" y="3063875"/>
          <p14:tracePt t="230109" x="3357563" y="3071813"/>
          <p14:tracePt t="230142" x="3367088" y="3081338"/>
          <p14:tracePt t="230198" x="3375025" y="3081338"/>
          <p14:tracePt t="230247" x="3375025" y="3098800"/>
          <p14:tracePt t="230283" x="3384550" y="3098800"/>
          <p14:tracePt t="230296" x="3394075" y="3108325"/>
          <p14:tracePt t="230307" x="3394075" y="3116263"/>
          <p14:tracePt t="230319" x="3402013" y="3116263"/>
          <p14:tracePt t="230331" x="3411538" y="3125788"/>
          <p14:tracePt t="230343" x="3429000" y="3125788"/>
          <p14:tracePt t="230358" x="3429000" y="3135313"/>
          <p14:tracePt t="230375" x="3438525" y="3135313"/>
          <p14:tracePt t="230493" x="3411538" y="3125788"/>
          <p14:tracePt t="230506" x="3402013" y="3116263"/>
          <p14:tracePt t="230517" x="3394075" y="3098800"/>
          <p14:tracePt t="230529" x="3384550" y="3098800"/>
          <p14:tracePt t="230543" x="3375025" y="3089275"/>
          <p14:tracePt t="230559" x="3348038" y="3081338"/>
          <p14:tracePt t="230575" x="3313113" y="3071813"/>
          <p14:tracePt t="230592" x="3170238" y="3009900"/>
          <p14:tracePt t="230608" x="3089275" y="2955925"/>
          <p14:tracePt t="230625" x="3036888" y="2946400"/>
          <p14:tracePt t="230642" x="2973388" y="2921000"/>
          <p14:tracePt t="230658" x="2955925" y="2911475"/>
          <p14:tracePt t="230675" x="2946400" y="2911475"/>
          <p14:tracePt t="230693" x="2938463" y="2894013"/>
          <p14:tracePt t="230849" x="2946400" y="2894013"/>
          <p14:tracePt t="230861" x="2965450" y="2894013"/>
          <p14:tracePt t="230886" x="2973388" y="2901950"/>
          <p14:tracePt t="230910" x="2982913" y="2901950"/>
          <p14:tracePt t="230922" x="2982913" y="2911475"/>
          <p14:tracePt t="230936" x="2990850" y="2911475"/>
          <p14:tracePt t="230948" x="3009900" y="2921000"/>
          <p14:tracePt t="230960" x="3036888" y="2928938"/>
          <p14:tracePt t="230974" x="3098800" y="2965450"/>
          <p14:tracePt t="230991" x="3152775" y="2992438"/>
          <p14:tracePt t="231009" x="3251200" y="3044825"/>
          <p14:tracePt t="231025" x="3295650" y="3063875"/>
          <p14:tracePt t="231041" x="3303588" y="3071813"/>
          <p14:tracePt t="231058" x="3330575" y="3081338"/>
          <p14:tracePt t="231075" x="3340100" y="3081338"/>
          <p14:tracePt t="231091" x="3340100" y="3089275"/>
          <p14:tracePt t="231108" x="3357563" y="3089275"/>
          <p14:tracePt t="231125" x="3367088" y="3089275"/>
          <p14:tracePt t="231142" x="3367088" y="3098800"/>
          <p14:tracePt t="231166" x="3375025" y="3098800"/>
          <p14:tracePt t="231355" x="3367088" y="3098800"/>
          <p14:tracePt t="231379" x="3367088" y="3089275"/>
          <p14:tracePt t="231416" x="3348038" y="3089275"/>
          <p14:tracePt t="239139" x="3340100" y="3125788"/>
          <p14:tracePt t="239151" x="3322638" y="3206750"/>
          <p14:tracePt t="239164" x="3295650" y="3268663"/>
          <p14:tracePt t="239177" x="3286125" y="3303588"/>
          <p14:tracePt t="239193" x="3286125" y="3313113"/>
          <p14:tracePt t="239211" x="3286125" y="3322638"/>
          <p14:tracePt t="239227" x="3276600" y="3322638"/>
          <p14:tracePt t="239243" x="3276600" y="3384550"/>
          <p14:tracePt t="239260" x="3259138" y="3421063"/>
          <p14:tracePt t="239277" x="3251200" y="3473450"/>
          <p14:tracePt t="239294" x="3232150" y="3554413"/>
          <p14:tracePt t="239310" x="3224213" y="3581400"/>
          <p14:tracePt t="239327" x="3224213" y="3616325"/>
          <p14:tracePt t="239344" x="3214688" y="3625850"/>
          <p14:tracePt t="239360" x="3214688" y="3662363"/>
          <p14:tracePt t="239377" x="3214688" y="3778250"/>
          <p14:tracePt t="239393" x="3214688" y="3876675"/>
          <p14:tracePt t="239411" x="3214688" y="4000500"/>
          <p14:tracePt t="239427" x="3214688" y="4214813"/>
          <p14:tracePt t="239444" x="3214688" y="4313238"/>
          <p14:tracePt t="239459" x="3268663" y="4473575"/>
          <p14:tracePt t="239476" x="3276600" y="4527550"/>
          <p14:tracePt t="239493" x="3313113" y="4591050"/>
          <p14:tracePt t="239509" x="3330575" y="4625975"/>
          <p14:tracePt t="239542" x="3330575" y="4635500"/>
          <p14:tracePt t="239559" x="3330575" y="4643438"/>
          <p14:tracePt t="239576" x="3330575" y="4687888"/>
          <p14:tracePt t="239592" x="3330575" y="4813300"/>
          <p14:tracePt t="239609" x="3330575" y="4884738"/>
          <p14:tracePt t="239626" x="3330575" y="4965700"/>
          <p14:tracePt t="239642" x="3330575" y="5054600"/>
          <p14:tracePt t="239659" x="3330575" y="5091113"/>
          <p14:tracePt t="239676" x="3330575" y="5116513"/>
          <p14:tracePt t="239692" x="3330575" y="5143500"/>
          <p14:tracePt t="239709" x="3330575" y="5170488"/>
          <p14:tracePt t="239726" x="3330575" y="5180013"/>
          <p14:tracePt t="239742" x="3330575" y="5224463"/>
          <p14:tracePt t="239759" x="3330575" y="5305425"/>
          <p14:tracePt t="239775" x="3330575" y="5322888"/>
          <p14:tracePt t="239792" x="3330575" y="5349875"/>
          <p14:tracePt t="239809" x="3330575" y="5376863"/>
          <p14:tracePt t="279732" x="3232150" y="5349875"/>
          <p14:tracePt t="279745" x="3108325" y="5295900"/>
          <p14:tracePt t="279757" x="2982913" y="5241925"/>
          <p14:tracePt t="279770" x="2803525" y="5162550"/>
          <p14:tracePt t="279782" x="2608263" y="5064125"/>
          <p14:tracePt t="279798" x="2411413" y="4948238"/>
          <p14:tracePt t="279816" x="2143125" y="4786313"/>
          <p14:tracePt t="279833" x="1608138" y="4438650"/>
          <p14:tracePt t="279850" x="1393825" y="4268788"/>
          <p14:tracePt t="279866" x="1169988" y="4044950"/>
          <p14:tracePt t="279881" x="1143000" y="4010025"/>
          <p14:tracePt t="279897" x="1133475" y="3973513"/>
          <p14:tracePt t="279914" x="1241425" y="3822700"/>
          <p14:tracePt t="279931" x="1347788" y="3751263"/>
          <p14:tracePt t="279947" x="1455738" y="3706813"/>
          <p14:tracePt t="279964" x="1581150" y="3670300"/>
          <p14:tracePt t="279982" x="1731963" y="3616325"/>
          <p14:tracePt t="279997" x="1812925" y="3616325"/>
          <p14:tracePt t="280014" x="1884363" y="3616325"/>
          <p14:tracePt t="280031" x="2098675" y="3616325"/>
          <p14:tracePt t="280047" x="2170113" y="3616325"/>
          <p14:tracePt t="280064" x="2232025" y="3608388"/>
          <p14:tracePt t="280081" x="2322513" y="3589338"/>
          <p14:tracePt t="280097" x="2347913" y="3581400"/>
          <p14:tracePt t="280114" x="2357438" y="3581400"/>
          <p14:tracePt t="280131" x="2374900" y="3581400"/>
          <p14:tracePt t="280188" x="2366963" y="3581400"/>
          <p14:tracePt t="280201" x="2295525" y="3581400"/>
          <p14:tracePt t="280212" x="2143125" y="3589338"/>
          <p14:tracePt t="280225" x="1982788" y="3589338"/>
          <p14:tracePt t="280237" x="1812925" y="3589338"/>
          <p14:tracePt t="280249" x="1670050" y="3589338"/>
          <p14:tracePt t="280264" x="1571625" y="3581400"/>
          <p14:tracePt t="280281" x="1473200" y="3563938"/>
          <p14:tracePt t="280297" x="1411288" y="3536950"/>
          <p14:tracePt t="280314" x="1401763" y="3536950"/>
          <p14:tracePt t="280349" x="1411288" y="3536950"/>
          <p14:tracePt t="280365" x="1500188" y="3536950"/>
          <p14:tracePt t="280383" x="1751013" y="3563938"/>
          <p14:tracePt t="280398" x="1893888" y="3581400"/>
          <p14:tracePt t="280415" x="2017713" y="3598863"/>
          <p14:tracePt t="280432" x="2152650" y="3616325"/>
          <p14:tracePt t="280448" x="2179638" y="3616325"/>
          <p14:tracePt t="280465" x="2187575" y="3616325"/>
          <p14:tracePt t="280482" x="2197100" y="3616325"/>
          <p14:tracePt t="280535" x="2170113" y="3616325"/>
          <p14:tracePt t="280547" x="2081213" y="3616325"/>
          <p14:tracePt t="280559" x="1965325" y="3608388"/>
          <p14:tracePt t="280571" x="1812925" y="3571875"/>
          <p14:tracePt t="280585" x="1687513" y="3536950"/>
          <p14:tracePt t="280598" x="1581150" y="3500438"/>
          <p14:tracePt t="280615" x="1527175" y="3482975"/>
          <p14:tracePt t="280632" x="1482725" y="3473450"/>
          <p14:tracePt t="280648" x="1473200" y="3473450"/>
          <p14:tracePt t="280705" x="1517650" y="3473450"/>
          <p14:tracePt t="280717" x="1608138" y="3473450"/>
          <p14:tracePt t="280731" x="1731963" y="3455988"/>
          <p14:tracePt t="280743" x="1830388" y="3455988"/>
          <p14:tracePt t="280756" x="1928813" y="3438525"/>
          <p14:tracePt t="280768" x="2044700" y="3438525"/>
          <p14:tracePt t="280782" x="2089150" y="3438525"/>
          <p14:tracePt t="280798" x="2108200" y="3438525"/>
          <p14:tracePt t="280815" x="2116138" y="3438525"/>
          <p14:tracePt t="280855" x="2108200" y="3438525"/>
          <p14:tracePt t="280866" x="2036763" y="3438525"/>
          <p14:tracePt t="280879" x="1938338" y="3446463"/>
          <p14:tracePt t="280891" x="1795463" y="3446463"/>
          <p14:tracePt t="280903" x="1652588" y="3446463"/>
          <p14:tracePt t="280916" x="1509713" y="3446463"/>
          <p14:tracePt t="280931" x="1411288" y="3446463"/>
          <p14:tracePt t="280947" x="1357313" y="3438525"/>
          <p14:tracePt t="280964" x="1330325" y="3438525"/>
          <p14:tracePt t="280981" x="1322388" y="3429000"/>
          <p14:tracePt t="281013" x="1339850" y="3429000"/>
          <p14:tracePt t="281026" x="1411288" y="3429000"/>
          <p14:tracePt t="281038" x="1536700" y="3429000"/>
          <p14:tracePt t="281050" x="1652588" y="3429000"/>
          <p14:tracePt t="281064" x="1751013" y="3429000"/>
          <p14:tracePt t="281081" x="1847850" y="3429000"/>
          <p14:tracePt t="281098" x="1884363" y="3429000"/>
          <p14:tracePt t="281114" x="1919288" y="3429000"/>
          <p14:tracePt t="281172" x="1866900" y="3446463"/>
          <p14:tracePt t="281185" x="1768475" y="3465513"/>
          <p14:tracePt t="281197" x="1652588" y="3465513"/>
          <p14:tracePt t="281210" x="1527175" y="3482975"/>
          <p14:tracePt t="281221" x="1411288" y="3482975"/>
          <p14:tracePt t="281233" x="1357313" y="3482975"/>
          <p14:tracePt t="281247" x="1312863" y="3482975"/>
          <p14:tracePt t="281264" x="1303338" y="3482975"/>
          <p14:tracePt t="281281" x="1295400" y="3482975"/>
          <p14:tracePt t="281318" x="1330325" y="3473450"/>
          <p14:tracePt t="281330" x="1446213" y="3455988"/>
          <p14:tracePt t="281342" x="1536700" y="3455988"/>
          <p14:tracePt t="281354" x="1660525" y="3438525"/>
          <p14:tracePt t="281366" x="1731963" y="3438525"/>
          <p14:tracePt t="281381" x="1776413" y="3438525"/>
          <p14:tracePt t="281397" x="1812925" y="3438525"/>
          <p14:tracePt t="281415" x="1822450" y="3438525"/>
          <p14:tracePt t="281481" x="1785938" y="3446463"/>
          <p14:tracePt t="281494" x="1697038" y="3455988"/>
          <p14:tracePt t="281506" x="1598613" y="3473450"/>
          <p14:tracePt t="281518" x="1500188" y="3473450"/>
          <p14:tracePt t="281531" x="1401763" y="3473450"/>
          <p14:tracePt t="281547" x="1366838" y="3473450"/>
          <p14:tracePt t="281564" x="1339850" y="3473450"/>
          <p14:tracePt t="281581" x="1330325" y="3473450"/>
          <p14:tracePt t="281627" x="1339850" y="3473450"/>
          <p14:tracePt t="281639" x="1384300" y="3473450"/>
          <p14:tracePt t="281651" x="1455738" y="3473450"/>
          <p14:tracePt t="281663" x="1598613" y="3473450"/>
          <p14:tracePt t="281675" x="1741488" y="3473450"/>
          <p14:tracePt t="281687" x="1866900" y="3473450"/>
          <p14:tracePt t="281700" x="1965325" y="3482975"/>
          <p14:tracePt t="281714" x="2000250" y="3482975"/>
          <p14:tracePt t="281731" x="2027238" y="3482975"/>
          <p14:tracePt t="281748" x="2036763" y="3492500"/>
          <p14:tracePt t="281764" x="2044700" y="3492500"/>
          <p14:tracePt t="281799" x="2044700" y="3500438"/>
          <p14:tracePt t="281810" x="2000250" y="3500438"/>
          <p14:tracePt t="281823" x="1893888" y="3500438"/>
          <p14:tracePt t="281835" x="1768475" y="3500438"/>
          <p14:tracePt t="281848" x="1652588" y="3500438"/>
          <p14:tracePt t="281865" x="1571625" y="3500438"/>
          <p14:tracePt t="281881" x="1536700" y="3500438"/>
          <p14:tracePt t="281897" x="1517650" y="3500438"/>
          <p14:tracePt t="281973" x="1527175" y="3500438"/>
          <p14:tracePt t="281986" x="1544638" y="3500438"/>
          <p14:tracePt t="281998" x="1598613" y="3500438"/>
          <p14:tracePt t="282010" x="1714500" y="3500438"/>
          <p14:tracePt t="282022" x="1857375" y="3509963"/>
          <p14:tracePt t="282034" x="2071688" y="3527425"/>
          <p14:tracePt t="282048" x="2214563" y="3527425"/>
          <p14:tracePt t="282064" x="2268538" y="3544888"/>
          <p14:tracePt t="282081" x="2295525" y="3544888"/>
          <p14:tracePt t="282097" x="2312988" y="3544888"/>
          <p14:tracePt t="282119" x="2312988" y="3554413"/>
          <p14:tracePt t="282144" x="2303463" y="3554413"/>
          <p14:tracePt t="282156" x="2214563" y="3554413"/>
          <p14:tracePt t="282167" x="2071688" y="3554413"/>
          <p14:tracePt t="282182" x="1901825" y="3554413"/>
          <p14:tracePt t="282198" x="1758950" y="3544888"/>
          <p14:tracePt t="282215" x="1652588" y="3527425"/>
          <p14:tracePt t="282232" x="1554163" y="3509963"/>
          <p14:tracePt t="282249" x="1536700" y="3509963"/>
          <p14:tracePt t="282266" x="1527175" y="3500438"/>
          <p14:tracePt t="282314" x="1544638" y="3500438"/>
          <p14:tracePt t="282327" x="1581150" y="3500438"/>
          <p14:tracePt t="282338" x="1670050" y="3500438"/>
          <p14:tracePt t="282351" x="1768475" y="3500438"/>
          <p14:tracePt t="282366" x="1866900" y="3500438"/>
          <p14:tracePt t="282382" x="1965325" y="3500438"/>
          <p14:tracePt t="282399" x="2160588" y="3500438"/>
          <p14:tracePt t="282416" x="2214563" y="3492500"/>
          <p14:tracePt t="282432" x="2232025" y="3492500"/>
          <p14:tracePt t="282449" x="2259013" y="3492500"/>
          <p14:tracePt t="282465" x="2268538" y="3492500"/>
          <p14:tracePt t="282524" x="2251075" y="3482975"/>
          <p14:tracePt t="282537" x="2197100" y="3482975"/>
          <p14:tracePt t="282549" x="2062163" y="3465513"/>
          <p14:tracePt t="282561" x="1866900" y="3446463"/>
          <p14:tracePt t="282573" x="1652588" y="3421063"/>
          <p14:tracePt t="282585" x="1509713" y="3402013"/>
          <p14:tracePt t="282598" x="1411288" y="3402013"/>
          <p14:tracePt t="282614" x="1357313" y="3402013"/>
          <p14:tracePt t="282631" x="1347788" y="3402013"/>
          <p14:tracePt t="282647" x="1339850" y="3402013"/>
          <p14:tracePt t="282706" x="1347788" y="3402013"/>
          <p14:tracePt t="282719" x="1384300" y="3402013"/>
          <p14:tracePt t="282730" x="1455738" y="3402013"/>
          <p14:tracePt t="282743" x="1554163" y="3402013"/>
          <p14:tracePt t="282755" x="1670050" y="3402013"/>
          <p14:tracePt t="282767" x="1795463" y="3402013"/>
          <p14:tracePt t="282781" x="1893888" y="3402013"/>
          <p14:tracePt t="282797" x="1990725" y="3402013"/>
          <p14:tracePt t="282814" x="2081213" y="3402013"/>
          <p14:tracePt t="282831" x="2214563" y="3411538"/>
          <p14:tracePt t="282849" x="2241550" y="3411538"/>
          <p14:tracePt t="282864" x="2259013" y="3411538"/>
          <p14:tracePt t="282901" x="2268538" y="3411538"/>
          <p14:tracePt t="282952" x="2241550" y="3411538"/>
          <p14:tracePt t="282963" x="2224088" y="3411538"/>
          <p14:tracePt t="282982" x="2152650" y="3411538"/>
          <p14:tracePt t="282994" x="2098675" y="3411538"/>
          <p14:tracePt t="283006" x="2009775" y="3411538"/>
          <p14:tracePt t="283018" x="1938338" y="3411538"/>
          <p14:tracePt t="283031" x="1893888" y="3411538"/>
          <p14:tracePt t="283048" x="1874838" y="3411538"/>
          <p14:tracePt t="283064" x="1866900" y="3411538"/>
          <p14:tracePt t="283153" x="1874838" y="3411538"/>
          <p14:tracePt t="283177" x="1884363" y="3411538"/>
          <p14:tracePt t="283189" x="1893888" y="3411538"/>
          <p14:tracePt t="283201" x="1919288" y="3411538"/>
          <p14:tracePt t="283215" x="1973263" y="3411538"/>
          <p14:tracePt t="283232" x="2027238" y="3411538"/>
          <p14:tracePt t="283250" x="2116138" y="3384550"/>
          <p14:tracePt t="283265" x="2160588" y="3367088"/>
          <p14:tracePt t="283282" x="2179638" y="3357563"/>
          <p14:tracePt t="283298" x="2232025" y="3303588"/>
          <p14:tracePt t="283315" x="2241550" y="3295650"/>
          <p14:tracePt t="283332" x="2241550" y="3286125"/>
          <p14:tracePt t="283348" x="2251075" y="3278188"/>
          <p14:tracePt t="283365" x="2251075" y="3259138"/>
          <p14:tracePt t="283384" x="2251075" y="3232150"/>
          <p14:tracePt t="283415" x="2251075" y="3224213"/>
          <p14:tracePt t="283444" x="2214563" y="3206750"/>
          <p14:tracePt t="283455" x="2179638" y="3206750"/>
          <p14:tracePt t="283467" x="2071688" y="3206750"/>
          <p14:tracePt t="283487" x="1928813" y="3206750"/>
          <p14:tracePt t="283501" x="1803400" y="3214688"/>
          <p14:tracePt t="283515" x="1679575" y="3232150"/>
          <p14:tracePt t="283532" x="1608138" y="3232150"/>
          <p14:tracePt t="283549" x="1554163" y="3232150"/>
          <p14:tracePt t="283565" x="1544638" y="3232150"/>
          <p14:tracePt t="283645" x="1571625" y="3232150"/>
          <p14:tracePt t="283657" x="1608138" y="3232150"/>
          <p14:tracePt t="283669" x="1697038" y="3232150"/>
          <p14:tracePt t="283682" x="1822450" y="3232150"/>
          <p14:tracePt t="283698" x="1938338" y="3232150"/>
          <p14:tracePt t="283715" x="2062163" y="3232150"/>
          <p14:tracePt t="283732" x="2160588" y="3251200"/>
          <p14:tracePt t="283748" x="2179638" y="3251200"/>
          <p14:tracePt t="283765" x="2187575" y="3251200"/>
          <p14:tracePt t="283814" x="2179638" y="3251200"/>
          <p14:tracePt t="283826" x="2143125" y="3251200"/>
          <p14:tracePt t="283838" x="2044700" y="3251200"/>
          <p14:tracePt t="283851" x="1928813" y="3251200"/>
          <p14:tracePt t="283865" x="1830388" y="3251200"/>
          <p14:tracePt t="283881" x="1704975" y="3241675"/>
          <p14:tracePt t="283899" x="1633538" y="3214688"/>
          <p14:tracePt t="283914" x="1616075" y="3214688"/>
          <p14:tracePt t="283931" x="1608138" y="3214688"/>
          <p14:tracePt t="283948" x="1608138" y="3206750"/>
          <p14:tracePt t="283964" x="1608138" y="3197225"/>
          <p14:tracePt t="284003" x="1625600" y="3187700"/>
          <p14:tracePt t="284027" x="1633538" y="3160713"/>
          <p14:tracePt t="284040" x="1643063" y="3125788"/>
          <p14:tracePt t="284052" x="1660525" y="3027363"/>
          <p14:tracePt t="284066" x="1660525" y="2928938"/>
          <p14:tracePt t="284082" x="1660525" y="2874963"/>
          <p14:tracePt t="284101" x="1660525" y="2822575"/>
          <p14:tracePt t="284116" x="1660525" y="2803525"/>
          <p14:tracePt t="284131" x="1660525" y="2795588"/>
          <p14:tracePt t="284197" x="1660525" y="2813050"/>
          <p14:tracePt t="284233" x="1660525" y="2822575"/>
          <p14:tracePt t="284257" x="1660525" y="2830513"/>
          <p14:tracePt t="284281" x="1660525" y="2849563"/>
          <p14:tracePt t="284293" x="1660525" y="2894013"/>
          <p14:tracePt t="284305" x="1643063" y="2928938"/>
          <p14:tracePt t="284317" x="1643063" y="2965450"/>
          <p14:tracePt t="284331" x="1643063" y="3009900"/>
          <p14:tracePt t="284348" x="1643063" y="3044825"/>
          <p14:tracePt t="284364" x="1633538" y="3071813"/>
          <p14:tracePt t="284381" x="1633538" y="3098800"/>
          <p14:tracePt t="284397" x="1633538" y="3108325"/>
          <p14:tracePt t="284431" x="1633538" y="3116263"/>
          <p14:tracePt t="287601" x="1758950" y="3089275"/>
          <p14:tracePt t="287613" x="1973263" y="3027363"/>
          <p14:tracePt t="287625" x="2214563" y="2982913"/>
          <p14:tracePt t="287649" x="2938463" y="2955925"/>
          <p14:tracePt t="287662" x="3232150" y="2955925"/>
          <p14:tracePt t="287674" x="3536950" y="2973388"/>
          <p14:tracePt t="287686" x="3795713" y="2992438"/>
          <p14:tracePt t="287699" x="4089400" y="2992438"/>
          <p14:tracePt t="287716" x="4322763" y="2992438"/>
          <p14:tracePt t="287734" x="4795838" y="2992438"/>
          <p14:tracePt t="287749" x="5010150" y="2992438"/>
          <p14:tracePt t="287766" x="5197475" y="2992438"/>
          <p14:tracePt t="287783" x="5411788" y="2992438"/>
          <p14:tracePt t="287799" x="5751513" y="3044825"/>
          <p14:tracePt t="287816" x="5849938" y="3044825"/>
          <p14:tracePt t="287834" x="5929313" y="3063875"/>
          <p14:tracePt t="287851" x="5938838" y="3063875"/>
          <p14:tracePt t="287866" x="5946775" y="3071813"/>
          <p14:tracePt t="287898" x="5946775" y="3098800"/>
          <p14:tracePt t="287915" x="5875338" y="3160713"/>
          <p14:tracePt t="287932" x="5661025" y="3259138"/>
          <p14:tracePt t="287949" x="5492750" y="3322638"/>
          <p14:tracePt t="287966" x="5153025" y="3375025"/>
          <p14:tracePt t="287982" x="4983163" y="3375025"/>
          <p14:tracePt t="287999" x="4894263" y="3375025"/>
          <p14:tracePt t="288016" x="4830763" y="3375025"/>
          <p14:tracePt t="288033" x="4813300" y="3375025"/>
          <p14:tracePt t="288049" x="4803775" y="3278188"/>
          <p14:tracePt t="288066" x="4848225" y="3214688"/>
          <p14:tracePt t="288084" x="5278438" y="3027363"/>
          <p14:tracePt t="288099" x="5554663" y="2982913"/>
          <p14:tracePt t="288117" x="5786438" y="2965450"/>
          <p14:tracePt t="288133" x="6269038" y="2973388"/>
          <p14:tracePt t="288149" x="6483350" y="3054350"/>
          <p14:tracePt t="288167" x="6742113" y="3160713"/>
          <p14:tracePt t="288182" x="6796088" y="3187700"/>
          <p14:tracePt t="288199" x="6823075" y="3232150"/>
          <p14:tracePt t="288216" x="6840538" y="3357563"/>
          <p14:tracePt t="288233" x="6778625" y="3465513"/>
          <p14:tracePt t="288248" x="6688138" y="3554413"/>
          <p14:tracePt t="288265" x="6384925" y="3733800"/>
          <p14:tracePt t="288282" x="6188075" y="3768725"/>
          <p14:tracePt t="288298" x="6018213" y="3768725"/>
          <p14:tracePt t="288315" x="5778500" y="3741738"/>
          <p14:tracePt t="288332" x="5751513" y="3733800"/>
          <p14:tracePt t="288350" x="5741988" y="3598863"/>
          <p14:tracePt t="288365" x="5795963" y="3517900"/>
          <p14:tracePt t="288382" x="5894388" y="3402013"/>
          <p14:tracePt t="288398" x="6232525" y="3286125"/>
          <p14:tracePt t="288415" x="6446838" y="3268663"/>
          <p14:tracePt t="288432" x="6688138" y="3268663"/>
          <p14:tracePt t="288449" x="7045325" y="3278188"/>
          <p14:tracePt t="288465" x="7126288" y="3295650"/>
          <p14:tracePt t="288482" x="7170738" y="3322638"/>
          <p14:tracePt t="288498" x="7170738" y="3384550"/>
          <p14:tracePt t="288515" x="7143750" y="3482975"/>
          <p14:tracePt t="288532" x="7072313" y="3616325"/>
          <p14:tracePt t="288550" x="6742113" y="3849688"/>
          <p14:tracePt t="288565" x="6564313" y="3921125"/>
          <p14:tracePt t="288582" x="6394450" y="3965575"/>
          <p14:tracePt t="288599" x="6259513" y="3965575"/>
          <p14:tracePt t="288615" x="6251575" y="3965575"/>
          <p14:tracePt t="288632" x="6251575" y="3902075"/>
          <p14:tracePt t="288648" x="6384925" y="3687763"/>
          <p14:tracePt t="288665" x="6518275" y="3571875"/>
          <p14:tracePt t="288682" x="6715125" y="3473450"/>
          <p14:tracePt t="288698" x="7081838" y="3357563"/>
          <p14:tracePt t="288715" x="7251700" y="3340100"/>
          <p14:tracePt t="288733" x="7446963" y="3340100"/>
          <p14:tracePt t="288748" x="7483475" y="3340100"/>
          <p14:tracePt t="288765" x="7493000" y="3340100"/>
          <p14:tracePt t="288782" x="7500938" y="3349625"/>
          <p14:tracePt t="288798" x="7518400" y="3465513"/>
          <p14:tracePt t="288816" x="7518400" y="3544888"/>
          <p14:tracePt t="288835" x="7510463" y="3616325"/>
          <p14:tracePt t="288851" x="7500938" y="3635375"/>
          <p14:tracePt t="288882" x="7493000" y="3635375"/>
          <p14:tracePt t="288899" x="7493000" y="3625850"/>
          <p14:tracePt t="288915" x="7493000" y="3616325"/>
          <p14:tracePt t="288932" x="7527925" y="3598863"/>
          <p14:tracePt t="288949" x="7581900" y="3598863"/>
          <p14:tracePt t="288965" x="7616825" y="3598863"/>
          <p14:tracePt t="288982" x="7715250" y="3598863"/>
          <p14:tracePt t="288999" x="7751763" y="3598863"/>
          <p14:tracePt t="289017" x="7813675" y="3598863"/>
          <p14:tracePt t="289033" x="7823200" y="3589338"/>
          <p14:tracePt t="289049" x="7840663" y="3571875"/>
          <p14:tracePt t="289067" x="7921625" y="3517900"/>
          <p14:tracePt t="289083" x="7983538" y="3482975"/>
          <p14:tracePt t="289100" x="8064500" y="3429000"/>
          <p14:tracePt t="289116" x="8207375" y="3330575"/>
          <p14:tracePt t="289133" x="8251825" y="3303588"/>
          <p14:tracePt t="289150" x="8286750" y="3278188"/>
          <p14:tracePt t="289166" x="8323263" y="3278188"/>
          <p14:tracePt t="289251" x="8323263" y="3286125"/>
          <p14:tracePt t="289263" x="8286750" y="3303588"/>
          <p14:tracePt t="289275" x="8251825" y="3303588"/>
          <p14:tracePt t="289287" x="8180388" y="3303588"/>
          <p14:tracePt t="289300" x="8126413" y="3303588"/>
          <p14:tracePt t="289316" x="8099425" y="3303588"/>
          <p14:tracePt t="289333" x="8089900" y="3303588"/>
          <p14:tracePt t="289350" x="8072438" y="3322638"/>
          <p14:tracePt t="289366" x="8064500" y="3340100"/>
          <p14:tracePt t="289385" x="8045450" y="3367088"/>
          <p14:tracePt t="289400" x="8045450" y="3375025"/>
          <p14:tracePt t="289416" x="8045450" y="3394075"/>
          <p14:tracePt t="289433" x="8045450" y="3455988"/>
          <p14:tracePt t="289450" x="8064500" y="3482975"/>
          <p14:tracePt t="289466" x="8089900" y="3509963"/>
          <p14:tracePt t="289483" x="8143875" y="3544888"/>
          <p14:tracePt t="289499" x="8161338" y="3544888"/>
          <p14:tracePt t="289516" x="8188325" y="3544888"/>
          <p14:tracePt t="289533" x="8224838" y="3536950"/>
          <p14:tracePt t="289549" x="8304213" y="3473450"/>
          <p14:tracePt t="289566" x="8350250" y="3429000"/>
          <p14:tracePt t="289584" x="8375650" y="3402013"/>
          <p14:tracePt t="289599" x="8402638" y="3357563"/>
          <p14:tracePt t="289616" x="8412163" y="3349625"/>
          <p14:tracePt t="289633" x="8412163" y="3303588"/>
          <p14:tracePt t="289649" x="8412163" y="3295650"/>
          <p14:tracePt t="289666" x="8394700" y="3268663"/>
          <p14:tracePt t="289683" x="8367713" y="3251200"/>
          <p14:tracePt t="289699" x="8340725" y="3232150"/>
          <p14:tracePt t="289718" x="8323263" y="3214688"/>
          <p14:tracePt t="289733" x="8296275" y="3214688"/>
          <p14:tracePt t="289750" x="8259763" y="3214688"/>
          <p14:tracePt t="289766" x="8197850" y="3206750"/>
          <p14:tracePt t="289783" x="8161338" y="3206750"/>
          <p14:tracePt t="289800" x="8099425" y="3224213"/>
          <p14:tracePt t="289818" x="8037513" y="3251200"/>
          <p14:tracePt t="289833" x="8027988" y="3268663"/>
          <p14:tracePt t="289851" x="8018463" y="3278188"/>
          <p14:tracePt t="289866" x="8010525" y="3313113"/>
          <p14:tracePt t="289882" x="8010525" y="3340100"/>
          <p14:tracePt t="289899" x="7993063" y="3357563"/>
          <p14:tracePt t="289916" x="7993063" y="3394075"/>
          <p14:tracePt t="289933" x="7993063" y="3402013"/>
          <p14:tracePt t="289949" x="7993063" y="3411538"/>
          <p14:tracePt t="289966" x="8010525" y="3429000"/>
          <p14:tracePt t="289983" x="8018463" y="3438525"/>
          <p14:tracePt t="290000" x="8037513" y="3465513"/>
          <p14:tracePt t="290016" x="8045450" y="3473450"/>
          <p14:tracePt t="290034" x="8054975" y="3482975"/>
          <p14:tracePt t="290052" x="8099425" y="3482975"/>
          <p14:tracePt t="290066" x="8135938" y="3482975"/>
          <p14:tracePt t="290083" x="8180388" y="3482975"/>
          <p14:tracePt t="290101" x="8242300" y="3455988"/>
          <p14:tracePt t="290116" x="8251825" y="3446463"/>
          <p14:tracePt t="290132" x="8259763" y="3429000"/>
          <p14:tracePt t="290149" x="8278813" y="3402013"/>
          <p14:tracePt t="290165" x="8278813" y="3375025"/>
          <p14:tracePt t="290182" x="8278813" y="3367088"/>
          <p14:tracePt t="290199" x="8278813" y="3340100"/>
          <p14:tracePt t="290215" x="8278813" y="3330575"/>
          <p14:tracePt t="290232" x="8259763" y="3313113"/>
          <p14:tracePt t="290233" x="8251825" y="3303588"/>
          <p14:tracePt t="290249" x="8242300" y="3295650"/>
          <p14:tracePt t="290265" x="8232775" y="3286125"/>
          <p14:tracePt t="290282" x="8188325" y="3286125"/>
          <p14:tracePt t="290298" x="8143875" y="3286125"/>
          <p14:tracePt t="290315" x="8108950" y="3286125"/>
          <p14:tracePt t="290332" x="8027988" y="3313113"/>
          <p14:tracePt t="290349" x="8001000" y="3340100"/>
          <p14:tracePt t="290365" x="7974013" y="3367088"/>
          <p14:tracePt t="290383" x="7939088" y="3402013"/>
          <p14:tracePt t="290400" x="7929563" y="3411538"/>
          <p14:tracePt t="290417" x="7921625" y="3438525"/>
          <p14:tracePt t="290433" x="7921625" y="3455988"/>
          <p14:tracePt t="290449" x="7921625" y="3465513"/>
          <p14:tracePt t="290466" x="7921625" y="3509963"/>
          <p14:tracePt t="290483" x="7947025" y="3536950"/>
          <p14:tracePt t="290502" x="7983538" y="3571875"/>
          <p14:tracePt t="290516" x="8010525" y="3598863"/>
          <p14:tracePt t="290533" x="8037513" y="3608388"/>
          <p14:tracePt t="290549" x="8054975" y="3616325"/>
          <p14:tracePt t="290566" x="8081963" y="3616325"/>
          <p14:tracePt t="290583" x="8143875" y="3616325"/>
          <p14:tracePt t="290600" x="8170863" y="3608388"/>
          <p14:tracePt t="290618" x="8232775" y="3527425"/>
          <p14:tracePt t="290633" x="8259763" y="3482975"/>
          <p14:tracePt t="290649" x="8259763" y="3465513"/>
          <p14:tracePt t="290666" x="8278813" y="3384550"/>
          <p14:tracePt t="290683" x="8278813" y="3357563"/>
          <p14:tracePt t="290701" x="8278813" y="3330575"/>
          <p14:tracePt t="290716" x="8259763" y="3322638"/>
          <p14:tracePt t="290733" x="8251825" y="3303588"/>
          <p14:tracePt t="290749" x="8180388" y="3295650"/>
          <p14:tracePt t="290765" x="8108950" y="3295650"/>
          <p14:tracePt t="290782" x="8037513" y="3295650"/>
          <p14:tracePt t="290799" x="7939088" y="3303588"/>
          <p14:tracePt t="290815" x="7921625" y="3313113"/>
          <p14:tracePt t="290832" x="7912100" y="3313113"/>
          <p14:tracePt t="290849" x="7894638" y="3313113"/>
          <p14:tracePt t="290865" x="7894638" y="3322638"/>
          <p14:tracePt t="290898" x="7894638" y="3330575"/>
          <p14:tracePt t="290917" x="7894638" y="3357563"/>
          <p14:tracePt t="290935" x="7902575" y="3446463"/>
          <p14:tracePt t="290950" x="7912100" y="3492500"/>
          <p14:tracePt t="290966" x="7929563" y="3527425"/>
          <p14:tracePt t="290983" x="7947025" y="3563938"/>
          <p14:tracePt t="291000" x="7966075" y="3571875"/>
          <p14:tracePt t="291033" x="8001000" y="3571875"/>
          <p14:tracePt t="291050" x="8045450" y="3554413"/>
          <p14:tracePt t="291066" x="8081963" y="3527425"/>
          <p14:tracePt t="291082" x="8143875" y="3482975"/>
          <p14:tracePt t="291099" x="8224838" y="3411538"/>
          <p14:tracePt t="291116" x="8242300" y="3394075"/>
          <p14:tracePt t="291133" x="8259763" y="3357563"/>
          <p14:tracePt t="291149" x="8259763" y="3349625"/>
          <p14:tracePt t="291166" x="8259763" y="3330575"/>
          <p14:tracePt t="291182" x="8232775" y="3313113"/>
          <p14:tracePt t="291199" x="8197850" y="3303588"/>
          <p14:tracePt t="291216" x="8161338" y="3286125"/>
          <p14:tracePt t="291232" x="8099425" y="3278188"/>
          <p14:tracePt t="291249" x="8072438" y="3278188"/>
          <p14:tracePt t="291266" x="8037513" y="3278188"/>
          <p14:tracePt t="291282" x="8018463" y="3295650"/>
          <p14:tracePt t="291299" x="8001000" y="3322638"/>
          <p14:tracePt t="291316" x="7983538" y="3349625"/>
          <p14:tracePt t="291332" x="7983538" y="3411538"/>
          <p14:tracePt t="291349" x="7983538" y="3429000"/>
          <p14:tracePt t="291365" x="7983538" y="3455988"/>
          <p14:tracePt t="291382" x="8001000" y="3455988"/>
          <p14:tracePt t="291399" x="8037513" y="3455988"/>
          <p14:tracePt t="291415" x="8135938" y="3446463"/>
          <p14:tracePt t="291432" x="8170863" y="3421063"/>
          <p14:tracePt t="291450" x="8242300" y="3367088"/>
          <p14:tracePt t="291465" x="8251825" y="3330575"/>
          <p14:tracePt t="291482" x="8259763" y="3303588"/>
          <p14:tracePt t="291499" x="8259763" y="3232150"/>
          <p14:tracePt t="291515" x="8259763" y="3206750"/>
          <p14:tracePt t="291532" x="8259763" y="3197225"/>
          <p14:tracePt t="291549" x="8259763" y="3187700"/>
          <p14:tracePt t="291565" x="8242300" y="3187700"/>
          <p14:tracePt t="291582" x="8224838" y="3187700"/>
          <p14:tracePt t="291599" x="8180388" y="3206750"/>
          <p14:tracePt t="291615" x="8064500" y="3295650"/>
          <p14:tracePt t="291632" x="8018463" y="3330575"/>
          <p14:tracePt t="291649" x="7993063" y="3375025"/>
          <p14:tracePt t="291665" x="7974013" y="3394075"/>
          <p14:tracePt t="291699" x="7974013" y="3402013"/>
          <p14:tracePt t="291785" x="7966075" y="3402013"/>
          <p14:tracePt t="291824" x="7947025" y="3402013"/>
          <p14:tracePt t="291837" x="7929563" y="3394075"/>
          <p14:tracePt t="291851" x="7858125" y="3375025"/>
          <p14:tracePt t="291861" x="7778750" y="3357563"/>
          <p14:tracePt t="291872" x="7697788" y="3349625"/>
          <p14:tracePt t="291884" x="7626350" y="3330575"/>
          <p14:tracePt t="291899" x="7545388" y="3330575"/>
          <p14:tracePt t="291916" x="7456488" y="3330575"/>
          <p14:tracePt t="291932" x="7331075" y="3340100"/>
          <p14:tracePt t="291949" x="6992938" y="3394075"/>
          <p14:tracePt t="291965" x="6778625" y="3438525"/>
          <p14:tracePt t="291982" x="6323013" y="3455988"/>
          <p14:tracePt t="291999" x="6108700" y="3473450"/>
          <p14:tracePt t="292015" x="5894388" y="3473450"/>
          <p14:tracePt t="292032" x="5581650" y="3492500"/>
          <p14:tracePt t="292049" x="5421313" y="3492500"/>
          <p14:tracePt t="292065" x="5197475" y="3465513"/>
          <p14:tracePt t="292082" x="4714875" y="3340100"/>
          <p14:tracePt t="292100" x="4500563" y="3322638"/>
          <p14:tracePt t="292118" x="4330700" y="3303588"/>
          <p14:tracePt t="292134" x="4143375" y="3303588"/>
          <p14:tracePt t="292150" x="4089400" y="3303588"/>
          <p14:tracePt t="292168" x="4044950" y="3303588"/>
          <p14:tracePt t="292183" x="4017963" y="3303588"/>
          <p14:tracePt t="292200" x="3946525" y="3303588"/>
          <p14:tracePt t="292216" x="3857625" y="3303588"/>
          <p14:tracePt t="292233" x="3786188" y="3303588"/>
          <p14:tracePt t="292250" x="3732213" y="3286125"/>
          <p14:tracePt t="292266" x="3652838" y="3286125"/>
          <p14:tracePt t="292283" x="3625850" y="3278188"/>
          <p14:tracePt t="292300" x="3608388" y="3268663"/>
          <p14:tracePt t="292316" x="3598863" y="3268663"/>
          <p14:tracePt t="292385" x="3598863" y="3259138"/>
          <p14:tracePt t="292420" x="3633788" y="3259138"/>
          <p14:tracePt t="292433" x="3687763" y="3241675"/>
          <p14:tracePt t="292444" x="3724275" y="3232150"/>
          <p14:tracePt t="292456" x="3768725" y="3232150"/>
          <p14:tracePt t="292468" x="3776663" y="3232150"/>
          <p14:tracePt t="292482" x="3786188" y="3232150"/>
          <p14:tracePt t="292504" x="3795713" y="3232150"/>
          <p14:tracePt t="292541" x="3795713" y="3224213"/>
          <p14:tracePt t="292572" x="3776663" y="3224213"/>
          <p14:tracePt t="292583" x="3751263" y="3206750"/>
          <p14:tracePt t="292596" x="3687763" y="3179763"/>
          <p14:tracePt t="292608" x="3633788" y="3170238"/>
          <p14:tracePt t="292620" x="3554413" y="3135313"/>
          <p14:tracePt t="292632" x="3517900" y="3108325"/>
          <p14:tracePt t="292648" x="3490913" y="3108325"/>
          <p14:tracePt t="292719" x="3500438" y="3108325"/>
          <p14:tracePt t="292731" x="3517900" y="3108325"/>
          <p14:tracePt t="292743" x="3527425" y="3108325"/>
          <p14:tracePt t="292755" x="3536950" y="3108325"/>
          <p14:tracePt t="292768" x="3544888" y="3108325"/>
          <p14:tracePt t="292783" x="3554413" y="3116263"/>
          <p14:tracePt t="292831" x="3562350" y="3116263"/>
          <p14:tracePt t="292890" x="3562350" y="3098800"/>
          <p14:tracePt t="292903" x="3562350" y="3071813"/>
          <p14:tracePt t="292915" x="3562350" y="3017838"/>
          <p14:tracePt t="292928" x="3598863" y="2946400"/>
          <p14:tracePt t="292939" x="3625850" y="2867025"/>
          <p14:tracePt t="292952" x="3660775" y="2803525"/>
          <p14:tracePt t="292967" x="3687763" y="2724150"/>
          <p14:tracePt t="292983" x="3714750" y="2687638"/>
          <p14:tracePt t="293001" x="3741738" y="2635250"/>
          <p14:tracePt t="293016" x="3741738" y="2625725"/>
          <p14:tracePt t="293033" x="3751263" y="2616200"/>
          <p14:tracePt t="293049" x="3751263" y="2608263"/>
          <p14:tracePt t="293090" x="3751263" y="2589213"/>
          <p14:tracePt t="293102" x="3751263" y="2581275"/>
          <p14:tracePt t="293115" x="3724275" y="2563813"/>
          <p14:tracePt t="293132" x="3705225" y="2544763"/>
          <p14:tracePt t="293149" x="3687763" y="2536825"/>
          <p14:tracePt t="293166" x="3660775" y="2527300"/>
          <p14:tracePt t="293199" x="3652838" y="2527300"/>
          <p14:tracePt t="293216" x="3633788" y="2527300"/>
          <p14:tracePt t="293233" x="3625850" y="2527300"/>
          <p14:tracePt t="293249" x="3598863" y="2554288"/>
          <p14:tracePt t="293266" x="3581400" y="2571750"/>
          <p14:tracePt t="293283" x="3562350" y="2589213"/>
          <p14:tracePt t="293299" x="3509963" y="2625725"/>
          <p14:tracePt t="293316" x="3482975" y="2635250"/>
          <p14:tracePt t="293333" x="3473450" y="2643188"/>
          <p14:tracePt t="293366" x="3465513" y="2643188"/>
          <p14:tracePt t="293382" x="3465513" y="2652713"/>
          <p14:tracePt t="293466" x="3490913" y="2670175"/>
          <p14:tracePt t="293478" x="3517900" y="2687638"/>
          <p14:tracePt t="293490" x="3544888" y="2714625"/>
          <p14:tracePt t="293502" x="3581400" y="2759075"/>
          <p14:tracePt t="293516" x="3608388" y="2786063"/>
          <p14:tracePt t="293532" x="3643313" y="2795588"/>
          <p14:tracePt t="293549" x="3652838" y="2803525"/>
          <p14:tracePt t="293566" x="3670300" y="2813050"/>
          <p14:tracePt t="293582" x="3724275" y="2813050"/>
          <p14:tracePt t="293599" x="3751263" y="2813050"/>
          <p14:tracePt t="293615" x="3786188" y="2813050"/>
          <p14:tracePt t="293632" x="3830638" y="2813050"/>
          <p14:tracePt t="293649" x="3848100" y="2813050"/>
          <p14:tracePt t="293665" x="3848100" y="2803525"/>
          <p14:tracePt t="293682" x="3857625" y="2795588"/>
          <p14:tracePt t="293699" x="3857625" y="2786063"/>
          <p14:tracePt t="293716" x="3857625" y="2741613"/>
          <p14:tracePt t="293732" x="3848100" y="2697163"/>
          <p14:tracePt t="293749" x="3840163" y="2679700"/>
          <p14:tracePt t="293765" x="3768725" y="2589213"/>
          <p14:tracePt t="293782" x="3741738" y="2563813"/>
          <p14:tracePt t="293799" x="3724275" y="2554288"/>
          <p14:tracePt t="293815" x="3660775" y="2544763"/>
          <p14:tracePt t="293832" x="3616325" y="2544763"/>
          <p14:tracePt t="293849" x="3581400" y="2544763"/>
          <p14:tracePt t="293866" x="3517900" y="2544763"/>
          <p14:tracePt t="293882" x="3509963" y="2544763"/>
          <p14:tracePt t="293899" x="3490913" y="2544763"/>
          <p14:tracePt t="293959" x="3482975" y="2544763"/>
          <p14:tracePt t="293985" x="3473450" y="2554288"/>
          <p14:tracePt t="293998" x="3446463" y="2563813"/>
          <p14:tracePt t="294009" x="3438525" y="2571750"/>
          <p14:tracePt t="294022" x="3429000" y="2581275"/>
          <p14:tracePt t="294035" x="3419475" y="2598738"/>
          <p14:tracePt t="294050" x="3419475" y="2608263"/>
          <p14:tracePt t="294067" x="3411538" y="2608263"/>
          <p14:tracePt t="294088" x="3411538" y="2616200"/>
          <p14:tracePt t="294124" x="3411538" y="2625725"/>
          <p14:tracePt t="294136" x="3411538" y="2635250"/>
          <p14:tracePt t="294149" x="3411538" y="2670175"/>
          <p14:tracePt t="294160" x="3411538" y="2679700"/>
          <p14:tracePt t="294172" x="3411538" y="2697163"/>
          <p14:tracePt t="294185" x="3411538" y="2724150"/>
          <p14:tracePt t="294199" x="3411538" y="2759075"/>
          <p14:tracePt t="294215" x="3411538" y="2786063"/>
          <p14:tracePt t="294232" x="3411538" y="2795588"/>
          <p14:tracePt t="294249" x="3411538" y="2813050"/>
          <p14:tracePt t="294283" x="3411538" y="2849563"/>
          <p14:tracePt t="294299" x="3419475" y="2857500"/>
          <p14:tracePt t="294315" x="3429000" y="2867025"/>
          <p14:tracePt t="294332" x="3446463" y="2894013"/>
          <p14:tracePt t="294349" x="3446463" y="2901950"/>
          <p14:tracePt t="294366" x="3465513" y="2901950"/>
          <p14:tracePt t="294382" x="3482975" y="2911475"/>
          <p14:tracePt t="294399" x="3500438" y="2921000"/>
          <p14:tracePt t="294416" x="3562350" y="2938463"/>
          <p14:tracePt t="294432" x="3589338" y="2938463"/>
          <p14:tracePt t="294449" x="3625850" y="2938463"/>
          <p14:tracePt t="294465" x="3687763" y="2928938"/>
          <p14:tracePt t="294482" x="3714750" y="2921000"/>
          <p14:tracePt t="294499" x="3741738" y="2901950"/>
          <p14:tracePt t="294515" x="3776663" y="2867025"/>
          <p14:tracePt t="294532" x="3786188" y="2857500"/>
          <p14:tracePt t="294549" x="3795713" y="2849563"/>
          <p14:tracePt t="294565" x="3795713" y="2840038"/>
          <p14:tracePt t="294582" x="3795713" y="2830513"/>
          <p14:tracePt t="294599" x="3795713" y="2822575"/>
          <p14:tracePt t="294616" x="3776663" y="2759075"/>
          <p14:tracePt t="294632" x="3751263" y="2714625"/>
          <p14:tracePt t="294649" x="3687763" y="2670175"/>
          <p14:tracePt t="294666" x="3562350" y="2581275"/>
          <p14:tracePt t="294682" x="3527425" y="2554288"/>
          <p14:tracePt t="294699" x="3500438" y="2544763"/>
          <p14:tracePt t="294715" x="3455988" y="2544763"/>
          <p14:tracePt t="294732" x="3419475" y="2544763"/>
          <p14:tracePt t="294749" x="3375025" y="2544763"/>
          <p14:tracePt t="294767" x="3348038" y="2544763"/>
          <p14:tracePt t="294783" x="3340100" y="2554288"/>
          <p14:tracePt t="294800" x="3340100" y="2563813"/>
          <p14:tracePt t="294816" x="3340100" y="2571750"/>
          <p14:tracePt t="294837" x="3340100" y="2589213"/>
          <p14:tracePt t="294863" x="3348038" y="2589213"/>
          <p14:tracePt t="294874" x="3357563" y="2589213"/>
          <p14:tracePt t="294886" x="3394075" y="2598738"/>
          <p14:tracePt t="294899" x="3446463" y="2608263"/>
          <p14:tracePt t="294916" x="3500438" y="2625725"/>
          <p14:tracePt t="294933" x="3562350" y="2635250"/>
          <p14:tracePt t="294949" x="3633788" y="2635250"/>
          <p14:tracePt t="294967" x="3660775" y="2652713"/>
          <p14:tracePt t="294984" x="3670300" y="2652713"/>
          <p14:tracePt t="295000" x="3679825" y="2660650"/>
          <p14:tracePt t="295034" x="3679825" y="2670175"/>
          <p14:tracePt t="295051" x="3660775" y="2697163"/>
          <p14:tracePt t="295067" x="3581400" y="2724150"/>
          <p14:tracePt t="295085" x="3367088" y="2867025"/>
          <p14:tracePt t="295100" x="3232150" y="2938463"/>
          <p14:tracePt t="295117" x="3081338" y="3017838"/>
          <p14:tracePt t="295134" x="2822575" y="3224213"/>
          <p14:tracePt t="295150" x="2687638" y="3322638"/>
          <p14:tracePt t="295166" x="2536825" y="3411538"/>
          <p14:tracePt t="295183" x="2366963" y="3517900"/>
          <p14:tracePt t="295200" x="2330450" y="3544888"/>
          <p14:tracePt t="295217" x="2295525" y="3544888"/>
          <p14:tracePt t="295233" x="2286000" y="3544888"/>
          <p14:tracePt t="295250" x="2276475" y="3544888"/>
          <p14:tracePt t="295266" x="2197100" y="3589338"/>
          <p14:tracePt t="295282" x="2160588" y="3635375"/>
          <p14:tracePt t="295299" x="2098675" y="3662363"/>
          <p14:tracePt t="295316" x="2036763" y="3687763"/>
          <p14:tracePt t="295332" x="2017713" y="3687763"/>
          <p14:tracePt t="295350" x="1982788" y="3687763"/>
          <p14:tracePt t="295366" x="1946275" y="3687763"/>
          <p14:tracePt t="295382" x="1928813" y="3687763"/>
          <p14:tracePt t="295399" x="1866900" y="3687763"/>
          <p14:tracePt t="295417" x="1857375" y="3687763"/>
          <p14:tracePt t="295433" x="1830388" y="3687763"/>
          <p14:tracePt t="295450" x="1795463" y="3687763"/>
          <p14:tracePt t="295467" x="1785938" y="3687763"/>
          <p14:tracePt t="295484" x="1776413" y="3670300"/>
          <p14:tracePt t="295517" x="1768475" y="3670300"/>
          <p14:tracePt t="295534" x="1768475" y="3652838"/>
          <p14:tracePt t="295559" x="1758950" y="3652838"/>
          <p14:tracePt t="295570" x="1751013" y="3652838"/>
          <p14:tracePt t="295588" x="1741488" y="3652838"/>
          <p14:tracePt t="295601" x="1724025" y="3652838"/>
          <p14:tracePt t="295617" x="1714500" y="3643313"/>
          <p14:tracePt t="295637" x="1704975" y="3635375"/>
          <p14:tracePt t="295650" x="1697038" y="3625850"/>
          <p14:tracePt t="295667" x="1697038" y="3616325"/>
          <p14:tracePt t="295683" x="1697038" y="3608388"/>
          <p14:tracePt t="295700" x="1697038" y="3581400"/>
          <p14:tracePt t="295717" x="1697038" y="3571875"/>
          <p14:tracePt t="295734" x="1697038" y="3563938"/>
          <p14:tracePt t="295758" x="1697038" y="3554413"/>
          <p14:tracePt t="295794" x="1704975" y="3544888"/>
          <p14:tracePt t="295817" x="1714500" y="3536950"/>
          <p14:tracePt t="295843" x="1731963" y="3527425"/>
          <p14:tracePt t="295855" x="1741488" y="3509963"/>
          <p14:tracePt t="295868" x="1751013" y="3500438"/>
          <p14:tracePt t="295879" x="1751013" y="3492500"/>
          <p14:tracePt t="295891" x="1758950" y="3482975"/>
          <p14:tracePt t="295904" x="1768475" y="3473450"/>
          <p14:tracePt t="295916" x="1768475" y="3465513"/>
          <p14:tracePt t="295940" x="1768475" y="3455988"/>
          <p14:tracePt t="295952" x="1776413" y="3455988"/>
          <p14:tracePt t="296014" x="1785938" y="3446463"/>
          <p14:tracePt t="296028" x="1803400" y="3429000"/>
          <p14:tracePt t="296041" x="1822450" y="3411538"/>
          <p14:tracePt t="296053" x="1866900" y="3384550"/>
          <p14:tracePt t="296067" x="1901825" y="3357563"/>
          <p14:tracePt t="296085" x="1955800" y="3330575"/>
          <p14:tracePt t="296100" x="2000250" y="3303588"/>
          <p14:tracePt t="296117" x="2062163" y="3286125"/>
          <p14:tracePt t="296133" x="2071688" y="3286125"/>
          <p14:tracePt t="296150" x="2089150" y="3286125"/>
          <p14:tracePt t="296166" x="2143125" y="3286125"/>
          <p14:tracePt t="296183" x="2160588" y="3286125"/>
          <p14:tracePt t="296200" x="2187575" y="3295650"/>
          <p14:tracePt t="296216" x="2205038" y="3313113"/>
          <p14:tracePt t="296233" x="2232025" y="3322638"/>
          <p14:tracePt t="296252" x="2251075" y="3330575"/>
          <p14:tracePt t="296267" x="2259013" y="3340100"/>
          <p14:tracePt t="296284" x="2268538" y="3357563"/>
          <p14:tracePt t="296300" x="2286000" y="3375025"/>
          <p14:tracePt t="296318" x="2286000" y="3384550"/>
          <p14:tracePt t="296333" x="2303463" y="3394075"/>
          <p14:tracePt t="296351" x="2322513" y="3411538"/>
          <p14:tracePt t="296368" x="2322513" y="3421063"/>
          <p14:tracePt t="296384" x="2330450" y="3438525"/>
          <p14:tracePt t="296400" x="2330450" y="3446463"/>
          <p14:tracePt t="296417" x="2330450" y="3455988"/>
          <p14:tracePt t="296434" x="2330450" y="3465513"/>
          <p14:tracePt t="296451" x="2330450" y="3473450"/>
          <p14:tracePt t="296466" x="2330450" y="3482975"/>
          <p14:tracePt t="296483" x="2295525" y="3500438"/>
          <p14:tracePt t="296499" x="2286000" y="3509963"/>
          <p14:tracePt t="296516" x="2276475" y="3509963"/>
          <p14:tracePt t="296532" x="2241550" y="3517900"/>
          <p14:tracePt t="296549" x="2205038" y="3544888"/>
          <p14:tracePt t="296566" x="2089150" y="3589338"/>
          <p14:tracePt t="296582" x="2036763" y="3616325"/>
          <p14:tracePt t="296599" x="1973263" y="3635375"/>
          <p14:tracePt t="296616" x="1955800" y="3643313"/>
          <p14:tracePt t="296633" x="1911350" y="3643313"/>
          <p14:tracePt t="296650" x="1884363" y="3643313"/>
          <p14:tracePt t="296666" x="1857375" y="3643313"/>
          <p14:tracePt t="296683" x="1812925" y="3589338"/>
          <p14:tracePt t="296700" x="1785938" y="3581400"/>
          <p14:tracePt t="296716" x="1768475" y="3554413"/>
          <p14:tracePt t="296733" x="1768475" y="3536950"/>
          <p14:tracePt t="296750" x="1768475" y="3509963"/>
          <p14:tracePt t="296769" x="1768475" y="3492500"/>
          <p14:tracePt t="296784" x="1768475" y="3482975"/>
          <p14:tracePt t="296817" x="1776413" y="3473450"/>
          <p14:tracePt t="296834" x="1785938" y="3455988"/>
          <p14:tracePt t="296852" x="1803400" y="3446463"/>
          <p14:tracePt t="296869" x="1884363" y="3394075"/>
          <p14:tracePt t="296884" x="1946275" y="3367088"/>
          <p14:tracePt t="296900" x="1982788" y="3340100"/>
          <p14:tracePt t="296916" x="2036763" y="3313113"/>
          <p14:tracePt t="296933" x="2054225" y="3313113"/>
          <p14:tracePt t="296949" x="2081213" y="3303588"/>
          <p14:tracePt t="296966" x="2143125" y="3303588"/>
          <p14:tracePt t="296982" x="2160588" y="3303588"/>
          <p14:tracePt t="296999" x="2214563" y="3322638"/>
          <p14:tracePt t="297016" x="2224088" y="3322638"/>
          <p14:tracePt t="297033" x="2241550" y="3340100"/>
          <p14:tracePt t="297050" x="2268538" y="3375025"/>
          <p14:tracePt t="297067" x="2276475" y="3411538"/>
          <p14:tracePt t="297086" x="2295525" y="3492500"/>
          <p14:tracePt t="297117" x="2295525" y="3536950"/>
          <p14:tracePt t="297133" x="2295525" y="3544888"/>
          <p14:tracePt t="297151" x="2276475" y="3563938"/>
          <p14:tracePt t="297166" x="2268538" y="3581400"/>
          <p14:tracePt t="297183" x="2251075" y="3581400"/>
          <p14:tracePt t="297200" x="2170113" y="3635375"/>
          <p14:tracePt t="297216" x="2125663" y="3662363"/>
          <p14:tracePt t="297233" x="2071688" y="3670300"/>
          <p14:tracePt t="297235" x="2017713" y="3687763"/>
          <p14:tracePt t="297250" x="1982788" y="3687763"/>
          <p14:tracePt t="297267" x="1938338" y="3687763"/>
          <p14:tracePt t="297286" x="1874838" y="3670300"/>
          <p14:tracePt t="297300" x="1847850" y="3643313"/>
          <p14:tracePt t="297317" x="1839913" y="3616325"/>
          <p14:tracePt t="297336" x="1812925" y="3571875"/>
          <p14:tracePt t="297351" x="1812925" y="3544888"/>
          <p14:tracePt t="297367" x="1812925" y="3527425"/>
          <p14:tracePt t="297383" x="1839913" y="3492500"/>
          <p14:tracePt t="297400" x="1893888" y="3446463"/>
          <p14:tracePt t="297416" x="1982788" y="3411538"/>
          <p14:tracePt t="297433" x="2071688" y="3384550"/>
          <p14:tracePt t="297450" x="2098675" y="3375025"/>
          <p14:tracePt t="308628" x="2098675" y="3402013"/>
          <p14:tracePt t="308640" x="2098675" y="3429000"/>
          <p14:tracePt t="308654" x="2098675" y="3465513"/>
          <p14:tracePt t="308670" x="2098675" y="3500438"/>
          <p14:tracePt t="308681" x="2098675" y="3527425"/>
          <p14:tracePt t="308693" x="2098675" y="3581400"/>
          <p14:tracePt t="308705" x="2081213" y="3635375"/>
          <p14:tracePt t="308718" x="2071688" y="3687763"/>
          <p14:tracePt t="308736" x="2054225" y="3813175"/>
          <p14:tracePt t="308753" x="2036763" y="3965575"/>
          <p14:tracePt t="308768" x="2017713" y="4000500"/>
          <p14:tracePt t="308785" x="2009775" y="4054475"/>
          <p14:tracePt t="308802" x="1982788" y="4108450"/>
          <p14:tracePt t="308818" x="1973263" y="4135438"/>
          <p14:tracePt t="308835" x="1973263" y="4152900"/>
          <p14:tracePt t="308852" x="1955800" y="4187825"/>
          <p14:tracePt t="308869" x="1946275" y="4197350"/>
          <p14:tracePt t="308886" x="1946275" y="4206875"/>
          <p14:tracePt t="309223" x="1955800" y="4206875"/>
          <p14:tracePt t="309235" x="1990725" y="4197350"/>
          <p14:tracePt t="309247" x="2017713" y="4197350"/>
          <p14:tracePt t="309259" x="2044700" y="4197350"/>
          <p14:tracePt t="309271" x="2062163" y="4197350"/>
          <p14:tracePt t="309284" x="2089150" y="4197350"/>
          <p14:tracePt t="309301" x="2108200" y="4197350"/>
          <p14:tracePt t="309321" x="2152650" y="4197350"/>
          <p14:tracePt t="309335" x="2179638" y="4197350"/>
          <p14:tracePt t="309352" x="2187575" y="4197350"/>
          <p14:tracePt t="309369" x="2241550" y="4197350"/>
          <p14:tracePt t="309385" x="2286000" y="4197350"/>
          <p14:tracePt t="309402" x="2303463" y="4197350"/>
          <p14:tracePt t="309419" x="2384425" y="4224338"/>
          <p14:tracePt t="309435" x="2419350" y="4224338"/>
          <p14:tracePt t="309454" x="2482850" y="4241800"/>
          <p14:tracePt t="309468" x="2509838" y="4241800"/>
          <p14:tracePt t="309485" x="2517775" y="4251325"/>
          <p14:tracePt t="366941" x="2527300" y="4251325"/>
          <p14:tracePt t="366953" x="2536825" y="4259263"/>
          <p14:tracePt t="366966" x="2544763" y="4268788"/>
          <p14:tracePt t="366979" x="2571750" y="4278313"/>
          <p14:tracePt t="366995" x="2598738" y="4295775"/>
          <p14:tracePt t="367009" x="2633663" y="4305300"/>
          <p14:tracePt t="367026" x="2660650" y="4330700"/>
          <p14:tracePt t="367041" x="2697163" y="4357688"/>
          <p14:tracePt t="367058" x="2795588" y="4411663"/>
          <p14:tracePt t="367075" x="2840038" y="4429125"/>
          <p14:tracePt t="367092" x="2884488" y="4456113"/>
          <p14:tracePt t="367108" x="2894013" y="4456113"/>
          <p14:tracePt t="367124" x="2919413" y="4465638"/>
          <p14:tracePt t="367141" x="2965450" y="4492625"/>
          <p14:tracePt t="367158" x="2982913" y="4500563"/>
          <p14:tracePt t="367175" x="3000375" y="4510088"/>
          <p14:tracePt t="367191" x="3017838" y="4519613"/>
          <p14:tracePt t="367208" x="3027363" y="4519613"/>
          <p14:tracePt t="367225" x="3062288" y="4527550"/>
          <p14:tracePt t="367241" x="3089275" y="4545013"/>
          <p14:tracePt t="367258" x="3125788" y="4554538"/>
          <p14:tracePt t="367274" x="3241675" y="4581525"/>
          <p14:tracePt t="367291" x="3313113" y="4598988"/>
          <p14:tracePt t="367307" x="3419475" y="4635500"/>
          <p14:tracePt t="367324" x="3660775" y="4670425"/>
          <p14:tracePt t="367341" x="3830638" y="4706938"/>
          <p14:tracePt t="367358" x="3983038" y="4724400"/>
          <p14:tracePt t="367375" x="4251325" y="4759325"/>
          <p14:tracePt t="367392" x="4375150" y="4778375"/>
          <p14:tracePt t="367408" x="4572000" y="4813300"/>
          <p14:tracePt t="367425" x="4652963" y="4830763"/>
          <p14:tracePt t="367442" x="4687888" y="4840288"/>
          <p14:tracePt t="367458" x="4768850" y="4876800"/>
          <p14:tracePt t="367475" x="4795838" y="4902200"/>
          <p14:tracePt t="367492" x="4822825" y="4929188"/>
          <p14:tracePt t="367508" x="4830763" y="4956175"/>
          <p14:tracePt t="367525" x="4857750" y="5000625"/>
          <p14:tracePt t="367542" x="4867275" y="5019675"/>
          <p14:tracePt t="367560" x="4894263" y="5072063"/>
          <p14:tracePt t="367575" x="4938713" y="5153025"/>
          <p14:tracePt t="367592" x="4992688" y="5278438"/>
          <p14:tracePt t="367609" x="5153025" y="5500688"/>
          <p14:tracePt t="367625" x="5241925" y="5608638"/>
          <p14:tracePt t="367642" x="5295900" y="5670550"/>
          <p14:tracePt t="367659" x="5375275" y="5751513"/>
          <p14:tracePt t="367675" x="5438775" y="5813425"/>
          <p14:tracePt t="367693" x="5518150" y="5867400"/>
          <p14:tracePt t="368021" x="5572125" y="5867400"/>
          <p14:tracePt t="368034" x="5653088" y="5884863"/>
          <p14:tracePt t="368046" x="5724525" y="5884863"/>
          <p14:tracePt t="368059" x="5822950" y="5894388"/>
          <p14:tracePt t="368075" x="5992813" y="5938838"/>
          <p14:tracePt t="368094" x="6242050" y="5992813"/>
          <p14:tracePt t="368109" x="6350000" y="6019800"/>
          <p14:tracePt t="368125" x="6446838" y="6054725"/>
          <p14:tracePt t="368143" x="6608763" y="6108700"/>
          <p14:tracePt t="368159" x="6707188" y="6143625"/>
          <p14:tracePt t="368176" x="6786563" y="6170613"/>
          <p14:tracePt t="368192" x="6983413" y="6278563"/>
          <p14:tracePt t="368209" x="7064375" y="6305550"/>
          <p14:tracePt t="368228" x="7207250" y="6384925"/>
          <p14:tracePt t="368242" x="7259638" y="6411913"/>
          <p14:tracePt t="368259" x="7304088" y="6429375"/>
          <p14:tracePt t="368276" x="7313613" y="6438900"/>
          <p14:tracePt t="368292" x="7331075" y="6448425"/>
          <p14:tracePt t="368309" x="7340600" y="6448425"/>
          <p14:tracePt t="368326" x="7358063" y="6456363"/>
          <p14:tracePt t="368386" x="7358063" y="6465888"/>
          <p14:tracePt t="368411" x="7367588" y="6465888"/>
          <p14:tracePt t="368425" x="7385050" y="6483350"/>
          <p14:tracePt t="368436" x="7402513" y="6500813"/>
          <p14:tracePt t="368448" x="7429500" y="6519863"/>
          <p14:tracePt t="368461" x="7456488" y="6537325"/>
          <p14:tracePt t="368475" x="7473950" y="6554788"/>
          <p14:tracePt t="368492" x="7493000" y="6564313"/>
          <p14:tracePt t="368526" x="7500938" y="6572250"/>
          <p14:tracePt t="368540" x="7518400" y="6572250"/>
          <p14:tracePt t="368553" x="7545388" y="6581775"/>
          <p14:tracePt t="368564" x="7564438" y="6581775"/>
          <p14:tracePt t="368578" x="7589838" y="6581775"/>
          <p14:tracePt t="368592" x="7616825" y="6581775"/>
          <p14:tracePt t="368609" x="7635875" y="6581775"/>
          <p14:tracePt t="368625" x="7653338" y="6581775"/>
          <p14:tracePt t="368642" x="7680325" y="6581775"/>
          <p14:tracePt t="368659" x="7688263" y="6581775"/>
          <p14:tracePt t="368675" x="7697788" y="6581775"/>
          <p14:tracePt t="368870" x="7697788" y="6572250"/>
          <p14:tracePt t="368942" x="7697788" y="6564313"/>
          <p14:tracePt t="369104" x="7697788" y="6554788"/>
          <p14:tracePt t="369387" x="7688263" y="6554788"/>
          <p14:tracePt t="369447" x="7680325" y="6554788"/>
          <p14:tracePt t="369483" x="7670800" y="6554788"/>
          <p14:tracePt t="369523" x="7653338" y="6554788"/>
          <p14:tracePt t="369546" x="7643813" y="6554788"/>
          <p14:tracePt t="369571" x="7635875" y="6554788"/>
          <p14:tracePt t="369607" x="7626350" y="6554788"/>
          <p14:tracePt t="369656" x="7616825" y="6546850"/>
          <p14:tracePt t="369718" x="7608888" y="6546850"/>
          <p14:tracePt t="370503" x="7608888" y="6537325"/>
          <p14:tracePt t="370557" x="7608888" y="6519863"/>
          <p14:tracePt t="370581" x="7608888" y="6510338"/>
          <p14:tracePt t="370593" x="7581900" y="6500813"/>
          <p14:tracePt t="370605" x="7572375" y="6492875"/>
          <p14:tracePt t="370617" x="7564438" y="6483350"/>
          <p14:tracePt t="370629" x="7554913" y="6475413"/>
          <p14:tracePt t="370642" x="7527925" y="6448425"/>
          <p14:tracePt t="370658" x="7493000" y="6403975"/>
          <p14:tracePt t="370675" x="7402513" y="6357938"/>
          <p14:tracePt t="370692" x="7170738" y="6234113"/>
          <p14:tracePt t="370708" x="7045325" y="6180138"/>
          <p14:tracePt t="370725" x="6911975" y="6118225"/>
          <p14:tracePt t="370742" x="6759575" y="6091238"/>
          <p14:tracePt t="370758" x="6724650" y="6072188"/>
          <p14:tracePt t="370775" x="6697663" y="6064250"/>
          <p14:tracePt t="370808" x="6688138" y="6064250"/>
          <p14:tracePt t="370885" x="6688138" y="6054725"/>
          <p14:tracePt t="370945" x="6688138" y="6046788"/>
          <p14:tracePt t="375310" x="6680200" y="6046788"/>
          <p14:tracePt t="375322" x="6653213" y="6046788"/>
          <p14:tracePt t="375335" x="6643688" y="6046788"/>
          <p14:tracePt t="375347" x="6635750" y="6046788"/>
          <p14:tracePt t="375360" x="6635750" y="6037263"/>
          <p14:tracePt t="375382" x="6626225" y="6037263"/>
          <p14:tracePt t="375407" x="6626225" y="6019800"/>
          <p14:tracePt t="375431" x="6599238" y="6019800"/>
          <p14:tracePt t="375443" x="6589713" y="6010275"/>
          <p14:tracePt t="375454" x="6581775" y="6010275"/>
          <p14:tracePt t="375467" x="6572250" y="6000750"/>
          <p14:tracePt t="375479" x="6564313" y="6000750"/>
          <p14:tracePt t="375503" x="6554788" y="5992813"/>
          <p14:tracePt t="375541" x="6527800" y="5975350"/>
          <p14:tracePt t="375553" x="6473825" y="5938838"/>
          <p14:tracePt t="375566" x="6411913" y="5894388"/>
          <p14:tracePt t="375579" x="6303963" y="5840413"/>
          <p14:tracePt t="375593" x="6224588" y="5795963"/>
          <p14:tracePt t="375610" x="6143625" y="5761038"/>
          <p14:tracePt t="375626" x="5973763" y="5680075"/>
          <p14:tracePt t="375643" x="5911850" y="5635625"/>
          <p14:tracePt t="375660" x="5813425" y="5599113"/>
          <p14:tracePt t="375676" x="5599113" y="5492750"/>
          <p14:tracePt t="375693" x="5473700" y="5438775"/>
          <p14:tracePt t="375711" x="5081588" y="5241925"/>
          <p14:tracePt t="375726" x="4822825" y="5135563"/>
          <p14:tracePt t="375744" x="4545013" y="4992688"/>
          <p14:tracePt t="375760" x="3822700" y="4687888"/>
          <p14:tracePt t="375776" x="3375025" y="4519613"/>
          <p14:tracePt t="375793" x="2973388" y="4357688"/>
          <p14:tracePt t="375810" x="2303463" y="4081463"/>
          <p14:tracePt t="375826" x="2108200" y="4000500"/>
          <p14:tracePt t="375843" x="1973263" y="3929063"/>
          <p14:tracePt t="375860" x="1847850" y="3857625"/>
          <p14:tracePt t="375877" x="1839913" y="3840163"/>
          <p14:tracePt t="375893" x="1830388" y="3822700"/>
          <p14:tracePt t="376216" x="1830388" y="3830638"/>
          <p14:tracePt t="376240" x="1839913" y="3830638"/>
          <p14:tracePt t="376264" x="1847850" y="3849688"/>
          <p14:tracePt t="376277" x="1874838" y="3857625"/>
          <p14:tracePt t="376289" x="1928813" y="3867150"/>
          <p14:tracePt t="376301" x="1982788" y="3884613"/>
          <p14:tracePt t="376315" x="2036763" y="3894138"/>
          <p14:tracePt t="376328" x="2089150" y="3894138"/>
          <p14:tracePt t="376343" x="2133600" y="3911600"/>
          <p14:tracePt t="376360" x="2160588" y="3921125"/>
          <p14:tracePt t="376376" x="2205038" y="3948113"/>
          <p14:tracePt t="376393" x="2241550" y="3956050"/>
          <p14:tracePt t="376412" x="2374900" y="4000500"/>
          <p14:tracePt t="376426" x="2482850" y="4037013"/>
          <p14:tracePt t="376444" x="2589213" y="4090988"/>
          <p14:tracePt t="376459" x="2884488" y="4162425"/>
          <p14:tracePt t="376476" x="3009900" y="4214813"/>
          <p14:tracePt t="376492" x="3116263" y="4251325"/>
          <p14:tracePt t="376509" x="3348038" y="4357688"/>
          <p14:tracePt t="376526" x="3500438" y="4421188"/>
          <p14:tracePt t="376542" x="3625850" y="4473575"/>
          <p14:tracePt t="376559" x="3929063" y="4608513"/>
          <p14:tracePt t="376576" x="4081463" y="4662488"/>
          <p14:tracePt t="376592" x="4251325" y="4741863"/>
          <p14:tracePt t="376609" x="4446588" y="4840288"/>
          <p14:tracePt t="376626" x="4840288" y="5019675"/>
          <p14:tracePt t="376642" x="5045075" y="5091113"/>
          <p14:tracePt t="376659" x="5197475" y="5170488"/>
          <p14:tracePt t="376677" x="5473700" y="5278438"/>
          <p14:tracePt t="376693" x="5572125" y="5313363"/>
          <p14:tracePt t="376711" x="5715000" y="5376863"/>
          <p14:tracePt t="376728" x="5795963" y="5429250"/>
          <p14:tracePt t="376743" x="5875338" y="5473700"/>
          <p14:tracePt t="376747" x="5938838" y="5527675"/>
          <p14:tracePt t="376762" x="6000750" y="5554663"/>
          <p14:tracePt t="376777" x="6037263" y="5581650"/>
          <p14:tracePt t="376795" x="6072188" y="5599113"/>
          <p14:tracePt t="376810" x="6099175" y="5599113"/>
          <p14:tracePt t="376827" x="6116638" y="5618163"/>
          <p14:tracePt t="376844" x="6153150" y="5635625"/>
          <p14:tracePt t="376860" x="6180138" y="5635625"/>
          <p14:tracePt t="376877" x="6180138" y="5643563"/>
          <p14:tracePt t="376893" x="6188075" y="5643563"/>
          <p14:tracePt t="376929" x="6180138" y="5643563"/>
          <p14:tracePt t="376941" x="6170613" y="5643563"/>
          <p14:tracePt t="376953" x="6143625" y="5626100"/>
          <p14:tracePt t="376965" x="6072188" y="5591175"/>
          <p14:tracePt t="376979" x="5921375" y="5519738"/>
          <p14:tracePt t="376993" x="5768975" y="5438775"/>
          <p14:tracePt t="377011" x="5589588" y="5340350"/>
          <p14:tracePt t="377027" x="5170488" y="5162550"/>
          <p14:tracePt t="377043" x="4884738" y="5054600"/>
          <p14:tracePt t="377059" x="4572000" y="4938713"/>
          <p14:tracePt t="377076" x="4205288" y="4751388"/>
          <p14:tracePt t="377092" x="3367088" y="4330700"/>
          <p14:tracePt t="377109" x="2990850" y="4116388"/>
          <p14:tracePt t="377126" x="2616200" y="3902075"/>
          <p14:tracePt t="377142" x="2089150" y="3581400"/>
          <p14:tracePt t="377159" x="1893888" y="3482975"/>
          <p14:tracePt t="377176" x="1633538" y="3330575"/>
          <p14:tracePt t="377192" x="1589088" y="3313113"/>
          <p14:tracePt t="377209" x="1571625" y="3303588"/>
          <p14:tracePt t="377226" x="1554163" y="3295650"/>
          <p14:tracePt t="377259" x="1562100" y="3295650"/>
          <p14:tracePt t="377277" x="1776413" y="3349625"/>
          <p14:tracePt t="377293" x="1990725" y="3411538"/>
          <p14:tracePt t="377312" x="2625725" y="3643313"/>
          <p14:tracePt t="377327" x="2990850" y="3795713"/>
          <p14:tracePt t="377343" x="3357563" y="3983038"/>
          <p14:tracePt t="377360" x="3724275" y="4143375"/>
          <p14:tracePt t="377377" x="4375150" y="4492625"/>
          <p14:tracePt t="377393" x="4848225" y="4759325"/>
          <p14:tracePt t="377412" x="5207000" y="4956175"/>
          <p14:tracePt t="377427" x="5268913" y="4992688"/>
          <p14:tracePt t="377443" x="5295900" y="5000625"/>
          <p14:tracePt t="377460" x="5295900" y="5010150"/>
          <p14:tracePt t="377476" x="5187950" y="5010150"/>
          <p14:tracePt t="377494" x="4884738" y="4956175"/>
          <p14:tracePt t="377511" x="3776663" y="4687888"/>
          <p14:tracePt t="377527" x="3098800" y="4492625"/>
          <p14:tracePt t="377543" x="2562225" y="4313238"/>
          <p14:tracePt t="377560" x="1857375" y="4064000"/>
          <p14:tracePt t="377577" x="1679575" y="3965575"/>
          <p14:tracePt t="377593" x="1616075" y="3921125"/>
          <p14:tracePt t="377611" x="1589088" y="3867150"/>
          <p14:tracePt t="377627" x="1643063" y="3840163"/>
          <p14:tracePt t="377644" x="1857375" y="3822700"/>
          <p14:tracePt t="377659" x="2751138" y="3929063"/>
          <p14:tracePt t="377676" x="3394075" y="4187825"/>
          <p14:tracePt t="377693" x="3902075" y="4429125"/>
          <p14:tracePt t="377709" x="4483100" y="4786313"/>
          <p14:tracePt t="377726" x="4572000" y="4876800"/>
          <p14:tracePt t="377744" x="4616450" y="4921250"/>
          <p14:tracePt t="377760" x="4616450" y="4948238"/>
          <p14:tracePt t="377777" x="4491038" y="4965700"/>
          <p14:tracePt t="377794" x="3795713" y="4948238"/>
          <p14:tracePt t="377810" x="3224213" y="4822825"/>
          <p14:tracePt t="377826" x="2643188" y="4643438"/>
          <p14:tracePt t="377842" x="1776413" y="4278313"/>
          <p14:tracePt t="377859" x="1536700" y="4125913"/>
          <p14:tracePt t="377876" x="1401763" y="3992563"/>
          <p14:tracePt t="377892" x="1339850" y="3867150"/>
          <p14:tracePt t="377909" x="1339850" y="3857625"/>
          <p14:tracePt t="377927" x="1608138" y="3830638"/>
          <p14:tracePt t="377943" x="1946275" y="3867150"/>
          <p14:tracePt t="377960" x="2401888" y="4071938"/>
          <p14:tracePt t="377979" x="3295650" y="4527550"/>
          <p14:tracePt t="377994" x="3517900" y="4652963"/>
          <p14:tracePt t="378010" x="3625850" y="4724400"/>
          <p14:tracePt t="378027" x="3679825" y="4778375"/>
          <p14:tracePt t="378060" x="3625850" y="4778375"/>
          <p14:tracePt t="378077" x="3224213" y="4741863"/>
          <p14:tracePt t="378094" x="2982913" y="4687888"/>
          <p14:tracePt t="378110" x="2803525" y="4591050"/>
          <p14:tracePt t="378128" x="2643188" y="4411663"/>
          <p14:tracePt t="378143" x="2643188" y="4313238"/>
          <p14:tracePt t="378160" x="2697163" y="4170363"/>
          <p14:tracePt t="378177" x="3027363" y="3867150"/>
          <p14:tracePt t="378194" x="3286125" y="3768725"/>
          <p14:tracePt t="378211" x="3554413" y="3724275"/>
          <p14:tracePt t="378228" x="4010025" y="3751263"/>
          <p14:tracePt t="378244" x="4116388" y="3805238"/>
          <p14:tracePt t="378260" x="4187825" y="3894138"/>
          <p14:tracePt t="378276" x="4187825" y="3965575"/>
          <p14:tracePt t="378293" x="4116388" y="4044950"/>
          <p14:tracePt t="378310" x="3786188" y="4241800"/>
          <p14:tracePt t="378326" x="3544888" y="4286250"/>
          <p14:tracePt t="378343" x="3205163" y="4330700"/>
          <p14:tracePt t="378360" x="2401888" y="4286250"/>
          <p14:tracePt t="378376" x="2108200" y="4197350"/>
          <p14:tracePt t="378392" x="1911350" y="4116388"/>
          <p14:tracePt t="378409" x="1731963" y="3956050"/>
          <p14:tracePt t="378426" x="1714500" y="3921125"/>
          <p14:tracePt t="378442" x="1724025" y="3867150"/>
          <p14:tracePt t="378459" x="2027238" y="3670300"/>
          <p14:tracePt t="378476" x="2268538" y="3635375"/>
          <p14:tracePt t="378493" x="3017838" y="3706813"/>
          <p14:tracePt t="378509" x="3465513" y="3876675"/>
          <p14:tracePt t="378526" x="3786188" y="4019550"/>
          <p14:tracePt t="378543" x="4000500" y="4179888"/>
          <p14:tracePt t="378560" x="4017963" y="4206875"/>
          <p14:tracePt t="378576" x="4017963" y="4241800"/>
          <p14:tracePt t="378594" x="3724275" y="4448175"/>
          <p14:tracePt t="378610" x="3438525" y="4581525"/>
          <p14:tracePt t="378627" x="2571750" y="4786313"/>
          <p14:tracePt t="378643" x="1670050" y="4876800"/>
          <p14:tracePt t="378660" x="1500188" y="4867275"/>
          <p14:tracePt t="378678" x="1393825" y="4652963"/>
          <p14:tracePt t="378694" x="1465263" y="4473575"/>
          <p14:tracePt t="378710" x="1670050" y="4206875"/>
          <p14:tracePt t="378728" x="2490788" y="3662363"/>
          <p14:tracePt t="378743" x="3027363" y="3517900"/>
          <p14:tracePt t="378760" x="3429000" y="3492500"/>
          <p14:tracePt t="378777" x="3929063" y="3544888"/>
          <p14:tracePt t="378793" x="4010025" y="3571875"/>
          <p14:tracePt t="378810" x="4037013" y="3598863"/>
          <p14:tracePt t="378827" x="4010025" y="3751263"/>
          <p14:tracePt t="378844" x="3857625" y="3902075"/>
          <p14:tracePt t="378862" x="3295650" y="4357688"/>
          <p14:tracePt t="378877" x="2874963" y="4591050"/>
          <p14:tracePt t="378893" x="2411413" y="4786313"/>
          <p14:tracePt t="378910" x="1990725" y="4894263"/>
          <p14:tracePt t="378926" x="1919288" y="4894263"/>
          <p14:tracePt t="378942" x="1893888" y="4884738"/>
          <p14:tracePt t="378959" x="1919288" y="4643438"/>
          <p14:tracePt t="378976" x="2044700" y="4421188"/>
          <p14:tracePt t="378992" x="2241550" y="4197350"/>
          <p14:tracePt t="379009" x="3000375" y="3768725"/>
          <p14:tracePt t="379026" x="3438525" y="3662363"/>
          <p14:tracePt t="379042" x="4017963" y="3662363"/>
          <p14:tracePt t="379059" x="4143375" y="3687763"/>
          <p14:tracePt t="379076" x="4197350" y="3714750"/>
          <p14:tracePt t="379092" x="4224338" y="3733800"/>
          <p14:tracePt t="379109" x="4170363" y="3830638"/>
          <p14:tracePt t="379126" x="3990975" y="3973513"/>
          <p14:tracePt t="379143" x="3751263" y="4143375"/>
          <p14:tracePt t="379159" x="3125788" y="4545013"/>
          <p14:tracePt t="379176" x="2894013" y="4670425"/>
          <p14:tracePt t="379192" x="2724150" y="4733925"/>
          <p14:tracePt t="379209" x="2643188" y="4724400"/>
          <p14:tracePt t="379226" x="2714625" y="4591050"/>
          <p14:tracePt t="379242" x="2928938" y="4376738"/>
          <p14:tracePt t="379244" x="3286125" y="4108450"/>
          <p14:tracePt t="379259" x="3705225" y="3876675"/>
          <p14:tracePt t="379276" x="4010025" y="3759200"/>
          <p14:tracePt t="379292" x="4419600" y="3697288"/>
          <p14:tracePt t="379309" x="4518025" y="3697288"/>
          <p14:tracePt t="379326" x="4537075" y="3697288"/>
          <p14:tracePt t="379343" x="4554538" y="3697288"/>
          <p14:tracePt t="379359" x="4473575" y="3778250"/>
          <p14:tracePt t="379376" x="4268788" y="3911600"/>
          <p14:tracePt t="379393" x="3643313" y="4421188"/>
          <p14:tracePt t="379409" x="3340100" y="4643438"/>
          <p14:tracePt t="379426" x="3036888" y="4867275"/>
          <p14:tracePt t="379442" x="2830513" y="4973638"/>
          <p14:tracePt t="379459" x="2803525" y="4983163"/>
          <p14:tracePt t="379492" x="2982913" y="4759325"/>
          <p14:tracePt t="379509" x="3268663" y="4500563"/>
          <p14:tracePt t="379526" x="4108450" y="3894138"/>
          <p14:tracePt t="379542" x="4438650" y="3687763"/>
          <p14:tracePt t="379559" x="4660900" y="3589338"/>
          <p14:tracePt t="379576" x="4786313" y="3527425"/>
          <p14:tracePt t="379593" x="4795838" y="3527425"/>
          <p14:tracePt t="379626" x="4705350" y="3571875"/>
          <p14:tracePt t="379642" x="4089400" y="4000500"/>
          <p14:tracePt t="379659" x="3741738" y="4268788"/>
          <p14:tracePt t="379676" x="3394075" y="4510088"/>
          <p14:tracePt t="379692" x="3133725" y="4714875"/>
          <p14:tracePt t="379709" x="3108325" y="4741863"/>
          <p14:tracePt t="379727" x="3179763" y="4670425"/>
          <p14:tracePt t="379744" x="3375025" y="4545013"/>
          <p14:tracePt t="379761" x="3608388" y="4429125"/>
          <p14:tracePt t="379777" x="3956050" y="4268788"/>
          <p14:tracePt t="379793" x="4027488" y="4251325"/>
          <p14:tracePt t="386705" x="3965575" y="4251325"/>
          <p14:tracePt t="386717" x="3867150" y="4251325"/>
          <p14:tracePt t="386732" x="3795713" y="4251325"/>
          <p14:tracePt t="386745" x="3741738" y="4251325"/>
          <p14:tracePt t="386761" x="3705225" y="4251325"/>
          <p14:tracePt t="386779" x="3679825" y="4251325"/>
          <p14:tracePt t="386794" x="3670300" y="4251325"/>
          <p14:tracePt t="386811" x="3652838" y="4251325"/>
          <p14:tracePt t="386828" x="3562350" y="4251325"/>
          <p14:tracePt t="386844" x="3517900" y="4251325"/>
          <p14:tracePt t="386863" x="3455988" y="4251325"/>
          <p14:tracePt t="386879" x="3419475" y="4251325"/>
          <p14:tracePt t="386894" x="3367088" y="4251325"/>
          <p14:tracePt t="386912" x="3276600" y="4251325"/>
          <p14:tracePt t="386928" x="3224213" y="4251325"/>
          <p14:tracePt t="386944" x="3187700" y="4251325"/>
          <p14:tracePt t="386961" x="3160713" y="4251325"/>
          <p14:tracePt t="386978" x="3152775" y="4251325"/>
          <p14:tracePt t="386996" x="3133725" y="4251325"/>
          <p14:tracePt t="387028" x="3116263" y="4251325"/>
          <p14:tracePt t="387045" x="3062288" y="4251325"/>
          <p14:tracePt t="387078" x="3054350" y="4251325"/>
          <p14:tracePt t="387095" x="3009900" y="4251325"/>
          <p14:tracePt t="387111" x="2990850" y="4251325"/>
          <p14:tracePt t="387128" x="2982913" y="4259263"/>
          <p14:tracePt t="387144" x="2955925" y="4268788"/>
          <p14:tracePt t="387162" x="2911475" y="4268788"/>
          <p14:tracePt t="387177" x="2884488" y="4278313"/>
          <p14:tracePt t="387194" x="2867025" y="4278313"/>
          <p14:tracePt t="387210" x="2840038" y="4278313"/>
          <p14:tracePt t="387227" x="2830513" y="4278313"/>
          <p14:tracePt t="387243" x="2822575" y="4278313"/>
          <p14:tracePt t="408939" x="2884488" y="4259263"/>
          <p14:tracePt t="408950" x="2938463" y="4233863"/>
          <p14:tracePt t="408963" x="3036888" y="4214813"/>
          <p14:tracePt t="408975" x="3133725" y="4214813"/>
          <p14:tracePt t="408987" x="3259138" y="4214813"/>
          <p14:tracePt t="408999" x="3375025" y="4214813"/>
          <p14:tracePt t="409012" x="3473450" y="4214813"/>
          <p14:tracePt t="409030" x="3571875" y="4214813"/>
          <p14:tracePt t="409046" x="3670300" y="4214813"/>
          <p14:tracePt t="409063" x="3759200" y="4187825"/>
          <p14:tracePt t="409079" x="3786188" y="4187825"/>
          <p14:tracePt t="409096" x="3830638" y="4179888"/>
          <p14:tracePt t="409115" x="3840163" y="4179888"/>
          <p14:tracePt t="409131" x="3867150" y="4179888"/>
          <p14:tracePt t="409147" x="3894138" y="4179888"/>
          <p14:tracePt t="409163" x="3919538" y="4162425"/>
          <p14:tracePt t="409179" x="3938588" y="4162425"/>
          <p14:tracePt t="409196" x="3965575" y="4152900"/>
          <p14:tracePt t="409213" x="3983038" y="4152900"/>
          <p14:tracePt t="409231" x="4017963" y="4152900"/>
          <p14:tracePt t="409247" x="4037013" y="4152900"/>
          <p14:tracePt t="409264" x="4081463" y="4162425"/>
          <p14:tracePt t="409280" x="4116388" y="4170363"/>
          <p14:tracePt t="409297" x="4224338" y="4197350"/>
          <p14:tracePt t="409314" x="4268788" y="4214813"/>
          <p14:tracePt t="409330" x="4322763" y="4224338"/>
          <p14:tracePt t="409347" x="4402138" y="4251325"/>
          <p14:tracePt t="409365" x="4419600" y="4268788"/>
          <p14:tracePt t="409380" x="4446588" y="4278313"/>
          <p14:tracePt t="409396" x="4491038" y="4286250"/>
          <p14:tracePt t="409413" x="4518025" y="4286250"/>
          <p14:tracePt t="409430" x="4562475" y="4286250"/>
          <p14:tracePt t="409446" x="4598988" y="4286250"/>
          <p14:tracePt t="409463" x="4643438" y="4286250"/>
          <p14:tracePt t="409480" x="4751388" y="4259263"/>
          <p14:tracePt t="409496" x="4830763" y="4241800"/>
          <p14:tracePt t="409513" x="4911725" y="4224338"/>
          <p14:tracePt t="409529" x="5000625" y="4197350"/>
          <p14:tracePt t="409546" x="5045075" y="4197350"/>
          <p14:tracePt t="409563" x="5089525" y="4187825"/>
          <p14:tracePt t="409579" x="5108575" y="4187825"/>
          <p14:tracePt t="409596" x="5135563" y="4187825"/>
          <p14:tracePt t="409612" x="5180013" y="4187825"/>
          <p14:tracePt t="409630" x="5207000" y="4197350"/>
          <p14:tracePt t="409649" x="5232400" y="4214813"/>
          <p14:tracePt t="409664" x="5241925" y="4214813"/>
          <p14:tracePt t="409697" x="5259388" y="4214813"/>
          <p14:tracePt t="409714" x="5278438" y="4214813"/>
          <p14:tracePt t="409731" x="5295900" y="4214813"/>
          <p14:tracePt t="409747" x="5349875" y="4206875"/>
          <p14:tracePt t="409764" x="5394325" y="4197350"/>
          <p14:tracePt t="409780" x="5465763" y="4143375"/>
          <p14:tracePt t="409797" x="5527675" y="4098925"/>
          <p14:tracePt t="409814" x="5608638" y="4044950"/>
          <p14:tracePt t="409830" x="5616575" y="4037013"/>
          <p14:tracePt t="409847" x="5616575" y="4027488"/>
          <p14:tracePt t="409864" x="5635625" y="4019550"/>
          <p14:tracePt t="409881" x="5635625" y="4010025"/>
          <p14:tracePt t="409897" x="5643563" y="3983038"/>
          <p14:tracePt t="409914" x="5653088" y="3938588"/>
          <p14:tracePt t="409930" x="5653088" y="3911600"/>
          <p14:tracePt t="409947" x="5653088" y="3902075"/>
          <p14:tracePt t="409963" x="5653088" y="3884613"/>
          <p14:tracePt t="409997" x="5643563" y="3876675"/>
          <p14:tracePt t="410013" x="5616575" y="3857625"/>
          <p14:tracePt t="410030" x="5608638" y="3849688"/>
          <p14:tracePt t="410047" x="5589588" y="3849688"/>
          <p14:tracePt t="410080" x="5581650" y="3840163"/>
          <p14:tracePt t="410096" x="5564188" y="3830638"/>
          <p14:tracePt t="410113" x="5527675" y="3805238"/>
          <p14:tracePt t="410130" x="5394325" y="3759200"/>
          <p14:tracePt t="410147" x="5313363" y="3733800"/>
          <p14:tracePt t="410163" x="5214938" y="3714750"/>
          <p14:tracePt t="410180" x="5116513" y="3687763"/>
          <p14:tracePt t="410197" x="5081588" y="3687763"/>
          <p14:tracePt t="410215" x="5064125" y="3679825"/>
          <p14:tracePt t="410231" x="5037138" y="3679825"/>
          <p14:tracePt t="410247" x="5000625" y="3679825"/>
          <p14:tracePt t="410251" x="4946650" y="3679825"/>
          <p14:tracePt t="410265" x="4894263" y="3679825"/>
          <p14:tracePt t="410284" x="4840288" y="3679825"/>
          <p14:tracePt t="410297" x="4786313" y="3697288"/>
          <p14:tracePt t="410314" x="4751388" y="3706813"/>
          <p14:tracePt t="410331" x="4670425" y="3733800"/>
          <p14:tracePt t="410347" x="4572000" y="3751263"/>
          <p14:tracePt t="410364" x="4473575" y="3768725"/>
          <p14:tracePt t="410381" x="4367213" y="3795713"/>
          <p14:tracePt t="410397" x="4340225" y="3822700"/>
          <p14:tracePt t="410415" x="4276725" y="3857625"/>
          <p14:tracePt t="410430" x="4268788" y="3867150"/>
          <p14:tracePt t="410447" x="4251325" y="3876675"/>
          <p14:tracePt t="410463" x="4241800" y="3884613"/>
          <p14:tracePt t="410480" x="4241800" y="3894138"/>
          <p14:tracePt t="410496" x="4241800" y="3921125"/>
          <p14:tracePt t="410513" x="4241800" y="3983038"/>
          <p14:tracePt t="410530" x="4241800" y="4019550"/>
          <p14:tracePt t="410548" x="4251325" y="4098925"/>
          <p14:tracePt t="410564" x="4259263" y="4135438"/>
          <p14:tracePt t="410580" x="4276725" y="4187825"/>
          <p14:tracePt t="410596" x="4313238" y="4251325"/>
          <p14:tracePt t="410613" x="4330700" y="4278313"/>
          <p14:tracePt t="410630" x="4348163" y="4305300"/>
          <p14:tracePt t="410646" x="4375150" y="4322763"/>
          <p14:tracePt t="410663" x="4384675" y="4330700"/>
          <p14:tracePt t="410680" x="4394200" y="4330700"/>
          <p14:tracePt t="410696" x="4438650" y="4367213"/>
          <p14:tracePt t="410713" x="4491038" y="4384675"/>
          <p14:tracePt t="410732" x="4589463" y="4421188"/>
          <p14:tracePt t="410747" x="4643438" y="4438650"/>
          <p14:tracePt t="410763" x="4687888" y="4448175"/>
          <p14:tracePt t="410780" x="4741863" y="4448175"/>
          <p14:tracePt t="410799" x="4830763" y="4465638"/>
          <p14:tracePt t="410813" x="4884738" y="4465638"/>
          <p14:tracePt t="410830" x="4938713" y="4465638"/>
          <p14:tracePt t="410847" x="5045075" y="4473575"/>
          <p14:tracePt t="410864" x="5089525" y="4473575"/>
          <p14:tracePt t="410883" x="5180013" y="4473575"/>
          <p14:tracePt t="410898" x="5214938" y="4473575"/>
          <p14:tracePt t="410913" x="5251450" y="4473575"/>
          <p14:tracePt t="410930" x="5313363" y="4473575"/>
          <p14:tracePt t="410947" x="5357813" y="4473575"/>
          <p14:tracePt t="410963" x="5375275" y="4465638"/>
          <p14:tracePt t="410980" x="5429250" y="4448175"/>
          <p14:tracePt t="410998" x="5446713" y="4438650"/>
          <p14:tracePt t="411015" x="5483225" y="4429125"/>
          <p14:tracePt t="411030" x="5510213" y="4421188"/>
          <p14:tracePt t="411047" x="5527675" y="4402138"/>
          <p14:tracePt t="411063" x="5572125" y="4367213"/>
          <p14:tracePt t="411080" x="5599113" y="4357688"/>
          <p14:tracePt t="411097" x="5626100" y="4349750"/>
          <p14:tracePt t="411113" x="5661025" y="4313238"/>
          <p14:tracePt t="411147" x="5670550" y="4305300"/>
          <p14:tracePt t="411163" x="5670550" y="4286250"/>
          <p14:tracePt t="411184" x="5670550" y="4278313"/>
          <p14:tracePt t="411197" x="5670550" y="4259263"/>
          <p14:tracePt t="411213" x="5670550" y="4206875"/>
          <p14:tracePt t="411229" x="5653088" y="4143375"/>
          <p14:tracePt t="411246" x="5599113" y="4044950"/>
          <p14:tracePt t="411263" x="5581650" y="4027488"/>
          <p14:tracePt t="411280" x="5572125" y="4019550"/>
          <p14:tracePt t="411296" x="5564188" y="4000500"/>
          <p14:tracePt t="411313" x="5554663" y="3992563"/>
          <p14:tracePt t="411330" x="5545138" y="3992563"/>
          <p14:tracePt t="411346" x="5527675" y="3983038"/>
          <p14:tracePt t="411363" x="5438775" y="3929063"/>
          <p14:tracePt t="411380" x="5357813" y="3884613"/>
          <p14:tracePt t="411398" x="5160963" y="3759200"/>
          <p14:tracePt t="411414" x="5081588" y="3724275"/>
          <p14:tracePt t="411431" x="5027613" y="3714750"/>
          <p14:tracePt t="411448" x="4983163" y="3687763"/>
          <p14:tracePt t="411464" x="4973638" y="3687763"/>
          <p14:tracePt t="411480" x="4956175" y="3687763"/>
          <p14:tracePt t="411497" x="4884738" y="3687763"/>
          <p14:tracePt t="411513" x="4830763" y="3687763"/>
          <p14:tracePt t="411530" x="4687888" y="3697288"/>
          <p14:tracePt t="411546" x="4633913" y="3706813"/>
          <p14:tracePt t="411563" x="4589463" y="3724275"/>
          <p14:tracePt t="411580" x="4554538" y="3733800"/>
          <p14:tracePt t="411598" x="4545013" y="3741738"/>
          <p14:tracePt t="411614" x="4527550" y="3751263"/>
          <p14:tracePt t="411631" x="4465638" y="3778250"/>
          <p14:tracePt t="411647" x="4402138" y="3795713"/>
          <p14:tracePt t="411664" x="4384675" y="3822700"/>
          <p14:tracePt t="411681" x="4295775" y="3884613"/>
          <p14:tracePt t="411697" x="4276725" y="3902075"/>
          <p14:tracePt t="411714" x="4268788" y="3921125"/>
          <p14:tracePt t="411730" x="4268788" y="3929063"/>
          <p14:tracePt t="411746" x="4268788" y="3948113"/>
          <p14:tracePt t="411763" x="4268788" y="3973513"/>
          <p14:tracePt t="411764" x="4268788" y="4010025"/>
          <p14:tracePt t="411780" x="4268788" y="4054475"/>
          <p14:tracePt t="411796" x="4268788" y="4108450"/>
          <p14:tracePt t="411813" x="4268788" y="4143375"/>
          <p14:tracePt t="411830" x="4268788" y="4179888"/>
          <p14:tracePt t="411847" x="4276725" y="4233863"/>
          <p14:tracePt t="411864" x="4295775" y="4241800"/>
          <p14:tracePt t="411881" x="4313238" y="4268788"/>
          <p14:tracePt t="411897" x="4322763" y="4295775"/>
          <p14:tracePt t="411913" x="4330700" y="4305300"/>
          <p14:tracePt t="411931" x="4367213" y="4322763"/>
          <p14:tracePt t="411947" x="4375150" y="4349750"/>
          <p14:tracePt t="411963" x="4438650" y="4367213"/>
          <p14:tracePt t="411980" x="4545013" y="4394200"/>
          <p14:tracePt t="411997" x="4598988" y="4394200"/>
          <p14:tracePt t="412013" x="4633913" y="4402138"/>
          <p14:tracePt t="412031" x="4732338" y="4421188"/>
          <p14:tracePt t="412047" x="4768850" y="4421188"/>
          <p14:tracePt t="412066" x="4857750" y="4429125"/>
          <p14:tracePt t="412081" x="4884738" y="4429125"/>
          <p14:tracePt t="412097" x="4938713" y="4429125"/>
          <p14:tracePt t="412114" x="5010150" y="4429125"/>
          <p14:tracePt t="412131" x="5037138" y="4429125"/>
          <p14:tracePt t="412150" x="5081588" y="4429125"/>
          <p14:tracePt t="412164" x="5089525" y="4429125"/>
          <p14:tracePt t="412180" x="5099050" y="4429125"/>
          <p14:tracePt t="412198" x="5143500" y="4429125"/>
          <p14:tracePt t="412214" x="5170488" y="4421188"/>
          <p14:tracePt t="412230" x="5197475" y="4402138"/>
          <p14:tracePt t="412247" x="5241925" y="4394200"/>
          <p14:tracePt t="412263" x="5251450" y="4384675"/>
          <p14:tracePt t="412280" x="5278438" y="4367213"/>
          <p14:tracePt t="412296" x="5286375" y="4357688"/>
          <p14:tracePt t="412313" x="5330825" y="4340225"/>
          <p14:tracePt t="412330" x="5357813" y="4322763"/>
          <p14:tracePt t="412346" x="5375275" y="4322763"/>
          <p14:tracePt t="412363" x="5411788" y="4305300"/>
          <p14:tracePt t="412380" x="5421313" y="4305300"/>
          <p14:tracePt t="412396" x="5429250" y="4295775"/>
          <p14:tracePt t="412414" x="5483225" y="4268788"/>
          <p14:tracePt t="412431" x="5518150" y="4259263"/>
          <p14:tracePt t="412449" x="5564188" y="4233863"/>
          <p14:tracePt t="412464" x="5581650" y="4224338"/>
          <p14:tracePt t="412481" x="5599113" y="4214813"/>
          <p14:tracePt t="412497" x="5608638" y="4197350"/>
          <p14:tracePt t="412514" x="5635625" y="4179888"/>
          <p14:tracePt t="412531" x="5643563" y="4170363"/>
          <p14:tracePt t="412549" x="5653088" y="4162425"/>
          <p14:tracePt t="412564" x="5661025" y="4152900"/>
          <p14:tracePt t="412599" x="5661025" y="4143375"/>
          <p14:tracePt t="412614" x="5661025" y="4125913"/>
          <p14:tracePt t="412635" x="5661025" y="4116388"/>
          <p14:tracePt t="412648" x="5661025" y="4081463"/>
          <p14:tracePt t="412664" x="5661025" y="4064000"/>
          <p14:tracePt t="412681" x="5643563" y="4037013"/>
          <p14:tracePt t="412697" x="5626100" y="4000500"/>
          <p14:tracePt t="412714" x="5626100" y="3992563"/>
          <p14:tracePt t="412733" x="5616575" y="3983038"/>
          <p14:tracePt t="412747" x="5599113" y="3983038"/>
          <p14:tracePt t="412765" x="5589588" y="3983038"/>
          <p14:tracePt t="412782" x="5545138" y="3956050"/>
          <p14:tracePt t="412797" x="5518150" y="3948113"/>
          <p14:tracePt t="412814" x="5483225" y="3929063"/>
          <p14:tracePt t="412830" x="5446713" y="3921125"/>
          <p14:tracePt t="412847" x="5330825" y="3876675"/>
          <p14:tracePt t="412863" x="5278438" y="3867150"/>
          <p14:tracePt t="412880" x="5160963" y="3840163"/>
          <p14:tracePt t="412896" x="5126038" y="3822700"/>
          <p14:tracePt t="412913" x="5099050" y="3822700"/>
          <p14:tracePt t="412930" x="5081588" y="3822700"/>
          <p14:tracePt t="412946" x="5072063" y="3822700"/>
          <p14:tracePt t="412963" x="5045075" y="3822700"/>
          <p14:tracePt t="412980" x="5000625" y="3822700"/>
          <p14:tracePt t="412996" x="4965700" y="3822700"/>
          <p14:tracePt t="413014" x="4813300" y="3830638"/>
          <p14:tracePt t="413031" x="4759325" y="3830638"/>
          <p14:tracePt t="413048" x="4705350" y="3830638"/>
          <p14:tracePt t="413064" x="4643438" y="3840163"/>
          <p14:tracePt t="413081" x="4608513" y="3840163"/>
          <p14:tracePt t="413099" x="4589463" y="3849688"/>
          <p14:tracePt t="413114" x="4581525" y="3849688"/>
          <p14:tracePt t="413148" x="4581525" y="3867150"/>
          <p14:tracePt t="413195" x="4572000" y="3876675"/>
          <p14:tracePt t="413207" x="4554538" y="3894138"/>
          <p14:tracePt t="413220" x="4537075" y="3921125"/>
          <p14:tracePt t="413233" x="4491038" y="3965575"/>
          <p14:tracePt t="413248" x="4465638" y="4000500"/>
          <p14:tracePt t="413264" x="4438650" y="4027488"/>
          <p14:tracePt t="413281" x="4419600" y="4064000"/>
          <p14:tracePt t="413314" x="4419600" y="4071938"/>
          <p14:tracePt t="413371" x="4419600" y="4090988"/>
          <p14:tracePt t="413383" x="4419600" y="4108450"/>
          <p14:tracePt t="413395" x="4419600" y="4125913"/>
          <p14:tracePt t="413407" x="4419600" y="4152900"/>
          <p14:tracePt t="413418" x="4419600" y="4162425"/>
          <p14:tracePt t="413431" x="4419600" y="4170363"/>
          <p14:tracePt t="413447" x="4419600" y="4179888"/>
          <p14:tracePt t="413468" x="4419600" y="4187825"/>
          <p14:tracePt t="430302" x="4367213" y="4187825"/>
          <p14:tracePt t="430314" x="4241800" y="4179888"/>
          <p14:tracePt t="430326" x="4071938" y="4179888"/>
          <p14:tracePt t="430338" x="3884613" y="4162425"/>
          <p14:tracePt t="430351" x="3670300" y="4143375"/>
          <p14:tracePt t="430374" x="3125788" y="4116388"/>
          <p14:tracePt t="430387" x="2955925" y="4116388"/>
          <p14:tracePt t="430405" x="2813050" y="4116388"/>
          <p14:tracePt t="430419" x="2714625" y="4116388"/>
          <p14:tracePt t="430433" x="2643188" y="4116388"/>
          <p14:tracePt t="430450" x="2589213" y="4116388"/>
          <p14:tracePt t="430467" x="2473325" y="4162425"/>
          <p14:tracePt t="430482" x="2438400" y="4162425"/>
          <p14:tracePt t="430499" x="2384425" y="4179888"/>
          <p14:tracePt t="430515" x="2286000" y="4187825"/>
          <p14:tracePt t="430532" x="2232025" y="4187825"/>
          <p14:tracePt t="430549" x="2160588" y="4187825"/>
          <p14:tracePt t="430565" x="2133600" y="4187825"/>
          <p14:tracePt t="430582" x="2116138" y="4187825"/>
          <p14:tracePt t="430598" x="2098675" y="4187825"/>
          <p14:tracePt t="430635" x="2081213" y="4187825"/>
          <p14:tracePt t="430696" x="2071688" y="4197350"/>
          <p14:tracePt t="430708" x="2062163" y="4214813"/>
          <p14:tracePt t="430720" x="2044700" y="4233863"/>
          <p14:tracePt t="430733" x="2000250" y="4251325"/>
          <p14:tracePt t="430749" x="1965325" y="4278313"/>
          <p14:tracePt t="430767" x="1901825" y="4322763"/>
          <p14:tracePt t="430783" x="1803400" y="4384675"/>
          <p14:tracePt t="430800" x="1758950" y="4429125"/>
          <p14:tracePt t="430816" x="1741488" y="4456113"/>
          <p14:tracePt t="430833" x="1652588" y="4554538"/>
          <p14:tracePt t="430850" x="1608138" y="4581525"/>
          <p14:tracePt t="430867" x="1581150" y="4625975"/>
          <p14:tracePt t="430883" x="1562100" y="4670425"/>
          <p14:tracePt t="430899" x="1536700" y="4697413"/>
          <p14:tracePt t="430916" x="1527175" y="4724400"/>
          <p14:tracePt t="430932" x="1509713" y="4741863"/>
          <p14:tracePt t="430949" x="1482725" y="4840288"/>
          <p14:tracePt t="430966" x="1473200" y="4876800"/>
          <p14:tracePt t="430985" x="1455738" y="4911725"/>
          <p14:tracePt t="431000" x="1455738" y="4938713"/>
          <p14:tracePt t="431017" x="1455738" y="4948238"/>
          <p14:tracePt t="431035" x="1517650" y="4973638"/>
          <p14:tracePt t="431050" x="1544638" y="4983163"/>
          <p14:tracePt t="431068" x="1598613" y="4992688"/>
          <p14:tracePt t="431082" x="1704975" y="4992688"/>
          <p14:tracePt t="431099" x="1741488" y="4992688"/>
          <p14:tracePt t="431117" x="1795463" y="4992688"/>
          <p14:tracePt t="431132" x="1803400" y="4992688"/>
          <p14:tracePt t="431166" x="1812925" y="4983163"/>
          <p14:tracePt t="431183" x="1812925" y="4973638"/>
          <p14:tracePt t="431203" x="1812925" y="4965700"/>
          <p14:tracePt t="431226" x="1812925" y="4956175"/>
          <p14:tracePt t="431239" x="1812925" y="4948238"/>
          <p14:tracePt t="431253" x="1812925" y="4921250"/>
          <p14:tracePt t="431266" x="1776413" y="4884738"/>
          <p14:tracePt t="431283" x="1751013" y="4805363"/>
          <p14:tracePt t="431300" x="1616075" y="4687888"/>
          <p14:tracePt t="431317" x="1581150" y="4662488"/>
          <p14:tracePt t="431335" x="1517650" y="4635500"/>
          <p14:tracePt t="431351" x="1509713" y="4635500"/>
          <p14:tracePt t="431367" x="1500188" y="4635500"/>
          <p14:tracePt t="431486" x="1500188" y="4652963"/>
          <p14:tracePt t="431595" x="1509713" y="4652963"/>
          <p14:tracePt t="431691" x="1509713" y="4662488"/>
          <p14:tracePt t="431765" x="1509713" y="4670425"/>
          <p14:tracePt t="431789" x="1517650" y="4670425"/>
          <p14:tracePt t="432003" x="1517650" y="4679950"/>
          <p14:tracePt t="432039" x="1527175" y="4679950"/>
          <p14:tracePt t="432075" x="1527175" y="4687888"/>
          <p14:tracePt t="432112" x="1527175" y="4697413"/>
          <p14:tracePt t="432124" x="1527175" y="4706938"/>
          <p14:tracePt t="432148" x="1527175" y="4714875"/>
          <p14:tracePt t="432160" x="1527175" y="4733925"/>
          <p14:tracePt t="432173" x="1527175" y="4741863"/>
          <p14:tracePt t="432185" x="1527175" y="4751388"/>
          <p14:tracePt t="432199" x="1527175" y="4759325"/>
          <p14:tracePt t="432216" x="1536700" y="4786313"/>
          <p14:tracePt t="432233" x="1536700" y="4805363"/>
          <p14:tracePt t="432249" x="1554163" y="4867275"/>
          <p14:tracePt t="432266" x="1554163" y="4921250"/>
          <p14:tracePt t="432282" x="1554163" y="4983163"/>
          <p14:tracePt t="432300" x="1554163" y="5000625"/>
          <p14:tracePt t="432319" x="1554163" y="5027613"/>
          <p14:tracePt t="432333" x="1554163" y="5037138"/>
          <p14:tracePt t="432350" x="1562100" y="5054600"/>
          <p14:tracePt t="432368" x="1562100" y="5081588"/>
          <p14:tracePt t="432384" x="1562100" y="5099050"/>
          <p14:tracePt t="432400" x="1571625" y="5099050"/>
          <p14:tracePt t="432416" x="1571625" y="5108575"/>
          <p14:tracePt t="432433" x="1571625" y="5116513"/>
          <p14:tracePt t="432477" x="1571625" y="5126038"/>
          <p14:tracePt t="432525" x="1571625" y="5143500"/>
          <p14:tracePt t="432698" x="1571625" y="5153025"/>
          <p14:tracePt t="432710" x="1571625" y="5162550"/>
          <p14:tracePt t="432721" x="1571625" y="5180013"/>
          <p14:tracePt t="432734" x="1571625" y="5224463"/>
          <p14:tracePt t="432749" x="1571625" y="5278438"/>
          <p14:tracePt t="432765" x="1571625" y="5330825"/>
          <p14:tracePt t="432782" x="1571625" y="5394325"/>
          <p14:tracePt t="432799" x="1554163" y="5411788"/>
          <p14:tracePt t="432816" x="1554163" y="5421313"/>
          <p14:tracePt t="432832" x="1554163" y="5448300"/>
          <p14:tracePt t="432849" x="1554163" y="5456238"/>
          <p14:tracePt t="432866" x="1554163" y="5465763"/>
          <p14:tracePt t="432882" x="1544638" y="5473700"/>
          <p14:tracePt t="432899" x="1544638" y="5483225"/>
          <p14:tracePt t="432915" x="1544638" y="5500688"/>
          <p14:tracePt t="432933" x="1544638" y="5519738"/>
          <p14:tracePt t="432966" x="1536700" y="5519738"/>
          <p14:tracePt t="432983" x="1536700" y="5527675"/>
          <p14:tracePt t="434520" x="1536700" y="5510213"/>
          <p14:tracePt t="434827" x="1544638" y="5510213"/>
          <p14:tracePt t="434911" x="1544638" y="5500688"/>
          <p14:tracePt t="435134" x="1554163" y="5500688"/>
          <p14:tracePt t="435157" x="1554163" y="5492750"/>
          <p14:tracePt t="435170" x="1571625" y="5483225"/>
          <p14:tracePt t="435181" x="1608138" y="5473700"/>
          <p14:tracePt t="435194" x="1643063" y="5448300"/>
          <p14:tracePt t="435206" x="1697038" y="5421313"/>
          <p14:tracePt t="435219" x="1758950" y="5384800"/>
          <p14:tracePt t="435233" x="1795463" y="5376863"/>
          <p14:tracePt t="435250" x="1822450" y="5357813"/>
          <p14:tracePt t="435267" x="1857375" y="5349875"/>
          <p14:tracePt t="435301" x="1866900" y="5349875"/>
          <p14:tracePt t="435857" x="1857375" y="5349875"/>
          <p14:tracePt t="435918" x="1847850" y="5349875"/>
          <p14:tracePt t="435961" x="1839913" y="5349875"/>
          <p14:tracePt t="435984" x="1822450" y="5349875"/>
          <p14:tracePt t="436020" x="1812925" y="5349875"/>
          <p14:tracePt t="436032" x="1795463" y="5349875"/>
          <p14:tracePt t="436044" x="1768475" y="5349875"/>
          <p14:tracePt t="436056" x="1751013" y="5349875"/>
          <p14:tracePt t="436069" x="1714500" y="5349875"/>
          <p14:tracePt t="436082" x="1670050" y="5349875"/>
          <p14:tracePt t="436099" x="1633538" y="5349875"/>
          <p14:tracePt t="436118" x="1554163" y="5330825"/>
          <p14:tracePt t="436133" x="1517650" y="5322888"/>
          <p14:tracePt t="436150" x="1465263" y="5305425"/>
          <p14:tracePt t="436167" x="1322388" y="5259388"/>
          <p14:tracePt t="436183" x="1268413" y="5233988"/>
          <p14:tracePt t="436200" x="1214438" y="5214938"/>
          <p14:tracePt t="436216" x="1152525" y="5207000"/>
          <p14:tracePt t="436234" x="1125538" y="5197475"/>
          <p14:tracePt t="436252" x="1108075" y="5197475"/>
          <p14:tracePt t="441304" x="1125538" y="5197475"/>
          <p14:tracePt t="441316" x="1196975" y="5197475"/>
          <p14:tracePt t="441328" x="1276350" y="5197475"/>
          <p14:tracePt t="441340" x="1393825" y="5197475"/>
          <p14:tracePt t="441353" x="1490663" y="5197475"/>
          <p14:tracePt t="441368" x="1589088" y="5197475"/>
          <p14:tracePt t="441384" x="1660525" y="5180013"/>
          <p14:tracePt t="441401" x="1741488" y="5180013"/>
          <p14:tracePt t="441417" x="1884363" y="5162550"/>
          <p14:tracePt t="441434" x="1919288" y="5143500"/>
          <p14:tracePt t="441451" x="1973263" y="5143500"/>
          <p14:tracePt t="441467" x="1990725" y="5143500"/>
          <p14:tracePt t="441483" x="2017713" y="5143500"/>
          <p14:tracePt t="441500" x="2054225" y="5143500"/>
          <p14:tracePt t="441518" x="2133600" y="5143500"/>
          <p14:tracePt t="441534" x="2170113" y="5143500"/>
          <p14:tracePt t="441553" x="2241550" y="5143500"/>
          <p14:tracePt t="441568" x="2268538" y="5143500"/>
          <p14:tracePt t="441584" x="2276475" y="5143500"/>
          <p14:tracePt t="441602" x="2276475" y="5153025"/>
          <p14:tracePt t="441626" x="2276475" y="5162550"/>
          <p14:tracePt t="441639" x="2241550" y="5170488"/>
          <p14:tracePt t="441652" x="2160588" y="5207000"/>
          <p14:tracePt t="441668" x="2054225" y="5224463"/>
          <p14:tracePt t="441684" x="1982788" y="5224463"/>
          <p14:tracePt t="441701" x="1893888" y="5224463"/>
          <p14:tracePt t="441718" x="1884363" y="5224463"/>
          <p14:tracePt t="441736" x="1857375" y="5224463"/>
          <p14:tracePt t="441751" x="1847850" y="5214938"/>
          <p14:tracePt t="441785" x="1847850" y="5207000"/>
          <p14:tracePt t="441801" x="1839913" y="5207000"/>
          <p14:tracePt t="441821" x="1839913" y="5197475"/>
          <p14:tracePt t="442214" x="1822450" y="5197475"/>
          <p14:tracePt t="442227" x="1795463" y="5197475"/>
          <p14:tracePt t="442239" x="1785938" y="5197475"/>
          <p14:tracePt t="442252" x="1768475" y="5197475"/>
          <p14:tracePt t="442267" x="1741488" y="5197475"/>
          <p14:tracePt t="442283" x="1724025" y="5197475"/>
          <p14:tracePt t="442300" x="1687513" y="5197475"/>
          <p14:tracePt t="442317" x="1679575" y="5197475"/>
          <p14:tracePt t="442333" x="1670050" y="5197475"/>
          <p14:tracePt t="442367" x="1652588" y="5197475"/>
          <p14:tracePt t="442524" x="1652588" y="5207000"/>
          <p14:tracePt t="442537" x="1652588" y="5224463"/>
          <p14:tracePt t="442548" x="1652588" y="5251450"/>
          <p14:tracePt t="442561" x="1643063" y="5295900"/>
          <p14:tracePt t="442573" x="1643063" y="5330825"/>
          <p14:tracePt t="442586" x="1625600" y="5384800"/>
          <p14:tracePt t="442601" x="1616075" y="5465763"/>
          <p14:tracePt t="442618" x="1598613" y="5519738"/>
          <p14:tracePt t="442634" x="1589088" y="5608638"/>
          <p14:tracePt t="442651" x="1589088" y="5653088"/>
          <p14:tracePt t="442667" x="1571625" y="5670550"/>
          <p14:tracePt t="442684" x="1571625" y="5697538"/>
          <p14:tracePt t="442718" x="1571625" y="5707063"/>
          <p14:tracePt t="442828" x="1571625" y="5697538"/>
          <p14:tracePt t="442840" x="1571625" y="5680075"/>
          <p14:tracePt t="442853" x="1571625" y="5670550"/>
          <p14:tracePt t="442868" x="1571625" y="5662613"/>
          <p14:tracePt t="442885" x="1571625" y="5618163"/>
          <p14:tracePt t="442902" x="1571625" y="5492750"/>
          <p14:tracePt t="442917" x="1581150" y="5394325"/>
          <p14:tracePt t="442934" x="1581150" y="5295900"/>
          <p14:tracePt t="442951" x="1598613" y="5162550"/>
          <p14:tracePt t="442967" x="1608138" y="5143500"/>
          <p14:tracePt t="442984" x="1608138" y="5126038"/>
          <p14:tracePt t="443001" x="1608138" y="5116513"/>
          <p14:tracePt t="443018" x="1608138" y="5108575"/>
          <p14:tracePt t="443079" x="1608138" y="5135563"/>
          <p14:tracePt t="443090" x="1608138" y="5170488"/>
          <p14:tracePt t="443103" x="1608138" y="5259388"/>
          <p14:tracePt t="443114" x="1598613" y="5357813"/>
          <p14:tracePt t="443127" x="1581150" y="5465763"/>
          <p14:tracePt t="443139" x="1581150" y="5554663"/>
          <p14:tracePt t="443152" x="1571625" y="5662613"/>
          <p14:tracePt t="443167" x="1571625" y="5715000"/>
          <p14:tracePt t="443184" x="1554163" y="5734050"/>
          <p14:tracePt t="443201" x="1554163" y="5761038"/>
          <p14:tracePt t="443217" x="1554163" y="5768975"/>
          <p14:tracePt t="443297" x="1554163" y="5761038"/>
          <p14:tracePt t="443310" x="1554163" y="5724525"/>
          <p14:tracePt t="443321" x="1554163" y="5635625"/>
          <p14:tracePt t="443335" x="1554163" y="5510213"/>
          <p14:tracePt t="443352" x="1554163" y="5394325"/>
          <p14:tracePt t="443368" x="1554163" y="5268913"/>
          <p14:tracePt t="443385" x="1562100" y="5116513"/>
          <p14:tracePt t="443401" x="1562100" y="5099050"/>
          <p14:tracePt t="443418" x="1562100" y="5072063"/>
          <p14:tracePt t="443480" x="1562100" y="5081588"/>
          <p14:tracePt t="443494" x="1562100" y="5116513"/>
          <p14:tracePt t="443512" x="1562100" y="5153025"/>
          <p14:tracePt t="443524" x="1562100" y="5207000"/>
          <p14:tracePt t="443537" x="1562100" y="5305425"/>
          <p14:tracePt t="443551" x="1562100" y="5376863"/>
          <p14:tracePt t="443567" x="1562100" y="5448300"/>
          <p14:tracePt t="443584" x="1562100" y="5537200"/>
          <p14:tracePt t="443600" x="1562100" y="5546725"/>
          <p14:tracePt t="443617" x="1562100" y="5564188"/>
          <p14:tracePt t="443634" x="1562100" y="5572125"/>
          <p14:tracePt t="443693" x="1554163" y="5572125"/>
          <p14:tracePt t="443705" x="1554163" y="5546725"/>
          <p14:tracePt t="443717" x="1554163" y="5527675"/>
          <p14:tracePt t="443730" x="1536700" y="5448300"/>
          <p14:tracePt t="443742" x="1536700" y="5411788"/>
          <p14:tracePt t="443755" x="1527175" y="5357813"/>
          <p14:tracePt t="443768" x="1527175" y="5305425"/>
          <p14:tracePt t="443785" x="1527175" y="5251450"/>
          <p14:tracePt t="443804" x="1527175" y="5207000"/>
          <p14:tracePt t="443819" x="1527175" y="5197475"/>
          <p14:tracePt t="443899" x="1527175" y="5207000"/>
          <p14:tracePt t="443911" x="1527175" y="5224463"/>
          <p14:tracePt t="443923" x="1527175" y="5278438"/>
          <p14:tracePt t="443935" x="1527175" y="5330825"/>
          <p14:tracePt t="443950" x="1527175" y="5384800"/>
          <p14:tracePt t="443967" x="1527175" y="5429250"/>
          <p14:tracePt t="443984" x="1527175" y="5465763"/>
          <p14:tracePt t="444000" x="1527175" y="5510213"/>
          <p14:tracePt t="444033" x="1527175" y="5519738"/>
          <p14:tracePt t="444113" x="1527175" y="5510213"/>
          <p14:tracePt t="444124" x="1527175" y="5500688"/>
          <p14:tracePt t="444136" x="1527175" y="5492750"/>
          <p14:tracePt t="444148" x="1527175" y="5465763"/>
          <p14:tracePt t="444161" x="1544638" y="5411788"/>
          <p14:tracePt t="444173" x="1616075" y="5322888"/>
          <p14:tracePt t="444186" x="1697038" y="5233988"/>
          <p14:tracePt t="444201" x="1785938" y="5153025"/>
          <p14:tracePt t="444218" x="1874838" y="5064125"/>
          <p14:tracePt t="444235" x="1965325" y="4973638"/>
          <p14:tracePt t="444251" x="1982788" y="4956175"/>
          <p14:tracePt t="444269" x="2000250" y="4948238"/>
          <p14:tracePt t="444272" x="2009775" y="4948238"/>
          <p14:tracePt t="444295" x="2017713" y="4948238"/>
          <p14:tracePt t="444355" x="2017713" y="4938713"/>
          <p14:tracePt t="444391" x="2017713" y="4929188"/>
          <p14:tracePt t="444415" x="2017713" y="4921250"/>
          <p14:tracePt t="444427" x="1990725" y="4911725"/>
          <p14:tracePt t="444439" x="1965325" y="4884738"/>
          <p14:tracePt t="444452" x="1946275" y="4857750"/>
          <p14:tracePt t="444467" x="1928813" y="4830763"/>
          <p14:tracePt t="444484" x="1919288" y="4822825"/>
          <p14:tracePt t="444501" x="1901825" y="4822825"/>
          <p14:tracePt t="444535" x="1893888" y="4822825"/>
          <p14:tracePt t="444551" x="1874838" y="4822825"/>
          <p14:tracePt t="444569" x="1847850" y="4822825"/>
          <p14:tracePt t="444585" x="1822450" y="4822825"/>
          <p14:tracePt t="444601" x="1812925" y="4822825"/>
          <p14:tracePt t="444618" x="1803400" y="4830763"/>
          <p14:tracePt t="444635" x="1803400" y="4849813"/>
          <p14:tracePt t="444668" x="1803400" y="4857750"/>
          <p14:tracePt t="444685" x="1803400" y="4867275"/>
          <p14:tracePt t="444703" x="1803400" y="4902200"/>
          <p14:tracePt t="444719" x="1822450" y="4921250"/>
          <p14:tracePt t="444734" x="1830388" y="4948238"/>
          <p14:tracePt t="444751" x="1847850" y="4965700"/>
          <p14:tracePt t="444767" x="1874838" y="4983163"/>
          <p14:tracePt t="444785" x="1884363" y="4983163"/>
          <p14:tracePt t="444803" x="1955800" y="4973638"/>
          <p14:tracePt t="444817" x="1982788" y="4965700"/>
          <p14:tracePt t="444835" x="2009775" y="4948238"/>
          <p14:tracePt t="444851" x="2027238" y="4929188"/>
          <p14:tracePt t="444867" x="2027238" y="4921250"/>
          <p14:tracePt t="444884" x="2027238" y="4911725"/>
          <p14:tracePt t="444917" x="2027238" y="4902200"/>
          <p14:tracePt t="444934" x="2027238" y="4894263"/>
          <p14:tracePt t="444958" x="2027238" y="4876800"/>
          <p14:tracePt t="444971" x="2027238" y="4840288"/>
          <p14:tracePt t="444985" x="2000250" y="4822825"/>
          <p14:tracePt t="445001" x="1990725" y="4795838"/>
          <p14:tracePt t="445018" x="1946275" y="4751388"/>
          <p14:tracePt t="445035" x="1919288" y="4724400"/>
          <p14:tracePt t="445052" x="1874838" y="4706938"/>
          <p14:tracePt t="445068" x="1847850" y="4706938"/>
          <p14:tracePt t="445086" x="1839913" y="4706938"/>
          <p14:tracePt t="445102" x="1830388" y="4706938"/>
          <p14:tracePt t="445136" x="1822450" y="4724400"/>
          <p14:tracePt t="445151" x="1803400" y="4751388"/>
          <p14:tracePt t="445168" x="1795463" y="4805363"/>
          <p14:tracePt t="445185" x="1768475" y="4867275"/>
          <p14:tracePt t="445202" x="1751013" y="4894263"/>
          <p14:tracePt t="445218" x="1751013" y="4921250"/>
          <p14:tracePt t="445235" x="1751013" y="4938713"/>
          <p14:tracePt t="445251" x="1758950" y="4956175"/>
          <p14:tracePt t="445269" x="1785938" y="4992688"/>
          <p14:tracePt t="445285" x="1830388" y="5010150"/>
          <p14:tracePt t="445302" x="1857375" y="5019675"/>
          <p14:tracePt t="445318" x="1919288" y="5027613"/>
          <p14:tracePt t="445335" x="1955800" y="5027613"/>
          <p14:tracePt t="445351" x="1973263" y="5027613"/>
          <p14:tracePt t="445368" x="2044700" y="5000625"/>
          <p14:tracePt t="445385" x="2062163" y="4973638"/>
          <p14:tracePt t="445403" x="2089150" y="4956175"/>
          <p14:tracePt t="445418" x="2089150" y="4929188"/>
          <p14:tracePt t="445435" x="2098675" y="4911725"/>
          <p14:tracePt t="445452" x="2108200" y="4857750"/>
          <p14:tracePt t="445469" x="2108200" y="4840288"/>
          <p14:tracePt t="445486" x="2108200" y="4813300"/>
          <p14:tracePt t="445501" x="2098675" y="4768850"/>
          <p14:tracePt t="445518" x="2089150" y="4759325"/>
          <p14:tracePt t="445535" x="2071688" y="4759325"/>
          <p14:tracePt t="445553" x="2054225" y="4751388"/>
          <p14:tracePt t="445568" x="2044700" y="4751388"/>
          <p14:tracePt t="445585" x="2009775" y="4751388"/>
          <p14:tracePt t="445602" x="1965325" y="4759325"/>
          <p14:tracePt t="445618" x="1919288" y="4778375"/>
          <p14:tracePt t="445635" x="1893888" y="4813300"/>
          <p14:tracePt t="445652" x="1857375" y="4867275"/>
          <p14:tracePt t="445668" x="1847850" y="4894263"/>
          <p14:tracePt t="445686" x="1847850" y="4921250"/>
          <p14:tracePt t="445702" x="1847850" y="4929188"/>
          <p14:tracePt t="445718" x="1847850" y="4956175"/>
          <p14:tracePt t="445735" x="1866900" y="4992688"/>
          <p14:tracePt t="445751" x="1893888" y="5000625"/>
          <p14:tracePt t="445769" x="1919288" y="5000625"/>
          <p14:tracePt t="445772" x="1928813" y="5010150"/>
          <p14:tracePt t="445785" x="1946275" y="5010150"/>
          <p14:tracePt t="445801" x="1982788" y="5010150"/>
          <p14:tracePt t="445820" x="2071688" y="4965700"/>
          <p14:tracePt t="445835" x="2133600" y="4921250"/>
          <p14:tracePt t="445852" x="2179638" y="4857750"/>
          <p14:tracePt t="445869" x="2232025" y="4778375"/>
          <p14:tracePt t="445886" x="2232025" y="4751388"/>
          <p14:tracePt t="445901" x="2232025" y="4741863"/>
          <p14:tracePt t="445917" x="2232025" y="4724400"/>
          <p14:tracePt t="445951" x="2197100" y="4697413"/>
          <p14:tracePt t="445968" x="2098675" y="4643438"/>
          <p14:tracePt t="445984" x="2000250" y="4625975"/>
          <p14:tracePt t="446001" x="1911350" y="4625975"/>
          <p14:tracePt t="446017" x="1830388" y="4635500"/>
          <p14:tracePt t="446034" x="1822450" y="4635500"/>
          <p14:tracePt t="446052" x="1822450" y="4643438"/>
          <p14:tracePt t="446068" x="1822450" y="4652963"/>
          <p14:tracePt t="446085" x="1803400" y="4697413"/>
          <p14:tracePt t="446102" x="1803400" y="4724400"/>
          <p14:tracePt t="446120" x="1803400" y="4768850"/>
          <p14:tracePt t="446135" x="1812925" y="4778375"/>
          <p14:tracePt t="446152" x="1822450" y="4786313"/>
          <p14:tracePt t="446168" x="1839913" y="4805363"/>
          <p14:tracePt t="446185" x="1847850" y="4805363"/>
          <p14:tracePt t="446202" x="1857375" y="4805363"/>
          <p14:tracePt t="446218" x="1893888" y="4822825"/>
          <p14:tracePt t="446235" x="1911350" y="4822825"/>
          <p14:tracePt t="446254" x="1938338" y="4822825"/>
          <p14:tracePt t="446314" x="1938338" y="4805363"/>
          <p14:tracePt t="446350" x="1938338" y="4795838"/>
          <p14:tracePt t="446362" x="1938338" y="4786313"/>
          <p14:tracePt t="446374" x="1938338" y="4778375"/>
          <p14:tracePt t="446387" x="1919288" y="4768850"/>
          <p14:tracePt t="446402" x="1893888" y="4751388"/>
          <p14:tracePt t="446418" x="1884363" y="4751388"/>
          <p14:tracePt t="446436" x="1857375" y="4751388"/>
          <p14:tracePt t="446452" x="1830388" y="4751388"/>
          <p14:tracePt t="446468" x="1822450" y="4751388"/>
          <p14:tracePt t="446485" x="1803400" y="4759325"/>
          <p14:tracePt t="446517" x="1785938" y="4778375"/>
          <p14:tracePt t="446534" x="1776413" y="4805363"/>
          <p14:tracePt t="446551" x="1768475" y="4822825"/>
          <p14:tracePt t="446567" x="1768475" y="4840288"/>
          <p14:tracePt t="446584" x="1768475" y="4857750"/>
          <p14:tracePt t="446601" x="1803400" y="4921250"/>
          <p14:tracePt t="446617" x="1866900" y="4948238"/>
          <p14:tracePt t="446634" x="1965325" y="4992688"/>
          <p14:tracePt t="446650" x="2000250" y="5000625"/>
          <p14:tracePt t="446667" x="2044700" y="5019675"/>
          <p14:tracePt t="446684" x="2098675" y="5019675"/>
          <p14:tracePt t="446701" x="2143125" y="5027613"/>
          <p14:tracePt t="446718" x="2160588" y="5027613"/>
          <p14:tracePt t="446734" x="2224088" y="5027613"/>
          <p14:tracePt t="446751" x="2232025" y="5027613"/>
          <p14:tracePt t="446767" x="2268538" y="5037138"/>
          <p14:tracePt t="446784" x="2276475" y="5037138"/>
          <p14:tracePt t="446804" x="2339975" y="5064125"/>
          <p14:tracePt t="446819" x="2366963" y="5072063"/>
          <p14:tracePt t="446835" x="2401888" y="5091113"/>
          <p14:tracePt t="446853" x="2465388" y="5126038"/>
          <p14:tracePt t="446868" x="2490788" y="5135563"/>
          <p14:tracePt t="446886" x="2500313" y="5153025"/>
          <p14:tracePt t="446902" x="2536825" y="5170488"/>
          <p14:tracePt t="446919" x="2536825" y="5180013"/>
          <p14:tracePt t="446951" x="2536825" y="5187950"/>
          <p14:tracePt t="446968" x="2536825" y="5197475"/>
          <p14:tracePt t="446985" x="2509838" y="5197475"/>
          <p14:tracePt t="447002" x="2339975" y="5251450"/>
          <p14:tracePt t="447019" x="2214563" y="5251450"/>
          <p14:tracePt t="447036" x="2054225" y="5251450"/>
          <p14:tracePt t="447054" x="1884363" y="5251450"/>
          <p14:tracePt t="447069" x="1670050" y="5251450"/>
          <p14:tracePt t="447085" x="1589088" y="5251450"/>
          <p14:tracePt t="447102" x="1465263" y="5224463"/>
          <p14:tracePt t="447118" x="1411288" y="5224463"/>
          <p14:tracePt t="447134" x="1366838" y="5224463"/>
          <p14:tracePt t="447151" x="1347788" y="5224463"/>
          <p14:tracePt t="447200" x="1347788" y="5214938"/>
          <p14:tracePt t="447236" x="1357313" y="5214938"/>
          <p14:tracePt t="447248" x="1366838" y="5214938"/>
          <p14:tracePt t="447262" x="1384300" y="5214938"/>
          <p14:tracePt t="447273" x="1428750" y="5214938"/>
          <p14:tracePt t="447285" x="1482725" y="5207000"/>
          <p14:tracePt t="447303" x="1536700" y="5187950"/>
          <p14:tracePt t="447318" x="1589088" y="5180013"/>
          <p14:tracePt t="447335" x="1724025" y="5143500"/>
          <p14:tracePt t="447352" x="1776413" y="5135563"/>
          <p14:tracePt t="447369" x="1874838" y="5091113"/>
          <p14:tracePt t="447386" x="1938338" y="5064125"/>
          <p14:tracePt t="447401" x="1990725" y="5037138"/>
          <p14:tracePt t="447418" x="2062163" y="4992688"/>
          <p14:tracePt t="447434" x="2081213" y="4983163"/>
          <p14:tracePt t="447451" x="2089150" y="4973638"/>
          <p14:tracePt t="447468" x="2116138" y="4965700"/>
          <p14:tracePt t="447485" x="2125663" y="4965700"/>
          <p14:tracePt t="448540" x="2125663" y="4973638"/>
          <p14:tracePt t="448558" x="2116138" y="4973638"/>
          <p14:tracePt t="448594" x="2098675" y="4973638"/>
          <p14:tracePt t="448606" x="2098675" y="4983163"/>
          <p14:tracePt t="448618" x="2089150" y="4983163"/>
          <p14:tracePt t="448630" x="2081213" y="5010150"/>
          <p14:tracePt t="448642" x="2044700" y="5037138"/>
          <p14:tracePt t="448655" x="2000250" y="5064125"/>
          <p14:tracePt t="448668" x="1965325" y="5099050"/>
          <p14:tracePt t="448685" x="1901825" y="5143500"/>
          <p14:tracePt t="448704" x="1830388" y="5197475"/>
          <p14:tracePt t="448718" x="1803400" y="5224463"/>
          <p14:tracePt t="448735" x="1768475" y="5268913"/>
          <p14:tracePt t="448752" x="1731963" y="5295900"/>
          <p14:tracePt t="448768" x="1724025" y="5313363"/>
          <p14:tracePt t="448785" x="1697038" y="5322888"/>
          <p14:tracePt t="448803" x="1679575" y="5340350"/>
          <p14:tracePt t="448819" x="1670050" y="5340350"/>
          <p14:tracePt t="448836" x="1652588" y="5340350"/>
          <p14:tracePt t="448872" x="1643063" y="5340350"/>
          <p14:tracePt t="448908" x="1643063" y="5322888"/>
          <p14:tracePt t="448920" x="1643063" y="5295900"/>
          <p14:tracePt t="448932" x="1643063" y="5268913"/>
          <p14:tracePt t="448944" x="1643063" y="5214938"/>
          <p14:tracePt t="448957" x="1643063" y="5180013"/>
          <p14:tracePt t="448970" x="1643063" y="5162550"/>
          <p14:tracePt t="448984" x="1625600" y="5143500"/>
          <p14:tracePt t="449001" x="1625600" y="5135563"/>
          <p14:tracePt t="449021" x="1625600" y="5126038"/>
          <p14:tracePt t="449046" x="1616075" y="5126038"/>
          <p14:tracePt t="449124" x="1616075" y="5135563"/>
          <p14:tracePt t="449137" x="1616075" y="5162550"/>
          <p14:tracePt t="449149" x="1616075" y="5170488"/>
          <p14:tracePt t="449161" x="1616075" y="5207000"/>
          <p14:tracePt t="449173" x="1616075" y="5278438"/>
          <p14:tracePt t="449185" x="1616075" y="5394325"/>
          <p14:tracePt t="449202" x="1616075" y="5519738"/>
          <p14:tracePt t="449219" x="1616075" y="5635625"/>
          <p14:tracePt t="449235" x="1608138" y="5734050"/>
          <p14:tracePt t="449252" x="1608138" y="5751513"/>
          <p14:tracePt t="449269" x="1608138" y="5761038"/>
          <p14:tracePt t="449318" x="1608138" y="5751513"/>
          <p14:tracePt t="449330" x="1608138" y="5741988"/>
          <p14:tracePt t="449342" x="1608138" y="5734050"/>
          <p14:tracePt t="449355" x="1608138" y="5697538"/>
          <p14:tracePt t="449369" x="1608138" y="5626100"/>
          <p14:tracePt t="449386" x="1608138" y="5527675"/>
          <p14:tracePt t="449403" x="1616075" y="5330825"/>
          <p14:tracePt t="449419" x="1616075" y="5278438"/>
          <p14:tracePt t="449435" x="1625600" y="5241925"/>
          <p14:tracePt t="449452" x="1625600" y="5207000"/>
          <p14:tracePt t="449469" x="1625600" y="5197475"/>
          <p14:tracePt t="449546" x="1633538" y="5197475"/>
          <p14:tracePt t="449589" x="1633538" y="5207000"/>
          <p14:tracePt t="449601" x="1660525" y="5214938"/>
          <p14:tracePt t="449613" x="1679575" y="5214938"/>
          <p14:tracePt t="449625" x="1741488" y="5233988"/>
          <p14:tracePt t="449637" x="1839913" y="5251450"/>
          <p14:tracePt t="449651" x="1955800" y="5251450"/>
          <p14:tracePt t="449667" x="2054225" y="5251450"/>
          <p14:tracePt t="449684" x="2179638" y="5251450"/>
          <p14:tracePt t="449701" x="2411413" y="5251450"/>
          <p14:tracePt t="449717" x="2536825" y="5241925"/>
          <p14:tracePt t="449736" x="2732088" y="5224463"/>
          <p14:tracePt t="449752" x="2786063" y="5224463"/>
          <p14:tracePt t="449769" x="2857500" y="5224463"/>
          <p14:tracePt t="449772" x="2911475" y="5224463"/>
          <p14:tracePt t="449785" x="2955925" y="5224463"/>
          <p14:tracePt t="449803" x="3009900" y="5224463"/>
          <p14:tracePt t="449821" x="3071813" y="5251450"/>
          <p14:tracePt t="450118" x="3143250" y="5251450"/>
          <p14:tracePt t="450131" x="3357563" y="5251450"/>
          <p14:tracePt t="450142" x="3562350" y="5251450"/>
          <p14:tracePt t="450154" x="3759200" y="5241925"/>
          <p14:tracePt t="450168" x="3946525" y="5241925"/>
          <p14:tracePt t="450185" x="4133850" y="5241925"/>
          <p14:tracePt t="450203" x="4518025" y="5241925"/>
          <p14:tracePt t="450218" x="4705350" y="5241925"/>
          <p14:tracePt t="450235" x="4902200" y="5251450"/>
          <p14:tracePt t="450251" x="5170488" y="5286375"/>
          <p14:tracePt t="450268" x="5251450" y="5322888"/>
          <p14:tracePt t="450285" x="5303838" y="5330825"/>
          <p14:tracePt t="450301" x="5384800" y="5349875"/>
          <p14:tracePt t="450318" x="5394325" y="5349875"/>
          <p14:tracePt t="450335" x="5402263" y="5349875"/>
          <p14:tracePt t="450371" x="5402263" y="5357813"/>
          <p14:tracePt t="450433" x="5411788" y="5357813"/>
          <p14:tracePt t="452102" x="5402263" y="5357813"/>
          <p14:tracePt t="452164" x="5394325" y="5357813"/>
          <p14:tracePt t="452188" x="5367338" y="5357813"/>
          <p14:tracePt t="452200" x="5330825" y="5340350"/>
          <p14:tracePt t="452213" x="5259388" y="5340350"/>
          <p14:tracePt t="452225" x="5160963" y="5330825"/>
          <p14:tracePt t="452238" x="5037138" y="5313363"/>
          <p14:tracePt t="452252" x="4867275" y="5313363"/>
          <p14:tracePt t="452269" x="4724400" y="5295900"/>
          <p14:tracePt t="452285" x="4411663" y="5251450"/>
          <p14:tracePt t="452302" x="4286250" y="5233988"/>
          <p14:tracePt t="452318" x="4214813" y="5233988"/>
          <p14:tracePt t="452335" x="4081463" y="5224463"/>
          <p14:tracePt t="452351" x="4010025" y="5224463"/>
          <p14:tracePt t="452368" x="3894138" y="5224463"/>
          <p14:tracePt t="452386" x="3598863" y="5187950"/>
          <p14:tracePt t="452402" x="3455988" y="5170488"/>
          <p14:tracePt t="452418" x="3160713" y="5116513"/>
          <p14:tracePt t="452435" x="3009900" y="5072063"/>
          <p14:tracePt t="452451" x="2884488" y="5054600"/>
          <p14:tracePt t="452469" x="2670175" y="5045075"/>
          <p14:tracePt t="452485" x="2562225" y="5027613"/>
          <p14:tracePt t="452503" x="2374900" y="5027613"/>
          <p14:tracePt t="452520" x="2303463" y="5027613"/>
          <p14:tracePt t="452536" x="2241550" y="5010150"/>
          <p14:tracePt t="452552" x="2152650" y="5010150"/>
          <p14:tracePt t="452569" x="2116138" y="5010150"/>
          <p14:tracePt t="452585" x="2081213" y="5010150"/>
          <p14:tracePt t="452603" x="2036763" y="5010150"/>
          <p14:tracePt t="452619" x="1973263" y="5010150"/>
          <p14:tracePt t="452635" x="1965325" y="5010150"/>
          <p14:tracePt t="452652" x="1955800" y="5010150"/>
          <p14:tracePt t="452957" x="1911350" y="5010150"/>
          <p14:tracePt t="452970" x="1830388" y="4973638"/>
          <p14:tracePt t="452981" x="1724025" y="4921250"/>
          <p14:tracePt t="452993" x="1643063" y="4894263"/>
          <p14:tracePt t="453005" x="1562100" y="4876800"/>
          <p14:tracePt t="453018" x="1527175" y="4867275"/>
          <p14:tracePt t="453034" x="1517650" y="4849813"/>
          <p14:tracePt t="453051" x="1509713" y="4849813"/>
          <p14:tracePt t="453134" x="1517650" y="4849813"/>
          <p14:tracePt t="453146" x="1536700" y="4857750"/>
          <p14:tracePt t="453160" x="1589088" y="4867275"/>
          <p14:tracePt t="453172" x="1670050" y="4884738"/>
          <p14:tracePt t="453186" x="1724025" y="4902200"/>
          <p14:tracePt t="453202" x="1768475" y="4911725"/>
          <p14:tracePt t="453220" x="1795463" y="4921250"/>
          <p14:tracePt t="453252" x="1812925" y="4921250"/>
          <p14:tracePt t="453292" x="1803400" y="4921250"/>
          <p14:tracePt t="453305" x="1795463" y="4921250"/>
          <p14:tracePt t="453316" x="1785938" y="4921250"/>
          <p14:tracePt t="453328" x="1776413" y="4921250"/>
          <p14:tracePt t="453341" x="1758950" y="4921250"/>
          <p14:tracePt t="453365" x="1741488" y="4911725"/>
          <p14:tracePt t="453523" x="1751013" y="4911725"/>
          <p14:tracePt t="453559" x="1758950" y="4911725"/>
          <p14:tracePt t="453737" x="1768475" y="4911725"/>
          <p14:tracePt t="454003" x="1768475" y="4902200"/>
          <p14:tracePt t="454066" x="1776413" y="4902200"/>
          <p14:tracePt t="454196" x="1785938" y="4902200"/>
          <p14:tracePt t="454367" x="1795463" y="4902200"/>
          <p14:tracePt t="454450" x="1803400" y="4902200"/>
          <p14:tracePt t="454499" x="1812925" y="4902200"/>
          <p14:tracePt t="454523" x="1839913" y="4902200"/>
          <p14:tracePt t="454535" x="1857375" y="4902200"/>
          <p14:tracePt t="454547" x="1901825" y="4902200"/>
          <p14:tracePt t="454559" x="1938338" y="4902200"/>
          <p14:tracePt t="454571" x="1965325" y="4902200"/>
          <p14:tracePt t="454585" x="2000250" y="4902200"/>
          <p14:tracePt t="454602" x="2027238" y="4902200"/>
          <p14:tracePt t="454618" x="2044700" y="4902200"/>
          <p14:tracePt t="454635" x="2071688" y="4902200"/>
          <p14:tracePt t="454652" x="2089150" y="4902200"/>
          <p14:tracePt t="454668" x="2116138" y="4902200"/>
          <p14:tracePt t="454703" x="2125663" y="4902200"/>
          <p14:tracePt t="454727" x="2133600" y="4902200"/>
          <p14:tracePt t="455057" x="2133600" y="4894263"/>
          <p14:tracePt t="455106" x="2143125" y="4894263"/>
          <p14:tracePt t="455180" x="2143125" y="4884738"/>
          <p14:tracePt t="455386" x="2133600" y="4894263"/>
          <p14:tracePt t="455398" x="2125663" y="4894263"/>
          <p14:tracePt t="455410" x="2108200" y="4894263"/>
          <p14:tracePt t="455434" x="2098675" y="4902200"/>
          <p14:tracePt t="455446" x="2089150" y="4902200"/>
          <p14:tracePt t="455458" x="2071688" y="4902200"/>
          <p14:tracePt t="455472" x="2027238" y="4911725"/>
          <p14:tracePt t="455486" x="1990725" y="4911725"/>
          <p14:tracePt t="455503" x="1938338" y="4911725"/>
          <p14:tracePt t="455519" x="1803400" y="4894263"/>
          <p14:tracePt t="455536" x="1751013" y="4849813"/>
          <p14:tracePt t="455555" x="1660525" y="4662488"/>
          <p14:tracePt t="455570" x="1660525" y="4591050"/>
          <p14:tracePt t="455586" x="1660525" y="4554538"/>
          <p14:tracePt t="455604" x="1660525" y="4500563"/>
          <p14:tracePt t="455638" x="1660525" y="4492625"/>
          <p14:tracePt t="455685" x="1660525" y="4519613"/>
          <p14:tracePt t="455698" x="1660525" y="4537075"/>
          <p14:tracePt t="455709" x="1660525" y="4591050"/>
          <p14:tracePt t="455721" x="1697038" y="4670425"/>
          <p14:tracePt t="455735" x="1704975" y="4768850"/>
          <p14:tracePt t="455752" x="1724025" y="4894263"/>
          <p14:tracePt t="455770" x="1741488" y="5010150"/>
          <p14:tracePt t="455785" x="1741488" y="5045075"/>
          <p14:tracePt t="455804" x="1741488" y="5054600"/>
          <p14:tracePt t="455820" x="1751013" y="5064125"/>
          <p14:tracePt t="455855" x="1751013" y="5054600"/>
          <p14:tracePt t="455870" x="1751013" y="5045075"/>
          <p14:tracePt t="455885" x="1768475" y="5019675"/>
          <p14:tracePt t="455902" x="1768475" y="4983163"/>
          <p14:tracePt t="455918" x="1839913" y="4635500"/>
          <p14:tracePt t="455935" x="1874838" y="4411663"/>
          <p14:tracePt t="455951" x="1928813" y="4081463"/>
          <p14:tracePt t="455968" x="1982788" y="3598863"/>
          <p14:tracePt t="455985" x="1982788" y="3482975"/>
          <p14:tracePt t="456002" x="1982788" y="3402013"/>
          <p14:tracePt t="456018" x="1982788" y="3357563"/>
          <p14:tracePt t="456035" x="1982788" y="3349625"/>
          <p14:tracePt t="456052" x="1990725" y="3349625"/>
          <p14:tracePt t="456152" x="1990725" y="3357563"/>
          <p14:tracePt t="456176" x="1990725" y="3367088"/>
          <p14:tracePt t="456189" x="1990725" y="3375025"/>
          <p14:tracePt t="456201" x="1990725" y="3394075"/>
          <p14:tracePt t="456225" x="1990725" y="3402013"/>
          <p14:tracePt t="456238" x="1990725" y="3411538"/>
          <p14:tracePt t="456249" x="1990725" y="3446463"/>
          <p14:tracePt t="456262" x="1990725" y="3500438"/>
          <p14:tracePt t="456275" x="1990725" y="3571875"/>
          <p14:tracePt t="456288" x="1990725" y="3643313"/>
          <p14:tracePt t="456303" x="1973263" y="3741738"/>
          <p14:tracePt t="456320" x="1955800" y="3822700"/>
          <p14:tracePt t="456337" x="1938338" y="4019550"/>
          <p14:tracePt t="456353" x="1919288" y="4098925"/>
          <p14:tracePt t="456372" x="1893888" y="4233863"/>
          <p14:tracePt t="456387" x="1884363" y="4286250"/>
          <p14:tracePt t="456402" x="1884363" y="4322763"/>
          <p14:tracePt t="456419" x="1874838" y="4340225"/>
          <p14:tracePt t="456435" x="1857375" y="4349750"/>
          <p14:tracePt t="456452" x="1857375" y="4367213"/>
          <p14:tracePt t="456485" x="1847850" y="4376738"/>
          <p14:tracePt t="456503" x="1839913" y="4376738"/>
          <p14:tracePt t="456527" x="1830388" y="4376738"/>
          <p14:tracePt t="456540" x="1776413" y="4402138"/>
          <p14:tracePt t="456553" x="1724025" y="4411663"/>
          <p14:tracePt t="456568" x="1643063" y="4448175"/>
          <p14:tracePt t="456585" x="1562100" y="4456113"/>
          <p14:tracePt t="456602" x="1473200" y="4500563"/>
          <p14:tracePt t="456618" x="1428750" y="4519613"/>
          <p14:tracePt t="456635" x="1401763" y="4527550"/>
          <p14:tracePt t="456652" x="1384300" y="4527550"/>
          <p14:tracePt t="456668" x="1347788" y="4545013"/>
          <p14:tracePt t="456685" x="1322388" y="4572000"/>
          <p14:tracePt t="456702" x="1312863" y="4598988"/>
          <p14:tracePt t="456718" x="1276350" y="4679950"/>
          <p14:tracePt t="456735" x="1258888" y="4714875"/>
          <p14:tracePt t="456752" x="1258888" y="4759325"/>
          <p14:tracePt t="456768" x="1258888" y="4813300"/>
          <p14:tracePt t="456785" x="1258888" y="4840288"/>
          <p14:tracePt t="456802" x="1276350" y="4884738"/>
          <p14:tracePt t="456819" x="1285875" y="4902200"/>
          <p14:tracePt t="456836" x="1295400" y="4902200"/>
          <p14:tracePt t="456853" x="1312863" y="4911725"/>
          <p14:tracePt t="456870" x="1339850" y="4911725"/>
          <p14:tracePt t="456888" x="1357313" y="4911725"/>
          <p14:tracePt t="456903" x="1393825" y="4911725"/>
          <p14:tracePt t="456919" x="1419225" y="4902200"/>
          <p14:tracePt t="456935" x="1438275" y="4894263"/>
          <p14:tracePt t="456952" x="1490663" y="4884738"/>
          <p14:tracePt t="456969" x="1500188" y="4867275"/>
          <p14:tracePt t="456985" x="1509713" y="4867275"/>
          <p14:tracePt t="457002" x="1517650" y="4867275"/>
          <p14:tracePt t="457085" x="1517650" y="4857750"/>
          <p14:tracePt t="457210" x="1527175" y="4857750"/>
          <p14:tracePt t="457222" x="1544638" y="4857750"/>
          <p14:tracePt t="457234" x="1571625" y="4857750"/>
          <p14:tracePt t="457246" x="1598613" y="4857750"/>
          <p14:tracePt t="457261" x="1652588" y="4857750"/>
          <p14:tracePt t="457273" x="1687513" y="4857750"/>
          <p14:tracePt t="457286" x="1731963" y="4857750"/>
          <p14:tracePt t="457303" x="1785938" y="4857750"/>
          <p14:tracePt t="457322" x="1874838" y="4857750"/>
          <p14:tracePt t="457336" x="1911350" y="4857750"/>
          <p14:tracePt t="457353" x="1946275" y="4857750"/>
          <p14:tracePt t="457371" x="2044700" y="4857750"/>
          <p14:tracePt t="457386" x="2081213" y="4857750"/>
          <p14:tracePt t="457403" x="2116138" y="4849813"/>
          <p14:tracePt t="457420" x="2214563" y="4830763"/>
          <p14:tracePt t="457436" x="2251075" y="4822825"/>
          <p14:tracePt t="457453" x="2276475" y="4822825"/>
          <p14:tracePt t="457470" x="2339975" y="4805363"/>
          <p14:tracePt t="457486" x="2357438" y="4805363"/>
          <p14:tracePt t="457505" x="2455863" y="4795838"/>
          <p14:tracePt t="457520" x="2527300" y="4795838"/>
          <p14:tracePt t="457536" x="2581275" y="4795838"/>
          <p14:tracePt t="457553" x="2697163" y="4795838"/>
          <p14:tracePt t="457569" x="2751138" y="4795838"/>
          <p14:tracePt t="457585" x="2795588" y="4795838"/>
          <p14:tracePt t="457602" x="2884488" y="4795838"/>
          <p14:tracePt t="457618" x="2955925" y="4813300"/>
          <p14:tracePt t="457635" x="3036888" y="4813300"/>
          <p14:tracePt t="457652" x="3108325" y="4813300"/>
          <p14:tracePt t="457669" x="3251200" y="4813300"/>
          <p14:tracePt t="457686" x="3295650" y="4813300"/>
          <p14:tracePt t="457703" x="3348038" y="4813300"/>
          <p14:tracePt t="457720" x="3375025" y="4813300"/>
          <p14:tracePt t="457753" x="3384550" y="4813300"/>
          <p14:tracePt t="457775" x="3384550" y="4822825"/>
          <p14:tracePt t="458457" x="3419475" y="4822825"/>
          <p14:tracePt t="458468" x="3473450" y="4840288"/>
          <p14:tracePt t="458480" x="3554413" y="4849813"/>
          <p14:tracePt t="458493" x="3625850" y="4867275"/>
          <p14:tracePt t="458505" x="3705225" y="4884738"/>
          <p14:tracePt t="458520" x="3786188" y="4902200"/>
          <p14:tracePt t="458536" x="3840163" y="4911725"/>
          <p14:tracePt t="458554" x="3946525" y="4929188"/>
          <p14:tracePt t="458571" x="4000500" y="4929188"/>
          <p14:tracePt t="458587" x="4054475" y="4938713"/>
          <p14:tracePt t="458603" x="4205288" y="4956175"/>
          <p14:tracePt t="458620" x="4259263" y="4973638"/>
          <p14:tracePt t="458638" x="4357688" y="4983163"/>
          <p14:tracePt t="458652" x="4394200" y="4983163"/>
          <p14:tracePt t="458670" x="4419600" y="4983163"/>
          <p14:tracePt t="458686" x="4429125" y="4983163"/>
          <p14:tracePt t="458702" x="4446588" y="4983163"/>
          <p14:tracePt t="458719" x="4473575" y="4983163"/>
          <p14:tracePt t="458735" x="4562475" y="4983163"/>
          <p14:tracePt t="458752" x="4616450" y="4983163"/>
          <p14:tracePt t="458769" x="4687888" y="4983163"/>
          <p14:tracePt t="458785" x="4830763" y="5000625"/>
          <p14:tracePt t="458802" x="4902200" y="5000625"/>
          <p14:tracePt t="458819" x="5064125" y="5027613"/>
          <p14:tracePt t="458835" x="5160963" y="5045075"/>
          <p14:tracePt t="458852" x="5241925" y="5064125"/>
          <p14:tracePt t="458869" x="5465763" y="5099050"/>
          <p14:tracePt t="458887" x="5608638" y="5135563"/>
          <p14:tracePt t="458904" x="5732463" y="5170488"/>
          <p14:tracePt t="458920" x="5965825" y="5241925"/>
          <p14:tracePt t="458936" x="6045200" y="5268913"/>
          <p14:tracePt t="458953" x="6099175" y="5286375"/>
          <p14:tracePt t="458970" x="6153150" y="5305425"/>
          <p14:tracePt t="458986" x="6170613" y="5305425"/>
          <p14:tracePt t="459004" x="6188075" y="5322888"/>
          <p14:tracePt t="459312" x="6224588" y="5322888"/>
          <p14:tracePt t="459325" x="6296025" y="5322888"/>
          <p14:tracePt t="459337" x="6367463" y="5322888"/>
          <p14:tracePt t="459349" x="6446838" y="5330825"/>
          <p14:tracePt t="459361" x="6500813" y="5330825"/>
          <p14:tracePt t="459373" x="6537325" y="5330825"/>
          <p14:tracePt t="459387" x="6564313" y="5330825"/>
          <p14:tracePt t="459402" x="6581775" y="5330825"/>
          <p14:tracePt t="459419" x="6626225" y="5330825"/>
          <p14:tracePt t="464217" x="6518275" y="5330825"/>
          <p14:tracePt t="464229" x="6421438" y="5349875"/>
          <p14:tracePt t="464242" x="6188075" y="5367338"/>
          <p14:tracePt t="464254" x="5946775" y="5394325"/>
          <p14:tracePt t="464277" x="5465763" y="5465763"/>
          <p14:tracePt t="464290" x="5340350" y="5483225"/>
          <p14:tracePt t="464303" x="5241925" y="5500688"/>
          <p14:tracePt t="464320" x="5160963" y="5519738"/>
          <p14:tracePt t="464336" x="5081588" y="5546725"/>
          <p14:tracePt t="464353" x="5000625" y="5591175"/>
          <p14:tracePt t="464370" x="4983163" y="5591175"/>
          <p14:tracePt t="464386" x="4956175" y="5599113"/>
          <p14:tracePt t="464419" x="4946650" y="5608638"/>
          <p14:tracePt t="464436" x="4867275" y="5680075"/>
          <p14:tracePt t="464453" x="4822825" y="5707063"/>
          <p14:tracePt t="464469" x="4768850" y="5734050"/>
          <p14:tracePt t="464486" x="4714875" y="5761038"/>
          <p14:tracePt t="464503" x="4705350" y="5761038"/>
          <p14:tracePt t="464520" x="4697413" y="5768975"/>
          <p14:tracePt t="464558" x="4679950" y="5778500"/>
          <p14:tracePt t="471550" x="4581525" y="5761038"/>
          <p14:tracePt t="471563" x="4411663" y="5715000"/>
          <p14:tracePt t="471575" x="4197350" y="5680075"/>
          <p14:tracePt t="471588" x="3956050" y="5635625"/>
          <p14:tracePt t="471605" x="3714750" y="5599113"/>
          <p14:tracePt t="471621" x="3500438" y="5581650"/>
          <p14:tracePt t="471638" x="3187700" y="5546725"/>
          <p14:tracePt t="471655" x="3089275" y="5527675"/>
          <p14:tracePt t="471673" x="2928938" y="5492750"/>
          <p14:tracePt t="471688" x="2894013" y="5483225"/>
          <p14:tracePt t="471956" x="2803525" y="5483225"/>
          <p14:tracePt t="471968" x="2652713" y="5465763"/>
          <p14:tracePt t="471981" x="2465388" y="5429250"/>
          <p14:tracePt t="471993" x="2268538" y="5384800"/>
          <p14:tracePt t="472005" x="2054225" y="5349875"/>
          <p14:tracePt t="472020" x="1857375" y="5305425"/>
          <p14:tracePt t="472037" x="1660525" y="5251450"/>
          <p14:tracePt t="472054" x="1366838" y="5153025"/>
          <p14:tracePt t="472070" x="1258888" y="5108575"/>
          <p14:tracePt t="472087" x="1179513" y="5072063"/>
          <p14:tracePt t="472104" x="1143000" y="5045075"/>
          <p14:tracePt t="472120" x="1143000" y="5037138"/>
          <p14:tracePt t="472137" x="1133475" y="5037138"/>
          <p14:tracePt t="472176" x="1133475" y="5027613"/>
          <p14:tracePt t="472213" x="1143000" y="5019675"/>
          <p14:tracePt t="472231" x="1169988" y="4992688"/>
          <p14:tracePt t="472245" x="1214438" y="4938713"/>
          <p14:tracePt t="472258" x="1295400" y="4884738"/>
          <p14:tracePt t="472270" x="1384300" y="4840288"/>
          <p14:tracePt t="472282" x="1465263" y="4786313"/>
          <p14:tracePt t="472294" x="1517650" y="4759325"/>
          <p14:tracePt t="472307" x="1544638" y="4733925"/>
          <p14:tracePt t="472322" x="1571625" y="4733925"/>
          <p14:tracePt t="472379" x="1544638" y="4733925"/>
          <p14:tracePt t="472391" x="1509713" y="4714875"/>
          <p14:tracePt t="472403" x="1438275" y="4706938"/>
          <p14:tracePt t="472415" x="1357313" y="4706938"/>
          <p14:tracePt t="472427" x="1285875" y="4687888"/>
          <p14:tracePt t="472440" x="1241425" y="4679950"/>
          <p14:tracePt t="472455" x="1223963" y="4679950"/>
          <p14:tracePt t="472471" x="1214438" y="4679950"/>
          <p14:tracePt t="472488" x="1204913" y="4662488"/>
          <p14:tracePt t="472548" x="1214438" y="4662488"/>
          <p14:tracePt t="472560" x="1214438" y="4670425"/>
          <p14:tracePt t="472572" x="1223963" y="4670425"/>
          <p14:tracePt t="472583" x="1231900" y="4679950"/>
          <p14:tracePt t="472596" x="1250950" y="4679950"/>
          <p14:tracePt t="472607" x="1268413" y="4687888"/>
          <p14:tracePt t="472620" x="1276350" y="4687888"/>
          <p14:tracePt t="472644" x="1276350" y="4697413"/>
          <p14:tracePt t="472692" x="1276350" y="4706938"/>
          <p14:tracePt t="472705" x="1241425" y="4706938"/>
          <p14:tracePt t="472717" x="1187450" y="4706938"/>
          <p14:tracePt t="472735" x="1160463" y="4706938"/>
          <p14:tracePt t="472747" x="1143000" y="4706938"/>
          <p14:tracePt t="472759" x="1133475" y="4706938"/>
          <p14:tracePt t="472771" x="1116013" y="4706938"/>
          <p14:tracePt t="472845" x="1125538" y="4706938"/>
          <p14:tracePt t="472857" x="1143000" y="4706938"/>
          <p14:tracePt t="472870" x="1169988" y="4706938"/>
          <p14:tracePt t="472881" x="1223963" y="4706938"/>
          <p14:tracePt t="472893" x="1276350" y="4706938"/>
          <p14:tracePt t="472906" x="1330325" y="4706938"/>
          <p14:tracePt t="472920" x="1347788" y="4706938"/>
          <p14:tracePt t="472938" x="1374775" y="4706938"/>
          <p14:tracePt t="472954" x="1393825" y="4706938"/>
          <p14:tracePt t="472990" x="1393825" y="4687888"/>
          <p14:tracePt t="473014" x="1384300" y="4687888"/>
          <p14:tracePt t="473026" x="1357313" y="4687888"/>
          <p14:tracePt t="473039" x="1303338" y="4687888"/>
          <p14:tracePt t="473054" x="1231900" y="4687888"/>
          <p14:tracePt t="473070" x="1143000" y="4687888"/>
          <p14:tracePt t="473087" x="1044575" y="4687888"/>
          <p14:tracePt t="473104" x="1027113" y="4687888"/>
          <p14:tracePt t="473120" x="1017588" y="4687888"/>
          <p14:tracePt t="473174" x="1036638" y="4687888"/>
          <p14:tracePt t="473186" x="1071563" y="4687888"/>
          <p14:tracePt t="473198" x="1133475" y="4697413"/>
          <p14:tracePt t="473210" x="1204913" y="4697413"/>
          <p14:tracePt t="473222" x="1258888" y="4697413"/>
          <p14:tracePt t="473242" x="1276350" y="4697413"/>
          <p14:tracePt t="473253" x="1303338" y="4697413"/>
          <p14:tracePt t="473272" x="1312863" y="4697413"/>
          <p14:tracePt t="473288" x="1322388" y="4697413"/>
          <p14:tracePt t="473339" x="1303338" y="4697413"/>
          <p14:tracePt t="473351" x="1276350" y="4697413"/>
          <p14:tracePt t="473364" x="1241425" y="4697413"/>
          <p14:tracePt t="473376" x="1196975" y="4697413"/>
          <p14:tracePt t="473388" x="1179513" y="4697413"/>
          <p14:tracePt t="473405" x="1169988" y="4697413"/>
          <p14:tracePt t="473496" x="1179513" y="4697413"/>
          <p14:tracePt t="473521" x="1187450" y="4697413"/>
          <p14:tracePt t="473533" x="1196975" y="4697413"/>
          <p14:tracePt t="473581" x="1204913" y="4697413"/>
          <p14:tracePt t="473640" x="1223963" y="4697413"/>
          <p14:tracePt t="473653" x="1231900" y="4697413"/>
          <p14:tracePt t="473678" x="1241425" y="4697413"/>
          <p14:tracePt t="473690" x="1250950" y="4697413"/>
          <p14:tracePt t="473818" x="1241425" y="4697413"/>
          <p14:tracePt t="473830" x="1231900" y="4697413"/>
          <p14:tracePt t="473866" x="1214438" y="4697413"/>
          <p14:tracePt t="473926" x="1214438" y="4706938"/>
          <p14:tracePt t="473950" x="1214438" y="4714875"/>
          <p14:tracePt t="473962" x="1214438" y="4724400"/>
          <p14:tracePt t="473975" x="1204913" y="4751388"/>
          <p14:tracePt t="473986" x="1204913" y="4768850"/>
          <p14:tracePt t="473998" x="1196975" y="4813300"/>
          <p14:tracePt t="474010" x="1179513" y="4849813"/>
          <p14:tracePt t="474023" x="1169988" y="4902200"/>
          <p14:tracePt t="474037" x="1152525" y="4983163"/>
          <p14:tracePt t="474054" x="1125538" y="5045075"/>
          <p14:tracePt t="474072" x="1108075" y="5091113"/>
          <p14:tracePt t="474088" x="1108075" y="5099050"/>
          <p14:tracePt t="474105" x="1108075" y="5108575"/>
          <p14:tracePt t="474123" x="1108075" y="5116513"/>
          <p14:tracePt t="474181" x="1108075" y="5126038"/>
          <p14:tracePt t="474205" x="1108075" y="5143500"/>
          <p14:tracePt t="474247" x="1108075" y="5153025"/>
          <p14:tracePt t="474260" x="1116013" y="5153025"/>
          <p14:tracePt t="474297" x="1125538" y="5153025"/>
          <p14:tracePt t="474309" x="1133475" y="5162550"/>
          <p14:tracePt t="474321" x="1143000" y="5170488"/>
          <p14:tracePt t="474333" x="1152525" y="5170488"/>
          <p14:tracePt t="474345" x="1160463" y="5180013"/>
          <p14:tracePt t="474370" x="1160463" y="5187950"/>
          <p14:tracePt t="474381" x="1169988" y="5187950"/>
          <p14:tracePt t="474442" x="1179513" y="5187950"/>
          <p14:tracePt t="474478" x="1204913" y="5187950"/>
          <p14:tracePt t="474490" x="1214438" y="5180013"/>
          <p14:tracePt t="474502" x="1223963" y="5170488"/>
          <p14:tracePt t="474515" x="1258888" y="5153025"/>
          <p14:tracePt t="474527" x="1268413" y="5153025"/>
          <p14:tracePt t="474540" x="1276350" y="5143500"/>
          <p14:tracePt t="474555" x="1295400" y="5143500"/>
          <p14:tracePt t="474572" x="1303338" y="5135563"/>
          <p14:tracePt t="474636" x="1285875" y="5135563"/>
          <p14:tracePt t="474648" x="1276350" y="5126038"/>
          <p14:tracePt t="474673" x="1268413" y="5126038"/>
          <p14:tracePt t="474685" x="1258888" y="5126038"/>
          <p14:tracePt t="474708" x="1250950" y="5126038"/>
          <p14:tracePt t="474793" x="1258888" y="5126038"/>
          <p14:tracePt t="474829" x="1268413" y="5126038"/>
          <p14:tracePt t="474891" x="1268413" y="5116513"/>
          <p14:tracePt t="474974" x="1258888" y="5116513"/>
          <p14:tracePt t="475039" x="1258888" y="5126038"/>
          <p14:tracePt t="475051" x="1258888" y="5135563"/>
          <p14:tracePt t="475063" x="1258888" y="5170488"/>
          <p14:tracePt t="475076" x="1258888" y="5207000"/>
          <p14:tracePt t="475089" x="1250950" y="5251450"/>
          <p14:tracePt t="475105" x="1250950" y="5305425"/>
          <p14:tracePt t="475123" x="1231900" y="5340350"/>
          <p14:tracePt t="475138" x="1231900" y="5394325"/>
          <p14:tracePt t="475155" x="1231900" y="5402263"/>
          <p14:tracePt t="475173" x="1231900" y="5421313"/>
          <p14:tracePt t="475205" x="1258888" y="5429250"/>
          <p14:tracePt t="475222" x="1303338" y="5429250"/>
          <p14:tracePt t="475238" x="1322388" y="5429250"/>
          <p14:tracePt t="475255" x="1339850" y="5429250"/>
          <p14:tracePt t="475288" x="1347788" y="5438775"/>
          <p14:tracePt t="475335" x="1347788" y="5456238"/>
          <p14:tracePt t="475371" x="1330325" y="5456238"/>
          <p14:tracePt t="475407" x="1322388" y="5456238"/>
          <p14:tracePt t="475444" x="1312863" y="5456238"/>
          <p14:tracePt t="475516" x="1303338" y="5456238"/>
          <p14:tracePt t="476024" x="1295400" y="5456238"/>
          <p14:tracePt t="476048" x="1285875" y="5456238"/>
          <p14:tracePt t="476061" x="1276350" y="5456238"/>
          <p14:tracePt t="476073" x="1258888" y="5456238"/>
          <p14:tracePt t="476085" x="1241425" y="5456238"/>
          <p14:tracePt t="476097" x="1214438" y="5456238"/>
          <p14:tracePt t="476110" x="1196975" y="5456238"/>
          <p14:tracePt t="476124" x="1187450" y="5456238"/>
          <p14:tracePt t="476138" x="1160463" y="5456238"/>
          <p14:tracePt t="476155" x="1152525" y="5456238"/>
          <p14:tracePt t="476172" x="1133475" y="5456238"/>
          <p14:tracePt t="476208" x="1125538" y="5456238"/>
          <p14:tracePt t="476430" x="1133475" y="5465763"/>
          <p14:tracePt t="476528" x="1133475" y="5473700"/>
          <p14:tracePt t="476589" x="1133475" y="5483225"/>
          <p14:tracePt t="476601" x="1133475" y="5492750"/>
          <p14:tracePt t="476613" x="1133475" y="5500688"/>
          <p14:tracePt t="476626" x="1133475" y="5510213"/>
          <p14:tracePt t="476639" x="1133475" y="5537200"/>
          <p14:tracePt t="476654" x="1133475" y="5546725"/>
          <p14:tracePt t="476671" x="1133475" y="5554663"/>
          <p14:tracePt t="476688" x="1133475" y="5572125"/>
          <p14:tracePt t="476724" x="1133475" y="5599113"/>
          <p14:tracePt t="476739" x="1133475" y="5608638"/>
          <p14:tracePt t="476756" x="1133475" y="5618163"/>
          <p14:tracePt t="476771" x="1133475" y="5626100"/>
          <p14:tracePt t="476788" x="1143000" y="5662613"/>
          <p14:tracePt t="476804" x="1169988" y="5689600"/>
          <p14:tracePt t="476821" x="1204913" y="5697538"/>
          <p14:tracePt t="476838" x="1258888" y="5724525"/>
          <p14:tracePt t="476854" x="1268413" y="5734050"/>
          <p14:tracePt t="476872" x="1285875" y="5741988"/>
          <p14:tracePt t="478917" x="1285875" y="5715000"/>
          <p14:tracePt t="478930" x="1285875" y="5643563"/>
          <p14:tracePt t="478942" x="1285875" y="5591175"/>
          <p14:tracePt t="478956" x="1268413" y="5465763"/>
          <p14:tracePt t="478972" x="1268413" y="5394325"/>
          <p14:tracePt t="478991" x="1268413" y="5305425"/>
          <p14:tracePt t="479005" x="1268413" y="5251450"/>
          <p14:tracePt t="479022" x="1268413" y="5162550"/>
          <p14:tracePt t="479039" x="1312863" y="4911725"/>
          <p14:tracePt t="479055" x="1330325" y="4830763"/>
          <p14:tracePt t="479072" x="1357313" y="4795838"/>
          <p14:tracePt t="479089" x="1366838" y="4741863"/>
          <p14:tracePt t="479106" x="1366838" y="4733925"/>
          <p14:tracePt t="479124" x="1366838" y="4724400"/>
          <p14:tracePt t="479184" x="1347788" y="4714875"/>
          <p14:tracePt t="479196" x="1339850" y="4714875"/>
          <p14:tracePt t="479221" x="1330325" y="4714875"/>
          <p14:tracePt t="479233" x="1322388" y="4714875"/>
          <p14:tracePt t="479246" x="1285875" y="4706938"/>
          <p14:tracePt t="479258" x="1250950" y="4706938"/>
          <p14:tracePt t="479272" x="1179513" y="4706938"/>
          <p14:tracePt t="479289" x="1143000" y="4706938"/>
          <p14:tracePt t="479307" x="1062038" y="4706938"/>
          <p14:tracePt t="479323" x="1036638" y="4706938"/>
          <p14:tracePt t="479340" x="1027113" y="4706938"/>
          <p14:tracePt t="479513" x="1044575" y="4706938"/>
          <p14:tracePt t="479561" x="1054100" y="4706938"/>
          <p14:tracePt t="479610" x="1062038" y="4706938"/>
          <p14:tracePt t="479633" x="1071563" y="4706938"/>
          <p14:tracePt t="479646" x="1089025" y="4706938"/>
          <p14:tracePt t="479659" x="1116013" y="4706938"/>
          <p14:tracePt t="479672" x="1125538" y="4706938"/>
          <p14:tracePt t="479689" x="1152525" y="4706938"/>
          <p14:tracePt t="479707" x="1160463" y="4706938"/>
          <p14:tracePt t="479722" x="1169988" y="4706938"/>
          <p14:tracePt t="479754" x="1179513" y="4706938"/>
          <p14:tracePt t="479811" x="1187450" y="4706938"/>
          <p14:tracePt t="479847" x="1196975" y="4706938"/>
          <p14:tracePt t="479872" x="1204913" y="4706938"/>
          <p14:tracePt t="479907" x="1223963" y="4706938"/>
          <p14:tracePt t="479955" x="1231900" y="4706938"/>
          <p14:tracePt t="480004" x="1241425" y="4706938"/>
          <p14:tracePt t="480106" x="1231900" y="4706938"/>
          <p14:tracePt t="480117" x="1204913" y="4706938"/>
          <p14:tracePt t="480129" x="1196975" y="4706938"/>
          <p14:tracePt t="480142" x="1179513" y="4706938"/>
          <p14:tracePt t="480156" x="1152525" y="4706938"/>
          <p14:tracePt t="480172" x="1116013" y="4706938"/>
          <p14:tracePt t="480191" x="1017588" y="4706938"/>
          <p14:tracePt t="480206" x="982663" y="4706938"/>
          <p14:tracePt t="480222" x="946150" y="4706938"/>
          <p14:tracePt t="480239" x="911225" y="4706938"/>
          <p14:tracePt t="480255" x="901700" y="4706938"/>
          <p14:tracePt t="480272" x="893763" y="4706938"/>
          <p14:tracePt t="480365" x="901700" y="4706938"/>
          <p14:tracePt t="480376" x="911225" y="4706938"/>
          <p14:tracePt t="480389" x="946150" y="4706938"/>
          <p14:tracePt t="480401" x="990600" y="4706938"/>
          <p14:tracePt t="480412" x="1027113" y="4706938"/>
          <p14:tracePt t="480425" x="1081088" y="4706938"/>
          <p14:tracePt t="480439" x="1116013" y="4697413"/>
          <p14:tracePt t="480456" x="1160463" y="4697413"/>
          <p14:tracePt t="480474" x="1204913" y="4697413"/>
          <p14:tracePt t="480489" x="1214438" y="4697413"/>
          <p14:tracePt t="480505" x="1223963" y="4697413"/>
          <p14:tracePt t="480521" x="1231900" y="4697413"/>
          <p14:tracePt t="480703" x="1196975" y="4697413"/>
          <p14:tracePt t="480715" x="1143000" y="4697413"/>
          <p14:tracePt t="480727" x="1071563" y="4697413"/>
          <p14:tracePt t="480741" x="1017588" y="4697413"/>
          <p14:tracePt t="480755" x="946150" y="4697413"/>
          <p14:tracePt t="480772" x="874713" y="4697413"/>
          <p14:tracePt t="480789" x="785813" y="4697413"/>
          <p14:tracePt t="480808" x="758825" y="4697413"/>
          <p14:tracePt t="480823" x="741363" y="4697413"/>
          <p14:tracePt t="480856" x="723900" y="4697413"/>
          <p14:tracePt t="480904" x="741363" y="4697413"/>
          <p14:tracePt t="480916" x="776288" y="4697413"/>
          <p14:tracePt t="480928" x="830263" y="4697413"/>
          <p14:tracePt t="480942" x="901700" y="4687888"/>
          <p14:tracePt t="480956" x="1000125" y="4687888"/>
          <p14:tracePt t="480972" x="1054100" y="4670425"/>
          <p14:tracePt t="480989" x="1152525" y="4662488"/>
          <p14:tracePt t="481006" x="1169988" y="4662488"/>
          <p14:tracePt t="481023" x="1179513" y="4662488"/>
          <p14:tracePt t="481039" x="1204913" y="4662488"/>
          <p14:tracePt t="481057" x="1214438" y="4662488"/>
          <p14:tracePt t="481088" x="1223963" y="4662488"/>
          <p14:tracePt t="481199" x="1214438" y="4662488"/>
          <p14:tracePt t="481210" x="1187450" y="4662488"/>
          <p14:tracePt t="481224" x="1116013" y="4662488"/>
          <p14:tracePt t="481235" x="1044575" y="4662488"/>
          <p14:tracePt t="481248" x="965200" y="4662488"/>
          <p14:tracePt t="481259" x="893763" y="4662488"/>
          <p14:tracePt t="481272" x="839788" y="4662488"/>
          <p14:tracePt t="481289" x="812800" y="4662488"/>
          <p14:tracePt t="481305" x="803275" y="4652963"/>
          <p14:tracePt t="481324" x="795338" y="4652963"/>
          <p14:tracePt t="481397" x="822325" y="4652963"/>
          <p14:tracePt t="481409" x="857250" y="4652963"/>
          <p14:tracePt t="481422" x="893763" y="4652963"/>
          <p14:tracePt t="481434" x="965200" y="4652963"/>
          <p14:tracePt t="481445" x="1017588" y="4652963"/>
          <p14:tracePt t="481457" x="1054100" y="4652963"/>
          <p14:tracePt t="481472" x="1098550" y="4652963"/>
          <p14:tracePt t="481489" x="1133475" y="4652963"/>
          <p14:tracePt t="481506" x="1179513" y="4652963"/>
          <p14:tracePt t="481522" x="1204913" y="4652963"/>
          <p14:tracePt t="481539" x="1214438" y="4652963"/>
          <p14:tracePt t="481555" x="1223963" y="4652963"/>
          <p14:tracePt t="481572" x="1231900" y="4652963"/>
          <p14:tracePt t="481669" x="1196975" y="4652963"/>
          <p14:tracePt t="481681" x="1143000" y="4652963"/>
          <p14:tracePt t="481693" x="1054100" y="4670425"/>
          <p14:tracePt t="481706" x="955675" y="4670425"/>
          <p14:tracePt t="481722" x="830263" y="4670425"/>
          <p14:tracePt t="481739" x="758825" y="4670425"/>
          <p14:tracePt t="481756" x="687388" y="4670425"/>
          <p14:tracePt t="481772" x="679450" y="4670425"/>
          <p14:tracePt t="481789" x="660400" y="4670425"/>
          <p14:tracePt t="481866" x="679450" y="4670425"/>
          <p14:tracePt t="481878" x="696913" y="4670425"/>
          <p14:tracePt t="481891" x="750888" y="4670425"/>
          <p14:tracePt t="481905" x="822325" y="4670425"/>
          <p14:tracePt t="481922" x="874713" y="4670425"/>
          <p14:tracePt t="481938" x="973138" y="4670425"/>
          <p14:tracePt t="481955" x="1009650" y="4670425"/>
          <p14:tracePt t="481972" x="1027113" y="4670425"/>
          <p14:tracePt t="481988" x="1062038" y="4670425"/>
          <p14:tracePt t="482024" x="1071563" y="4670425"/>
          <p14:tracePt t="482111" x="1062038" y="4670425"/>
          <p14:tracePt t="482124" x="1054100" y="4670425"/>
          <p14:tracePt t="482135" x="1017588" y="4670425"/>
          <p14:tracePt t="482147" x="982663" y="4670425"/>
          <p14:tracePt t="482159" x="911225" y="4670425"/>
          <p14:tracePt t="482174" x="812800" y="4670425"/>
          <p14:tracePt t="482189" x="741363" y="4670425"/>
          <p14:tracePt t="482206" x="679450" y="4662488"/>
          <p14:tracePt t="482223" x="615950" y="4652963"/>
          <p14:tracePt t="482239" x="608013" y="4635500"/>
          <p14:tracePt t="482273" x="598488" y="4635500"/>
          <p14:tracePt t="482321" x="608013" y="4635500"/>
          <p14:tracePt t="482346" x="642938" y="4643438"/>
          <p14:tracePt t="482358" x="687388" y="4652963"/>
          <p14:tracePt t="482370" x="758825" y="4670425"/>
          <p14:tracePt t="482382" x="830263" y="4670425"/>
          <p14:tracePt t="482394" x="928688" y="4687888"/>
          <p14:tracePt t="482407" x="1009650" y="4687888"/>
          <p14:tracePt t="482423" x="1062038" y="4687888"/>
          <p14:tracePt t="482439" x="1116013" y="4687888"/>
          <p14:tracePt t="482456" x="1160463" y="4687888"/>
          <p14:tracePt t="482473" x="1169988" y="4687888"/>
          <p14:tracePt t="482506" x="1179513" y="4687888"/>
          <p14:tracePt t="482523" x="1179513" y="4697413"/>
          <p14:tracePt t="482589" x="1143000" y="4697413"/>
          <p14:tracePt t="482601" x="1071563" y="4697413"/>
          <p14:tracePt t="482614" x="973138" y="4697413"/>
          <p14:tracePt t="482626" x="857250" y="4697413"/>
          <p14:tracePt t="482639" x="731838" y="4687888"/>
          <p14:tracePt t="482656" x="660400" y="4687888"/>
          <p14:tracePt t="482675" x="581025" y="4670425"/>
          <p14:tracePt t="482689" x="571500" y="4670425"/>
          <p14:tracePt t="482723" x="571500" y="4662488"/>
          <p14:tracePt t="482771" x="608013" y="4662488"/>
          <p14:tracePt t="482783" x="679450" y="4652963"/>
          <p14:tracePt t="482795" x="776288" y="4652963"/>
          <p14:tracePt t="482809" x="901700" y="4635500"/>
          <p14:tracePt t="482826" x="1044575" y="4616450"/>
          <p14:tracePt t="482840" x="1169988" y="4598988"/>
          <p14:tracePt t="482856" x="1241425" y="4598988"/>
          <p14:tracePt t="482874" x="1322388" y="4598988"/>
          <p14:tracePt t="482890" x="1330325" y="4598988"/>
          <p14:tracePt t="482905" x="1339850" y="4598988"/>
          <p14:tracePt t="482959" x="1330325" y="4598988"/>
          <p14:tracePt t="482972" x="1303338" y="4598988"/>
          <p14:tracePt t="482985" x="1204913" y="4616450"/>
          <p14:tracePt t="482997" x="1116013" y="4616450"/>
          <p14:tracePt t="483010" x="965200" y="4635500"/>
          <p14:tracePt t="483023" x="847725" y="4635500"/>
          <p14:tracePt t="483039" x="723900" y="4635500"/>
          <p14:tracePt t="483058" x="598488" y="4635500"/>
          <p14:tracePt t="483073" x="571500" y="4625975"/>
          <p14:tracePt t="483089" x="561975" y="4625975"/>
          <p14:tracePt t="483108" x="561975" y="4616450"/>
          <p14:tracePt t="483156" x="581025" y="4616450"/>
          <p14:tracePt t="483169" x="588963" y="4616450"/>
          <p14:tracePt t="483181" x="625475" y="4616450"/>
          <p14:tracePt t="483193" x="714375" y="4616450"/>
          <p14:tracePt t="483206" x="812800" y="4625975"/>
          <p14:tracePt t="483222" x="884238" y="4625975"/>
          <p14:tracePt t="483239" x="955675" y="4625975"/>
          <p14:tracePt t="483256" x="1017588" y="4625975"/>
          <p14:tracePt t="483273" x="1027113" y="4625975"/>
          <p14:tracePt t="485186" x="1054100" y="4652963"/>
          <p14:tracePt t="485198" x="1081088" y="4670425"/>
          <p14:tracePt t="485210" x="1116013" y="4687888"/>
          <p14:tracePt t="485223" x="1125538" y="4697413"/>
          <p14:tracePt t="485239" x="1133475" y="4697413"/>
          <p14:tracePt t="485258" x="1160463" y="4697413"/>
          <p14:tracePt t="485307" x="1160463" y="4706938"/>
          <p14:tracePt t="485319" x="1169988" y="4706938"/>
          <p14:tracePt t="485331" x="1179513" y="4706938"/>
          <p14:tracePt t="485356" x="1187450" y="4706938"/>
          <p14:tracePt t="485427" x="1196975" y="4706938"/>
          <p14:tracePt t="485463" x="1204913" y="4706938"/>
          <p14:tracePt t="485476" x="1223963" y="4706938"/>
          <p14:tracePt t="485488" x="1231900" y="4706938"/>
          <p14:tracePt t="485512" x="1241425" y="4706938"/>
          <p14:tracePt t="485560" x="1250950" y="4706938"/>
          <p14:tracePt t="485671" x="1258888" y="4706938"/>
          <p14:tracePt t="485684" x="1268413" y="4706938"/>
          <p14:tracePt t="485695" x="1276350" y="4706938"/>
          <p14:tracePt t="485708" x="1285875" y="4706938"/>
          <p14:tracePt t="485723" x="1303338" y="4714875"/>
          <p14:tracePt t="485740" x="1312863" y="4714875"/>
          <p14:tracePt t="485756" x="1330325" y="4733925"/>
          <p14:tracePt t="485773" x="1339850" y="4741863"/>
          <p14:tracePt t="485789" x="1347788" y="4751388"/>
          <p14:tracePt t="485806" x="1401763" y="4768850"/>
          <p14:tracePt t="485823" x="1438275" y="4795838"/>
          <p14:tracePt t="485840" x="1482725" y="4822825"/>
          <p14:tracePt t="485856" x="1500188" y="4840288"/>
          <p14:tracePt t="485873" x="1527175" y="4857750"/>
          <p14:tracePt t="485890" x="1536700" y="4857750"/>
          <p14:tracePt t="485906" x="1544638" y="4867275"/>
          <p14:tracePt t="485922" x="1589088" y="4921250"/>
          <p14:tracePt t="485938" x="1616075" y="4938713"/>
          <p14:tracePt t="485956" x="1670050" y="5010150"/>
          <p14:tracePt t="485972" x="1679575" y="5027613"/>
          <p14:tracePt t="485989" x="1704975" y="5054600"/>
          <p14:tracePt t="486006" x="1731963" y="5116513"/>
          <p14:tracePt t="486022" x="1758950" y="5162550"/>
          <p14:tracePt t="486039" x="1768475" y="5197475"/>
          <p14:tracePt t="486056" x="1830388" y="5313363"/>
          <p14:tracePt t="486072" x="1874838" y="5376863"/>
          <p14:tracePt t="486089" x="1901825" y="5438775"/>
          <p14:tracePt t="486106" x="1955800" y="5519738"/>
          <p14:tracePt t="486122" x="1973263" y="5546725"/>
          <p14:tracePt t="486139" x="1982788" y="5564188"/>
          <p14:tracePt t="486172" x="1990725" y="5564188"/>
          <p14:tracePt t="486285" x="1990725" y="5572125"/>
          <p14:tracePt t="486310" x="1965325" y="5591175"/>
          <p14:tracePt t="486321" x="1955800" y="5599113"/>
          <p14:tracePt t="486333" x="1938338" y="5618163"/>
          <p14:tracePt t="486351" x="1911350" y="5635625"/>
          <p14:tracePt t="486363" x="1874838" y="5643563"/>
          <p14:tracePt t="486376" x="1830388" y="5643563"/>
          <p14:tracePt t="486388" x="1812925" y="5662613"/>
          <p14:tracePt t="486405" x="1785938" y="5662613"/>
          <p14:tracePt t="486422" x="1758950" y="5662613"/>
          <p14:tracePt t="486438" x="1751013" y="5662613"/>
          <p14:tracePt t="486455" x="1741488" y="5653088"/>
          <p14:tracePt t="486473" x="1741488" y="5626100"/>
          <p14:tracePt t="486489" x="1731963" y="5564188"/>
          <p14:tracePt t="486505" x="1731963" y="5510213"/>
          <p14:tracePt t="486522" x="1731963" y="5402263"/>
          <p14:tracePt t="486539" x="1751013" y="5349875"/>
          <p14:tracePt t="486555" x="1758950" y="5322888"/>
          <p14:tracePt t="486572" x="1776413" y="5305425"/>
          <p14:tracePt t="486589" x="1795463" y="5305425"/>
          <p14:tracePt t="486622" x="1803400" y="5305425"/>
          <p14:tracePt t="486639" x="1812925" y="5305425"/>
          <p14:tracePt t="486655" x="1839913" y="5305425"/>
          <p14:tracePt t="486672" x="1866900" y="5305425"/>
          <p14:tracePt t="486688" x="1911350" y="5322888"/>
          <p14:tracePt t="486705" x="1973263" y="5349875"/>
          <p14:tracePt t="486722" x="2009775" y="5367338"/>
          <p14:tracePt t="486739" x="2036763" y="5384800"/>
          <p14:tracePt t="486755" x="2071688" y="5421313"/>
          <p14:tracePt t="486772" x="2081213" y="5429250"/>
          <p14:tracePt t="486789" x="2089150" y="5438775"/>
          <p14:tracePt t="486805" x="2089150" y="5448300"/>
          <p14:tracePt t="486822" x="2089150" y="5473700"/>
          <p14:tracePt t="486838" x="2089150" y="5564188"/>
          <p14:tracePt t="486855" x="2062163" y="5608638"/>
          <p14:tracePt t="486872" x="2027238" y="5662613"/>
          <p14:tracePt t="486889" x="2009775" y="5689600"/>
          <p14:tracePt t="486905" x="1955800" y="5724525"/>
          <p14:tracePt t="486922" x="1946275" y="5734050"/>
          <p14:tracePt t="486939" x="1911350" y="5741988"/>
          <p14:tracePt t="486957" x="1874838" y="5741988"/>
          <p14:tracePt t="486973" x="1822450" y="5724525"/>
          <p14:tracePt t="486990" x="1724025" y="5680075"/>
          <p14:tracePt t="487006" x="1697038" y="5680075"/>
          <p14:tracePt t="487023" x="1687513" y="5670550"/>
          <p14:tracePt t="487040" x="1679575" y="5662613"/>
          <p14:tracePt t="487086" x="1679575" y="5653088"/>
          <p14:tracePt t="487113" x="1679575" y="5643563"/>
          <p14:tracePt t="487126" x="1704975" y="5635625"/>
          <p14:tracePt t="487138" x="1751013" y="5608638"/>
          <p14:tracePt t="487150" x="1785938" y="5581650"/>
          <p14:tracePt t="487162" x="1866900" y="5527675"/>
          <p14:tracePt t="487175" x="1965325" y="5500688"/>
          <p14:tracePt t="487190" x="2017713" y="5483225"/>
          <p14:tracePt t="487207" x="2071688" y="5483225"/>
          <p14:tracePt t="487224" x="2133600" y="5483225"/>
          <p14:tracePt t="487240" x="2160588" y="5483225"/>
          <p14:tracePt t="487256" x="2170113" y="5483225"/>
          <p14:tracePt t="487272" x="2187575" y="5510213"/>
          <p14:tracePt t="487289" x="2187575" y="5527675"/>
          <p14:tracePt t="487305" x="2187575" y="5554663"/>
          <p14:tracePt t="487322" x="2187575" y="5626100"/>
          <p14:tracePt t="487339" x="2170113" y="5670550"/>
          <p14:tracePt t="487355" x="2143125" y="5697538"/>
          <p14:tracePt t="487372" x="2108200" y="5734050"/>
          <p14:tracePt t="487389" x="2009775" y="5778500"/>
          <p14:tracePt t="487406" x="1938338" y="5778500"/>
          <p14:tracePt t="487422" x="1795463" y="5778500"/>
          <p14:tracePt t="487439" x="1731963" y="5768975"/>
          <p14:tracePt t="487456" x="1714500" y="5761038"/>
          <p14:tracePt t="487473" x="1679575" y="5751513"/>
          <p14:tracePt t="487489" x="1679575" y="5741988"/>
          <p14:tracePt t="487506" x="1679575" y="5724525"/>
          <p14:tracePt t="487523" x="1679575" y="5715000"/>
          <p14:tracePt t="487539" x="1679575" y="5707063"/>
          <p14:tracePt t="487556" x="1704975" y="5643563"/>
          <p14:tracePt t="487573" x="1751013" y="5608638"/>
          <p14:tracePt t="487589" x="1776413" y="5581650"/>
          <p14:tracePt t="487606" x="1822450" y="5546725"/>
          <p14:tracePt t="487623" x="1847850" y="5527675"/>
          <p14:tracePt t="487640" x="1874838" y="5519738"/>
          <p14:tracePt t="487656" x="1919288" y="5519738"/>
          <p14:tracePt t="487673" x="1938338" y="5519738"/>
          <p14:tracePt t="487689" x="1990725" y="5537200"/>
          <p14:tracePt t="487706" x="2009775" y="5546725"/>
          <p14:tracePt t="487723" x="2027238" y="5554663"/>
          <p14:tracePt t="487739" x="2036763" y="5564188"/>
          <p14:tracePt t="487774" x="2036763" y="5581650"/>
          <p14:tracePt t="487789" x="2027238" y="5608638"/>
          <p14:tracePt t="487806" x="2009775" y="5635625"/>
          <p14:tracePt t="487823" x="1938338" y="5715000"/>
          <p14:tracePt t="487839" x="1901825" y="5741988"/>
          <p14:tracePt t="487856" x="1857375" y="5761038"/>
          <p14:tracePt t="487872" x="1822450" y="5768975"/>
          <p14:tracePt t="487889" x="1785938" y="5786438"/>
          <p14:tracePt t="487906" x="1776413" y="5786438"/>
          <p14:tracePt t="487922" x="1768475" y="5786438"/>
          <p14:tracePt t="487939" x="1714500" y="5689600"/>
          <p14:tracePt t="487956" x="1697038" y="5608638"/>
          <p14:tracePt t="487972" x="1679575" y="5527675"/>
          <p14:tracePt t="487989" x="1679575" y="5510213"/>
          <p14:tracePt t="488006" x="1679575" y="5483225"/>
          <p14:tracePt t="488023" x="1679575" y="5473700"/>
          <p14:tracePt t="488039" x="1697038" y="5473700"/>
          <p14:tracePt t="488057" x="1731963" y="5473700"/>
          <p14:tracePt t="488073" x="1776413" y="5473700"/>
          <p14:tracePt t="488089" x="1812925" y="5473700"/>
          <p14:tracePt t="488106" x="1901825" y="5473700"/>
          <p14:tracePt t="488123" x="1946275" y="5492750"/>
          <p14:tracePt t="488139" x="1955800" y="5492750"/>
          <p14:tracePt t="488156" x="1965325" y="5510213"/>
          <p14:tracePt t="488173" x="1973263" y="5519738"/>
          <p14:tracePt t="488191" x="1973263" y="5564188"/>
          <p14:tracePt t="488206" x="1973263" y="5608638"/>
          <p14:tracePt t="488223" x="1946275" y="5643563"/>
          <p14:tracePt t="488239" x="1866900" y="5715000"/>
          <p14:tracePt t="488256" x="1839913" y="5734050"/>
          <p14:tracePt t="488273" x="1795463" y="5751513"/>
          <p14:tracePt t="488275" x="1758950" y="5761038"/>
          <p14:tracePt t="488289" x="1731963" y="5761038"/>
          <p14:tracePt t="488306" x="1697038" y="5761038"/>
          <p14:tracePt t="488324" x="1670050" y="5761038"/>
          <p14:tracePt t="488340" x="1652588" y="5751513"/>
          <p14:tracePt t="488373" x="1643063" y="5741988"/>
          <p14:tracePt t="488389" x="1643063" y="5734050"/>
          <p14:tracePt t="488406" x="1643063" y="5697538"/>
          <p14:tracePt t="488422" x="1660525" y="5662613"/>
          <p14:tracePt t="488440" x="1776413" y="5519738"/>
          <p14:tracePt t="488456" x="1822450" y="5456238"/>
          <p14:tracePt t="488474" x="1874838" y="5421313"/>
          <p14:tracePt t="488490" x="1973263" y="5411788"/>
          <p14:tracePt t="488507" x="1990725" y="5411788"/>
          <p14:tracePt t="488525" x="2027238" y="5411788"/>
          <p14:tracePt t="488539" x="2036763" y="5421313"/>
          <p14:tracePt t="488556" x="2036763" y="5429250"/>
          <p14:tracePt t="488573" x="2036763" y="5473700"/>
          <p14:tracePt t="488589" x="2036763" y="5500688"/>
          <p14:tracePt t="488606" x="2036763" y="5519738"/>
          <p14:tracePt t="488624" x="1990725" y="5591175"/>
          <p14:tracePt t="488640" x="1973263" y="5618163"/>
          <p14:tracePt t="488659" x="1919288" y="5626100"/>
          <p14:tracePt t="488673" x="1911350" y="5626100"/>
          <p14:tracePt t="488690" x="1901825" y="5626100"/>
          <p14:tracePt t="488707" x="1839913" y="5608638"/>
          <p14:tracePt t="488723" x="1803400" y="5581650"/>
          <p14:tracePt t="488740" x="1776413" y="5537200"/>
          <p14:tracePt t="488757" x="1751013" y="5519738"/>
          <p14:tracePt t="488773" x="1741488" y="5510213"/>
          <p14:tracePt t="488791" x="1741488" y="5492750"/>
          <p14:tracePt t="488807" x="1741488" y="5465763"/>
          <p14:tracePt t="488823" x="1768475" y="5456238"/>
          <p14:tracePt t="488839" x="1830388" y="5429250"/>
          <p14:tracePt t="488856" x="1866900" y="5429250"/>
          <p14:tracePt t="488872" x="1893888" y="5429250"/>
          <p14:tracePt t="488889" x="1911350" y="5429250"/>
          <p14:tracePt t="488906" x="1938338" y="5429250"/>
          <p14:tracePt t="488939" x="1946275" y="5438775"/>
          <p14:tracePt t="488955" x="1946275" y="5500688"/>
          <p14:tracePt t="488972" x="1938338" y="5537200"/>
          <p14:tracePt t="488989" x="1901825" y="5581650"/>
          <p14:tracePt t="489005" x="1830388" y="5662613"/>
          <p14:tracePt t="489022" x="1803400" y="5680075"/>
          <p14:tracePt t="489039" x="1785938" y="5689600"/>
          <p14:tracePt t="489112" x="1785938" y="5680075"/>
          <p14:tracePt t="489125" x="1785938" y="5662613"/>
          <p14:tracePt t="489137" x="1785938" y="5635625"/>
          <p14:tracePt t="489149" x="1795463" y="5608638"/>
          <p14:tracePt t="489161" x="1812925" y="5581650"/>
          <p14:tracePt t="489174" x="1847850" y="5572125"/>
          <p14:tracePt t="489190" x="1893888" y="5546725"/>
          <p14:tracePt t="489207" x="1928813" y="5546725"/>
          <p14:tracePt t="489223" x="2009775" y="5519738"/>
          <p14:tracePt t="489240" x="2017713" y="5519738"/>
          <p14:tracePt t="489259" x="2054225" y="5492750"/>
          <p14:tracePt t="489273" x="2071688" y="5483225"/>
          <p14:tracePt t="489291" x="2081213" y="5456238"/>
          <p14:tracePt t="489307" x="2108200" y="5411788"/>
          <p14:tracePt t="489323" x="2116138" y="5394325"/>
          <p14:tracePt t="489340" x="2143125" y="5349875"/>
          <p14:tracePt t="489356" x="2170113" y="5241925"/>
          <p14:tracePt t="489372" x="2197100" y="5197475"/>
          <p14:tracePt t="489389" x="2197100" y="5162550"/>
          <p14:tracePt t="489406" x="2214563" y="5126038"/>
          <p14:tracePt t="489439" x="2197100" y="5126038"/>
          <p14:tracePt t="489456" x="2071688" y="5091113"/>
          <p14:tracePt t="489472" x="1946275" y="5054600"/>
          <p14:tracePt t="489489" x="1847850" y="5019675"/>
          <p14:tracePt t="489505" x="1714500" y="5000625"/>
          <p14:tracePt t="489522" x="1679575" y="5000625"/>
          <p14:tracePt t="489539" x="1652588" y="4992688"/>
          <p14:tracePt t="489556" x="1643063" y="4992688"/>
          <p14:tracePt t="489572" x="1625600" y="4983163"/>
          <p14:tracePt t="489589" x="1544638" y="4956175"/>
          <p14:tracePt t="489606" x="1509713" y="4938713"/>
          <p14:tracePt t="489624" x="1446213" y="4929188"/>
          <p14:tracePt t="489640" x="1419225" y="4911725"/>
          <p14:tracePt t="489657" x="1411288" y="4911725"/>
          <p14:tracePt t="489673" x="1384300" y="4911725"/>
          <p14:tracePt t="489745" x="1384300" y="4902200"/>
          <p14:tracePt t="489806" x="1384300" y="4894263"/>
          <p14:tracePt t="489866" x="1393825" y="4894263"/>
          <p14:tracePt t="489897" x="1401763" y="4884738"/>
          <p14:tracePt t="489909" x="1411288" y="4884738"/>
          <p14:tracePt t="489920" x="1428750" y="4876800"/>
          <p14:tracePt t="489933" x="1455738" y="4857750"/>
          <p14:tracePt t="489944" x="1482725" y="4857750"/>
          <p14:tracePt t="489957" x="1490663" y="4849813"/>
          <p14:tracePt t="489973" x="1509713" y="4849813"/>
          <p14:tracePt t="489990" x="1517650" y="4849813"/>
          <p14:tracePt t="490006" x="1544638" y="4849813"/>
          <p14:tracePt t="490022" x="1554163" y="4849813"/>
          <p14:tracePt t="490039" x="1562100" y="4849813"/>
          <p14:tracePt t="490056" x="1581150" y="4840288"/>
          <p14:tracePt t="490072" x="1589088" y="4840288"/>
          <p14:tracePt t="490089" x="1598613" y="4840288"/>
          <p14:tracePt t="490106" x="1616075" y="4840288"/>
          <p14:tracePt t="490122" x="1625600" y="4840288"/>
          <p14:tracePt t="490156" x="1633538" y="4840288"/>
          <p14:tracePt t="490180" x="1643063" y="4849813"/>
          <p14:tracePt t="490193" x="1670050" y="4876800"/>
          <p14:tracePt t="490206" x="1679575" y="4902200"/>
          <p14:tracePt t="490223" x="1687513" y="4938713"/>
          <p14:tracePt t="490240" x="1697038" y="4948238"/>
          <p14:tracePt t="490256" x="1714500" y="5010150"/>
          <p14:tracePt t="490273" x="1714500" y="5064125"/>
          <p14:tracePt t="490290" x="1714500" y="5135563"/>
          <p14:tracePt t="490306" x="1714500" y="5180013"/>
          <p14:tracePt t="490323" x="1714500" y="5197475"/>
          <p14:tracePt t="490340" x="1714500" y="5214938"/>
          <p14:tracePt t="490356" x="1714500" y="5233988"/>
          <p14:tracePt t="490375" x="1697038" y="5251450"/>
          <p14:tracePt t="490390" x="1687513" y="5259388"/>
          <p14:tracePt t="490407" x="1670050" y="5286375"/>
          <p14:tracePt t="490423" x="1643063" y="5322888"/>
          <p14:tracePt t="490440" x="1581150" y="5367338"/>
          <p14:tracePt t="490456" x="1554163" y="5376863"/>
          <p14:tracePt t="490473" x="1517650" y="5376863"/>
          <p14:tracePt t="490507" x="1509713" y="5376863"/>
          <p14:tracePt t="490523" x="1482725" y="5376863"/>
          <p14:tracePt t="490539" x="1446213" y="5330825"/>
          <p14:tracePt t="490556" x="1401763" y="5305425"/>
          <p14:tracePt t="490573" x="1366838" y="5268913"/>
          <p14:tracePt t="490589" x="1357313" y="5259388"/>
          <p14:tracePt t="490606" x="1357313" y="5251450"/>
          <p14:tracePt t="490622" x="1357313" y="5241925"/>
          <p14:tracePt t="490656" x="1357313" y="5233988"/>
          <p14:tracePt t="490680" x="1357313" y="5214938"/>
          <p14:tracePt t="490692" x="1384300" y="5197475"/>
          <p14:tracePt t="490706" x="1411288" y="5180013"/>
          <p14:tracePt t="490722" x="1438275" y="5162550"/>
          <p14:tracePt t="490739" x="1473200" y="5135563"/>
          <p14:tracePt t="490756" x="1536700" y="5091113"/>
          <p14:tracePt t="490772" x="1562100" y="5081588"/>
          <p14:tracePt t="490789" x="1598613" y="5081588"/>
          <p14:tracePt t="490806" x="1608138" y="5081588"/>
          <p14:tracePt t="490840" x="1616075" y="5081588"/>
          <p14:tracePt t="490857" x="1625600" y="5081588"/>
          <p14:tracePt t="490876" x="1643063" y="5091113"/>
          <p14:tracePt t="490892" x="1660525" y="5099050"/>
          <p14:tracePt t="490906" x="1670050" y="5108575"/>
          <p14:tracePt t="490923" x="1679575" y="5126038"/>
          <p14:tracePt t="490939" x="1687513" y="5135563"/>
          <p14:tracePt t="490956" x="1697038" y="5153025"/>
          <p14:tracePt t="490973" x="1704975" y="5180013"/>
          <p14:tracePt t="490989" x="1704975" y="5197475"/>
          <p14:tracePt t="491006" x="1704975" y="5233988"/>
          <p14:tracePt t="491023" x="1704975" y="5251450"/>
          <p14:tracePt t="491040" x="1670050" y="5322888"/>
          <p14:tracePt t="491056" x="1643063" y="5340350"/>
          <p14:tracePt t="491074" x="1581150" y="5367338"/>
          <p14:tracePt t="491090" x="1554163" y="5384800"/>
          <p14:tracePt t="491106" x="1517650" y="5384800"/>
          <p14:tracePt t="491123" x="1455738" y="5394325"/>
          <p14:tracePt t="491140" x="1411288" y="5394325"/>
          <p14:tracePt t="491157" x="1374775" y="5394325"/>
          <p14:tracePt t="491174" x="1312863" y="5394325"/>
          <p14:tracePt t="491190" x="1285875" y="5376863"/>
          <p14:tracePt t="491207" x="1268413" y="5367338"/>
          <p14:tracePt t="491224" x="1241425" y="5357813"/>
          <p14:tracePt t="491240" x="1231900" y="5349875"/>
          <p14:tracePt t="491273" x="1231900" y="5322888"/>
          <p14:tracePt t="491290" x="1231900" y="5295900"/>
          <p14:tracePt t="491307" x="1231900" y="5251450"/>
          <p14:tracePt t="491324" x="1250950" y="5162550"/>
          <p14:tracePt t="491340" x="1268413" y="5116513"/>
          <p14:tracePt t="491357" x="1303338" y="5037138"/>
          <p14:tracePt t="491375" x="1330325" y="5010150"/>
          <p14:tracePt t="491390" x="1339850" y="5000625"/>
          <p14:tracePt t="491424" x="1366838" y="5000625"/>
          <p14:tracePt t="491459" x="1419225" y="5010150"/>
          <p14:tracePt t="491474" x="1500188" y="5037138"/>
          <p14:tracePt t="491490" x="1536700" y="5064125"/>
          <p14:tracePt t="491506" x="1616075" y="5108575"/>
          <p14:tracePt t="491523" x="1633538" y="5126038"/>
          <p14:tracePt t="491539" x="1643063" y="5153025"/>
          <p14:tracePt t="491556" x="1660525" y="5187950"/>
          <p14:tracePt t="491573" x="1660525" y="5197475"/>
          <p14:tracePt t="491589" x="1660525" y="5207000"/>
          <p14:tracePt t="491606" x="1660525" y="5268913"/>
          <p14:tracePt t="491623" x="1643063" y="5286375"/>
          <p14:tracePt t="491639" x="1608138" y="5313363"/>
          <p14:tracePt t="491656" x="1544638" y="5357813"/>
          <p14:tracePt t="491673" x="1500188" y="5384800"/>
          <p14:tracePt t="491689" x="1455738" y="5394325"/>
          <p14:tracePt t="491706" x="1428750" y="5394325"/>
          <p14:tracePt t="491724" x="1411288" y="5394325"/>
          <p14:tracePt t="491740" x="1393825" y="5394325"/>
          <p14:tracePt t="491757" x="1366838" y="5394325"/>
          <p14:tracePt t="491776" x="1330325" y="5340350"/>
          <p14:tracePt t="491791" x="1285875" y="5305425"/>
          <p14:tracePt t="491806" x="1276350" y="5278438"/>
          <p14:tracePt t="491823" x="1250950" y="5241925"/>
          <p14:tracePt t="491840" x="1241425" y="5233988"/>
          <p14:tracePt t="491856" x="1241425" y="5224463"/>
          <p14:tracePt t="491874" x="1241425" y="5214938"/>
          <p14:tracePt t="491907" x="1250950" y="5197475"/>
          <p14:tracePt t="491923" x="1276350" y="5187950"/>
          <p14:tracePt t="491939" x="1330325" y="5187950"/>
          <p14:tracePt t="491956" x="1357313" y="5187950"/>
          <p14:tracePt t="491973" x="1393825" y="5187950"/>
          <p14:tracePt t="491989" x="1428750" y="5187950"/>
          <p14:tracePt t="492006" x="1438275" y="5197475"/>
          <p14:tracePt t="492039" x="1438275" y="5214938"/>
          <p14:tracePt t="492084" x="1428750" y="5207000"/>
          <p14:tracePt t="492096" x="1428750" y="5197475"/>
          <p14:tracePt t="492108" x="1419225" y="5187950"/>
          <p14:tracePt t="492120" x="1401763" y="5170488"/>
          <p14:tracePt t="492132" x="1384300" y="5143500"/>
          <p14:tracePt t="492146" x="1366838" y="5091113"/>
          <p14:tracePt t="492159" x="1312863" y="5000625"/>
          <p14:tracePt t="492173" x="1285875" y="4921250"/>
          <p14:tracePt t="492189" x="1268413" y="4849813"/>
          <p14:tracePt t="492209" x="1241425" y="4786313"/>
          <p14:tracePt t="492223" x="1241425" y="4768850"/>
          <p14:tracePt t="492240" x="1241425" y="4759325"/>
          <p14:tracePt t="492273" x="1231900" y="4759325"/>
          <p14:tracePt t="492317" x="1223963" y="4759325"/>
          <p14:tracePt t="492354" x="1214438" y="4759325"/>
          <p14:tracePt t="492378" x="1204913" y="4759325"/>
          <p14:tracePt t="492408" x="1196975" y="4759325"/>
          <p14:tracePt t="492420" x="1179513" y="4759325"/>
          <p14:tracePt t="492447" x="1169988" y="4759325"/>
          <p14:tracePt t="492507" x="1187450" y="4759325"/>
          <p14:tracePt t="492519" x="1196975" y="4759325"/>
          <p14:tracePt t="492531" x="1214438" y="4751388"/>
          <p14:tracePt t="492544" x="1268413" y="4733925"/>
          <p14:tracePt t="492557" x="1330325" y="4724400"/>
          <p14:tracePt t="492574" x="1384300" y="4706938"/>
          <p14:tracePt t="492592" x="1446213" y="4706938"/>
          <p14:tracePt t="492607" x="1465263" y="4697413"/>
          <p14:tracePt t="492624" x="1473200" y="4697413"/>
          <p14:tracePt t="492689" x="1438275" y="4697413"/>
          <p14:tracePt t="492702" x="1401763" y="4697413"/>
          <p14:tracePt t="492714" x="1330325" y="4697413"/>
          <p14:tracePt t="492726" x="1276350" y="4697413"/>
          <p14:tracePt t="492740" x="1223963" y="4697413"/>
          <p14:tracePt t="492757" x="1187450" y="4697413"/>
          <p14:tracePt t="492776" x="1160463" y="4697413"/>
          <p14:tracePt t="492806" x="1160463" y="4687888"/>
          <p14:tracePt t="492859" x="1169988" y="4687888"/>
          <p14:tracePt t="492871" x="1179513" y="4687888"/>
          <p14:tracePt t="492883" x="1187450" y="4687888"/>
          <p14:tracePt t="492895" x="1204913" y="4687888"/>
          <p14:tracePt t="492911" x="1250950" y="4687888"/>
          <p14:tracePt t="492924" x="1285875" y="4697413"/>
          <p14:tracePt t="492939" x="1322388" y="4697413"/>
          <p14:tracePt t="492956" x="1347788" y="4714875"/>
          <p14:tracePt t="492973" x="1357313" y="4714875"/>
          <p14:tracePt t="492989" x="1366838" y="4714875"/>
          <p14:tracePt t="493033" x="1347788" y="4714875"/>
          <p14:tracePt t="493045" x="1295400" y="4714875"/>
          <p14:tracePt t="493057" x="1241425" y="4714875"/>
          <p14:tracePt t="493069" x="1143000" y="4706938"/>
          <p14:tracePt t="493081" x="1089025" y="4687888"/>
          <p14:tracePt t="493094" x="1054100" y="4679950"/>
          <p14:tracePt t="493107" x="1027113" y="4670425"/>
          <p14:tracePt t="493125" x="1009650" y="4670425"/>
          <p14:tracePt t="493144" x="1009650" y="4652963"/>
          <p14:tracePt t="493194" x="1017588" y="4652963"/>
          <p14:tracePt t="493206" x="1027113" y="4652963"/>
          <p14:tracePt t="493218" x="1071563" y="4652963"/>
          <p14:tracePt t="493230" x="1143000" y="4652963"/>
          <p14:tracePt t="493243" x="1241425" y="4652963"/>
          <p14:tracePt t="493257" x="1295400" y="4652963"/>
          <p14:tracePt t="493274" x="1330325" y="4662488"/>
          <p14:tracePt t="493292" x="1366838" y="4662488"/>
          <p14:tracePt t="493307" x="1374775" y="4662488"/>
          <p14:tracePt t="493341" x="1374775" y="4670425"/>
          <p14:tracePt t="493365" x="1357313" y="4670425"/>
          <p14:tracePt t="493377" x="1312863" y="4670425"/>
          <p14:tracePt t="493391" x="1276350" y="4670425"/>
          <p14:tracePt t="493407" x="1204913" y="4652963"/>
          <p14:tracePt t="493424" x="1125538" y="4635500"/>
          <p14:tracePt t="493442" x="1036638" y="4625975"/>
          <p14:tracePt t="493457" x="1027113" y="4625975"/>
          <p14:tracePt t="493474" x="1017588" y="4625975"/>
          <p14:tracePt t="493490" x="1000125" y="4616450"/>
          <p14:tracePt t="493538" x="1009650" y="4616450"/>
          <p14:tracePt t="493551" x="1017588" y="4616450"/>
          <p14:tracePt t="493563" x="1027113" y="4616450"/>
          <p14:tracePt t="493575" x="1062038" y="4616450"/>
          <p14:tracePt t="493591" x="1116013" y="4625975"/>
          <p14:tracePt t="493608" x="1169988" y="4643438"/>
          <p14:tracePt t="493624" x="1268413" y="4670425"/>
          <p14:tracePt t="493641" x="1303338" y="4670425"/>
          <p14:tracePt t="493659" x="1312863" y="4679950"/>
          <p14:tracePt t="493673" x="1322388" y="4679950"/>
          <p14:tracePt t="493731" x="1303338" y="4679950"/>
          <p14:tracePt t="493743" x="1285875" y="4679950"/>
          <p14:tracePt t="493755" x="1258888" y="4679950"/>
          <p14:tracePt t="493767" x="1196975" y="4662488"/>
          <p14:tracePt t="493779" x="1143000" y="4635500"/>
          <p14:tracePt t="493791" x="1062038" y="4616450"/>
          <p14:tracePt t="493806" x="1036638" y="4608513"/>
          <p14:tracePt t="493823" x="1017588" y="4598988"/>
          <p14:tracePt t="493841" x="990600" y="4581525"/>
          <p14:tracePt t="493857" x="990600" y="4572000"/>
          <p14:tracePt t="493891" x="1000125" y="4572000"/>
          <p14:tracePt t="493919" x="1009650" y="4572000"/>
          <p14:tracePt t="493931" x="1017588" y="4572000"/>
          <p14:tracePt t="493943" x="1036638" y="4581525"/>
          <p14:tracePt t="493956" x="1089025" y="4581525"/>
          <p14:tracePt t="493973" x="1143000" y="4591050"/>
          <p14:tracePt t="493990" x="1196975" y="4591050"/>
          <p14:tracePt t="494007" x="1295400" y="4608513"/>
          <p14:tracePt t="494023" x="1303338" y="4608513"/>
          <p14:tracePt t="494040" x="1312863" y="4608513"/>
          <p14:tracePt t="494057" x="1312863" y="4616450"/>
          <p14:tracePt t="494090" x="1303338" y="4616450"/>
          <p14:tracePt t="494107" x="1295400" y="4616450"/>
          <p14:tracePt t="494124" x="1258888" y="4616450"/>
          <p14:tracePt t="494140" x="1152525" y="4608513"/>
          <p14:tracePt t="494158" x="1071563" y="4591050"/>
          <p14:tracePt t="494174" x="1000125" y="4581525"/>
          <p14:tracePt t="494190" x="982663" y="4581525"/>
          <p14:tracePt t="494207" x="973138" y="4581525"/>
          <p14:tracePt t="494223" x="973138" y="4572000"/>
          <p14:tracePt t="494270" x="990600" y="4572000"/>
          <p14:tracePt t="494282" x="1009650" y="4572000"/>
          <p14:tracePt t="494294" x="1062038" y="4581525"/>
          <p14:tracePt t="494307" x="1143000" y="4591050"/>
          <p14:tracePt t="494323" x="1223963" y="4608513"/>
          <p14:tracePt t="494340" x="1295400" y="4625975"/>
          <p14:tracePt t="494356" x="1347788" y="4635500"/>
          <p14:tracePt t="494373" x="1357313" y="4635500"/>
          <p14:tracePt t="494390" x="1366838" y="4635500"/>
          <p14:tracePt t="494448" x="1339850" y="4635500"/>
          <p14:tracePt t="494460" x="1322388" y="4635500"/>
          <p14:tracePt t="494472" x="1276350" y="4635500"/>
          <p14:tracePt t="494484" x="1204913" y="4608513"/>
          <p14:tracePt t="494496" x="1108075" y="4598988"/>
          <p14:tracePt t="494510" x="1027113" y="4581525"/>
          <p14:tracePt t="494524" x="973138" y="4581525"/>
          <p14:tracePt t="494541" x="946150" y="4572000"/>
          <p14:tracePt t="494558" x="919163" y="4572000"/>
          <p14:tracePt t="494591" x="919163" y="4554538"/>
          <p14:tracePt t="494618" x="928688" y="4554538"/>
          <p14:tracePt t="494631" x="938213" y="4554538"/>
          <p14:tracePt t="494643" x="946150" y="4554538"/>
          <p14:tracePt t="494657" x="982663" y="4554538"/>
          <p14:tracePt t="494674" x="1036638" y="4554538"/>
          <p14:tracePt t="494691" x="1169988" y="4564063"/>
          <p14:tracePt t="494707" x="1204913" y="4572000"/>
          <p14:tracePt t="494724" x="1241425" y="4572000"/>
          <p14:tracePt t="494741" x="1258888" y="4591050"/>
          <p14:tracePt t="494757" x="1276350" y="4591050"/>
          <p14:tracePt t="494791" x="1276350" y="4598988"/>
          <p14:tracePt t="494807" x="1268413" y="4598988"/>
          <p14:tracePt t="494825" x="1241425" y="4598988"/>
          <p14:tracePt t="494840" x="1231900" y="4598988"/>
          <p14:tracePt t="494857" x="1223963" y="4598988"/>
          <p14:tracePt t="494873" x="1196975" y="4598988"/>
          <p14:tracePt t="494890" x="1179513" y="4598988"/>
          <p14:tracePt t="494906" x="1152525" y="4598988"/>
          <p14:tracePt t="494923" x="1143000" y="4598988"/>
          <p14:tracePt t="494940" x="1125538" y="4598988"/>
          <p14:tracePt t="495025" x="1133475" y="4598988"/>
          <p14:tracePt t="495038" x="1160463" y="4598988"/>
          <p14:tracePt t="495051" x="1196975" y="4608513"/>
          <p14:tracePt t="495064" x="1223963" y="4616450"/>
          <p14:tracePt t="495077" x="1250950" y="4635500"/>
          <p14:tracePt t="495091" x="1258888" y="4635500"/>
          <p14:tracePt t="495107" x="1268413" y="4635500"/>
          <p14:tracePt t="495125" x="1276350" y="4643438"/>
          <p14:tracePt t="495189" x="1250950" y="4643438"/>
          <p14:tracePt t="495201" x="1231900" y="4643438"/>
          <p14:tracePt t="495213" x="1179513" y="4643438"/>
          <p14:tracePt t="495226" x="1143000" y="4643438"/>
          <p14:tracePt t="495241" x="1098550" y="4643438"/>
          <p14:tracePt t="495257" x="1081088" y="4643438"/>
          <p14:tracePt t="495274" x="1044575" y="4643438"/>
          <p14:tracePt t="495370" x="1054100" y="4643438"/>
          <p14:tracePt t="495382" x="1081088" y="4643438"/>
          <p14:tracePt t="495394" x="1116013" y="4643438"/>
          <p14:tracePt t="495407" x="1187450" y="4643438"/>
          <p14:tracePt t="495424" x="1268413" y="4652963"/>
          <p14:tracePt t="495440" x="1339850" y="4662488"/>
          <p14:tracePt t="495457" x="1393825" y="4679950"/>
          <p14:tracePt t="495473" x="1446213" y="4687888"/>
          <p14:tracePt t="495490" x="1455738" y="4687888"/>
          <p14:tracePt t="495524" x="1465263" y="4687888"/>
          <p14:tracePt t="495541" x="1465263" y="4697413"/>
          <p14:tracePt t="495560" x="1455738" y="4697413"/>
          <p14:tracePt t="495574" x="1428750" y="4697413"/>
          <p14:tracePt t="495591" x="1419225" y="4697413"/>
          <p14:tracePt t="495608" x="1411288" y="4697413"/>
          <p14:tracePt t="495625" x="1401763" y="4697413"/>
          <p14:tracePt t="495656" x="1393825" y="4706938"/>
          <p14:tracePt t="495754" x="1401763" y="4706938"/>
          <p14:tracePt t="495767" x="1411288" y="4714875"/>
          <p14:tracePt t="495778" x="1438275" y="4714875"/>
          <p14:tracePt t="495791" x="1446213" y="4714875"/>
          <p14:tracePt t="495807" x="1455738" y="4714875"/>
          <p14:tracePt t="495827" x="1465263" y="4714875"/>
          <p14:tracePt t="495841" x="1465263" y="4733925"/>
          <p14:tracePt t="495858" x="1473200" y="4733925"/>
          <p14:tracePt t="495922" x="1438275" y="4733925"/>
          <p14:tracePt t="495939" x="1401763" y="4724400"/>
          <p14:tracePt t="495951" x="1330325" y="4706938"/>
          <p14:tracePt t="495963" x="1250950" y="4697413"/>
          <p14:tracePt t="495975" x="1214438" y="4679950"/>
          <p14:tracePt t="495990" x="1169988" y="4679950"/>
          <p14:tracePt t="496007" x="1160463" y="4670425"/>
          <p14:tracePt t="496023" x="1152525" y="4670425"/>
          <p14:tracePt t="496110" x="1160463" y="4670425"/>
          <p14:tracePt t="496123" x="1179513" y="4670425"/>
          <p14:tracePt t="496134" x="1187450" y="4670425"/>
          <p14:tracePt t="496146" x="1214438" y="4670425"/>
          <p14:tracePt t="496159" x="1258888" y="4670425"/>
          <p14:tracePt t="496174" x="1312863" y="4670425"/>
          <p14:tracePt t="496191" x="1366838" y="4679950"/>
          <p14:tracePt t="496208" x="1419225" y="4679950"/>
          <p14:tracePt t="496224" x="1490663" y="4679950"/>
          <p14:tracePt t="496241" x="1517650" y="4679950"/>
          <p14:tracePt t="496259" x="1562100" y="4679950"/>
          <p14:tracePt t="496274" x="1571625" y="4679950"/>
          <p14:tracePt t="496297" x="1581150" y="4679950"/>
          <p14:tracePt t="496321" x="1589088" y="4679950"/>
          <p14:tracePt t="496504" x="1589088" y="4687888"/>
          <p14:tracePt t="496528" x="1625600" y="4697413"/>
          <p14:tracePt t="496542" x="1687513" y="4714875"/>
          <p14:tracePt t="496554" x="1768475" y="4741863"/>
          <p14:tracePt t="496566" x="1893888" y="4778375"/>
          <p14:tracePt t="496578" x="2017713" y="4830763"/>
          <p14:tracePt t="496591" x="2214563" y="4894263"/>
          <p14:tracePt t="496608" x="2384425" y="4973638"/>
          <p14:tracePt t="496626" x="2732088" y="5081588"/>
          <p14:tracePt t="496641" x="2884488" y="5126038"/>
          <p14:tracePt t="496658" x="2982913" y="5153025"/>
          <p14:tracePt t="496676" x="3089275" y="5187950"/>
          <p14:tracePt t="496691" x="3133725" y="5187950"/>
          <p14:tracePt t="496708" x="3152775" y="5187950"/>
          <p14:tracePt t="496724" x="3187700" y="5197475"/>
          <p14:tracePt t="496741" x="3197225" y="5197475"/>
          <p14:tracePt t="496758" x="3205163" y="5197475"/>
          <p14:tracePt t="496869" x="3224213" y="5197475"/>
          <p14:tracePt t="496881" x="3232150" y="5197475"/>
          <p14:tracePt t="496894" x="3251200" y="5197475"/>
          <p14:tracePt t="496907" x="3276600" y="5197475"/>
          <p14:tracePt t="496923" x="3286125" y="5197475"/>
          <p14:tracePt t="496941" x="3303588" y="5197475"/>
          <p14:tracePt t="496957" x="3330575" y="5197475"/>
          <p14:tracePt t="496973" x="3394075" y="5153025"/>
          <p14:tracePt t="496990" x="3419475" y="5143500"/>
          <p14:tracePt t="497007" x="3500438" y="5072063"/>
          <p14:tracePt t="497023" x="3544888" y="5045075"/>
          <p14:tracePt t="497040" x="3571875" y="5019675"/>
          <p14:tracePt t="497057" x="3608388" y="5000625"/>
          <p14:tracePt t="497073" x="3608388" y="4992688"/>
          <p14:tracePt t="497106" x="3608388" y="4973638"/>
          <p14:tracePt t="497123" x="3608388" y="4965700"/>
          <p14:tracePt t="497140" x="3581400" y="4956175"/>
          <p14:tracePt t="497157" x="3500438" y="4929188"/>
          <p14:tracePt t="497173" x="3455988" y="4921250"/>
          <p14:tracePt t="497190" x="3438525" y="4921250"/>
          <p14:tracePt t="497206" x="3402013" y="4921250"/>
          <p14:tracePt t="497223" x="3394075" y="4921250"/>
          <p14:tracePt t="497243" x="3384550" y="4921250"/>
          <p14:tracePt t="497258" x="3357563" y="4929188"/>
          <p14:tracePt t="497274" x="3348038" y="4938713"/>
          <p14:tracePt t="497278" x="3340100" y="4948238"/>
          <p14:tracePt t="497292" x="3330575" y="4973638"/>
          <p14:tracePt t="497308" x="3313113" y="5000625"/>
          <p14:tracePt t="497324" x="3303588" y="5010150"/>
          <p14:tracePt t="497341" x="3295650" y="5027613"/>
          <p14:tracePt t="497358" x="3295650" y="5037138"/>
          <p14:tracePt t="497376" x="3295650" y="5054600"/>
          <p14:tracePt t="497391" x="3295650" y="5072063"/>
          <p14:tracePt t="497408" x="3295650" y="5081588"/>
          <p14:tracePt t="497425" x="3295650" y="5099050"/>
          <p14:tracePt t="497440" x="3295650" y="5126038"/>
          <p14:tracePt t="497457" x="3313113" y="5135563"/>
          <p14:tracePt t="497475" x="3322638" y="5143500"/>
          <p14:tracePt t="497491" x="3367088" y="5153025"/>
          <p14:tracePt t="497508" x="3384550" y="5153025"/>
          <p14:tracePt t="497524" x="3411538" y="5170488"/>
          <p14:tracePt t="497541" x="3473450" y="5170488"/>
          <p14:tracePt t="497558" x="3509963" y="5170488"/>
          <p14:tracePt t="497575" x="3562350" y="5153025"/>
          <p14:tracePt t="497591" x="3581400" y="5135563"/>
          <p14:tracePt t="497607" x="3598863" y="5116513"/>
          <p14:tracePt t="497624" x="3608388" y="5091113"/>
          <p14:tracePt t="497640" x="3616325" y="5081588"/>
          <p14:tracePt t="497657" x="3616325" y="5064125"/>
          <p14:tracePt t="497673" x="3571875" y="5000625"/>
          <p14:tracePt t="497690" x="3544888" y="4983163"/>
          <p14:tracePt t="497706" x="3536950" y="4973638"/>
          <p14:tracePt t="497723" x="3490913" y="4965700"/>
          <p14:tracePt t="497740" x="3465513" y="4948238"/>
          <p14:tracePt t="497758" x="3402013" y="4956175"/>
          <p14:tracePt t="497774" x="3367088" y="4956175"/>
          <p14:tracePt t="497791" x="3340100" y="4965700"/>
          <p14:tracePt t="497808" x="3322638" y="4983163"/>
          <p14:tracePt t="497825" x="3313113" y="5000625"/>
          <p14:tracePt t="497841" x="3303588" y="5010150"/>
          <p14:tracePt t="497858" x="3303588" y="5019675"/>
          <p14:tracePt t="497892" x="3303588" y="5037138"/>
          <p14:tracePt t="497908" x="3303588" y="5045075"/>
          <p14:tracePt t="497924" x="3303588" y="5072063"/>
          <p14:tracePt t="497940" x="3303588" y="5081588"/>
          <p14:tracePt t="497957" x="3303588" y="5091113"/>
          <p14:tracePt t="497973" x="3303588" y="5099050"/>
          <p14:tracePt t="498007" x="3303588" y="5108575"/>
          <p14:tracePt t="498042" x="3303588" y="5116513"/>
          <p14:tracePt t="498127" x="3295650" y="5116513"/>
          <p14:tracePt t="498177" x="3286125" y="5116513"/>
          <p14:tracePt t="498204" x="3268663" y="5116513"/>
          <p14:tracePt t="498228" x="3259138" y="5116513"/>
          <p14:tracePt t="498240" x="3259138" y="5126038"/>
          <p14:tracePt t="498253" x="3251200" y="5126038"/>
          <p14:tracePt t="498276" x="3241675" y="5126038"/>
          <p14:tracePt t="498300" x="3232150" y="5126038"/>
          <p14:tracePt t="498313" x="3232150" y="5143500"/>
          <p14:tracePt t="498337" x="3224213" y="5143500"/>
          <p14:tracePt t="525519" x="3224213" y="5170488"/>
          <p14:tracePt t="525531" x="3197225" y="5233988"/>
          <p14:tracePt t="525543" x="3125788" y="5295900"/>
          <p14:tracePt t="525555" x="3089275" y="5340350"/>
          <p14:tracePt t="525569" x="3036888" y="5349875"/>
          <p14:tracePt t="525580" x="2955925" y="5349875"/>
          <p14:tracePt t="525595" x="2857500" y="5349875"/>
          <p14:tracePt t="525612" x="2741613" y="5349875"/>
          <p14:tracePt t="525627" x="2616200" y="5305425"/>
          <p14:tracePt t="525645" x="2312988" y="5214938"/>
          <p14:tracePt t="525661" x="2187575" y="5180013"/>
          <p14:tracePt t="525677" x="2044700" y="5162550"/>
          <p14:tracePt t="525694" x="1866900" y="5126038"/>
          <p14:tracePt t="525711" x="1830388" y="5126038"/>
          <p14:tracePt t="525727" x="1803400" y="5116513"/>
          <p14:tracePt t="525744" x="1795463" y="5108575"/>
          <p14:tracePt t="525761" x="1795463" y="5091113"/>
          <p14:tracePt t="525794" x="1795463" y="5081588"/>
          <p14:tracePt t="525811" x="1795463" y="5072063"/>
          <p14:tracePt t="525827" x="1785938" y="5019675"/>
          <p14:tracePt t="525844" x="1785938" y="4973638"/>
          <p14:tracePt t="525861" x="1785938" y="4938713"/>
          <p14:tracePt t="525877" x="1839913" y="4876800"/>
          <p14:tracePt t="525895" x="1893888" y="4857750"/>
          <p14:tracePt t="525911" x="2000250" y="4849813"/>
          <p14:tracePt t="525928" x="2054225" y="4849813"/>
          <p14:tracePt t="525944" x="2098675" y="4849813"/>
          <p14:tracePt t="525962" x="2125663" y="4849813"/>
          <p14:tracePt t="525995" x="2133600" y="4849813"/>
          <p14:tracePt t="526045" x="2116138" y="4849813"/>
          <p14:tracePt t="526057" x="2062163" y="4857750"/>
          <p14:tracePt t="526070" x="1982788" y="4894263"/>
          <p14:tracePt t="526081" x="1857375" y="4894263"/>
          <p14:tracePt t="526095" x="1785938" y="4894263"/>
          <p14:tracePt t="526111" x="1751013" y="4894263"/>
          <p14:tracePt t="526129" x="1704975" y="4894263"/>
          <p14:tracePt t="526144" x="1697038" y="4894263"/>
          <p14:tracePt t="526161" x="1679575" y="4894263"/>
          <p14:tracePt t="526244" x="1687513" y="4894263"/>
          <p14:tracePt t="526256" x="1724025" y="4894263"/>
          <p14:tracePt t="526268" x="1795463" y="4911725"/>
          <p14:tracePt t="526280" x="1893888" y="4911725"/>
          <p14:tracePt t="526293" x="1990725" y="4929188"/>
          <p14:tracePt t="526310" x="2098675" y="4938713"/>
          <p14:tracePt t="526327" x="2152650" y="4938713"/>
          <p14:tracePt t="526343" x="2187575" y="4956175"/>
          <p14:tracePt t="526360" x="2197100" y="4956175"/>
          <p14:tracePt t="526416" x="2143125" y="4956175"/>
          <p14:tracePt t="526428" x="2036763" y="4973638"/>
          <p14:tracePt t="526440" x="1893888" y="4973638"/>
          <p14:tracePt t="526452" x="1751013" y="4973638"/>
          <p14:tracePt t="526464" x="1625600" y="4973638"/>
          <p14:tracePt t="526477" x="1554163" y="4973638"/>
          <p14:tracePt t="526493" x="1517650" y="4973638"/>
          <p14:tracePt t="526510" x="1490663" y="4973638"/>
          <p14:tracePt t="526526" x="1490663" y="4965700"/>
          <p14:tracePt t="526587" x="1517650" y="4965700"/>
          <p14:tracePt t="526599" x="1527175" y="4965700"/>
          <p14:tracePt t="526612" x="1544638" y="4965700"/>
          <p14:tracePt t="526628" x="1616075" y="4973638"/>
          <p14:tracePt t="526641" x="1697038" y="4973638"/>
          <p14:tracePt t="526654" x="1768475" y="4992688"/>
          <p14:tracePt t="526666" x="1822450" y="4992688"/>
          <p14:tracePt t="526678" x="1866900" y="4992688"/>
          <p14:tracePt t="526694" x="1901825" y="4992688"/>
          <p14:tracePt t="526712" x="1911350" y="4992688"/>
          <p14:tracePt t="526739" x="1911350" y="5000625"/>
          <p14:tracePt t="526823" x="1901825" y="5000625"/>
          <p14:tracePt t="526847" x="1893888" y="5000625"/>
          <p14:tracePt t="526859" x="1884363" y="5000625"/>
          <p14:tracePt t="526871" x="1830388" y="5000625"/>
          <p14:tracePt t="526882" x="1776413" y="4983163"/>
          <p14:tracePt t="526895" x="1751013" y="4983163"/>
          <p14:tracePt t="526910" x="1731963" y="4973638"/>
          <p14:tracePt t="526927" x="1724025" y="4973638"/>
          <p14:tracePt t="526944" x="1704975" y="4973638"/>
          <p14:tracePt t="526967" x="1697038" y="4973638"/>
          <p14:tracePt t="526980" x="1697038" y="4965700"/>
          <p14:tracePt t="527077" x="1714500" y="4965700"/>
          <p14:tracePt t="527101" x="1724025" y="4965700"/>
          <p14:tracePt t="527113" x="1731963" y="4965700"/>
          <p14:tracePt t="527132" x="1741488" y="4965700"/>
          <p14:tracePt t="527144" x="1751013" y="4965700"/>
          <p14:tracePt t="527169" x="1758950" y="4965700"/>
          <p14:tracePt t="527181" x="1768475" y="4965700"/>
          <p14:tracePt t="527193" x="1785938" y="4965700"/>
          <p14:tracePt t="527205" x="1795463" y="4965700"/>
          <p14:tracePt t="527230" x="1803400" y="4965700"/>
          <p14:tracePt t="527266" x="1812925" y="4965700"/>
          <p14:tracePt t="554662" x="1812925" y="5037138"/>
          <p14:tracePt t="554675" x="1812925" y="5135563"/>
          <p14:tracePt t="554686" x="1812925" y="5233988"/>
          <p14:tracePt t="554699" x="1812925" y="5330825"/>
          <p14:tracePt t="554714" x="1812925" y="5402263"/>
          <p14:tracePt t="554730" x="1812925" y="5483225"/>
          <p14:tracePt t="554747" x="1812925" y="5554663"/>
          <p14:tracePt t="554763" x="1803400" y="5724525"/>
          <p14:tracePt t="554780" x="1785938" y="5822950"/>
          <p14:tracePt t="554797" x="1768475" y="5948363"/>
          <p14:tracePt t="554814" x="1751013" y="6046788"/>
          <p14:tracePt t="554831" x="1731963" y="6099175"/>
          <p14:tracePt t="554847" x="1731963" y="6108700"/>
          <p14:tracePt t="554865" x="1714500" y="6054725"/>
          <p14:tracePt t="554881" x="1697038" y="5911850"/>
          <p14:tracePt t="554898" x="1697038" y="5715000"/>
          <p14:tracePt t="554914" x="1697038" y="5170488"/>
          <p14:tracePt t="554931" x="1697038" y="4830763"/>
          <p14:tracePt t="554947" x="1697038" y="4591050"/>
          <p14:tracePt t="554964" x="1697038" y="4278313"/>
          <p14:tracePt t="554981" x="1704975" y="4241800"/>
          <p14:tracePt t="554998" x="1704975" y="4214813"/>
          <p14:tracePt t="555031" x="1714500" y="4233863"/>
          <p14:tracePt t="555047" x="1751013" y="4492625"/>
          <p14:tracePt t="555064" x="1768475" y="4714875"/>
          <p14:tracePt t="555081" x="1785938" y="4929188"/>
          <p14:tracePt t="555098" x="1803400" y="5214938"/>
          <p14:tracePt t="555114" x="1803400" y="5313363"/>
          <p14:tracePt t="555132" x="1803400" y="5421313"/>
          <p14:tracePt t="555147" x="1803400" y="5448300"/>
          <p14:tracePt t="555164" x="1803400" y="5456238"/>
          <p14:tracePt t="555181" x="1803400" y="5465763"/>
          <p14:tracePt t="555204" x="1803400" y="5429250"/>
          <p14:tracePt t="555216" x="1803400" y="5305425"/>
          <p14:tracePt t="555231" x="1803400" y="5116513"/>
          <p14:tracePt t="555248" x="1812925" y="4876800"/>
          <p14:tracePt t="555264" x="1857375" y="4429125"/>
          <p14:tracePt t="555280" x="1893888" y="4259263"/>
          <p14:tracePt t="555297" x="1928813" y="4179888"/>
          <p14:tracePt t="555313" x="1938338" y="4135438"/>
          <p14:tracePt t="555330" x="1946275" y="4108450"/>
          <p14:tracePt t="555347" x="1946275" y="4125913"/>
          <p14:tracePt t="555364" x="1946275" y="4330700"/>
          <p14:tracePt t="555380" x="1946275" y="4830763"/>
          <p14:tracePt t="555398" x="1946275" y="5019675"/>
          <p14:tracePt t="555414" x="1973263" y="5187950"/>
          <p14:tracePt t="555431" x="1982788" y="5384800"/>
          <p14:tracePt t="555447" x="1982788" y="5421313"/>
          <p14:tracePt t="555464" x="1982788" y="5456238"/>
          <p14:tracePt t="555525" x="1982788" y="5402263"/>
          <p14:tracePt t="555540" x="1982788" y="5259388"/>
          <p14:tracePt t="555552" x="1965325" y="5072063"/>
          <p14:tracePt t="555565" x="1965325" y="4876800"/>
          <p14:tracePt t="555576" x="1965325" y="4670425"/>
          <p14:tracePt t="555588" x="1973263" y="4473575"/>
          <p14:tracePt t="555601" x="2009775" y="4349750"/>
          <p14:tracePt t="555615" x="2044700" y="4268788"/>
          <p14:tracePt t="555632" x="2054225" y="4233863"/>
          <p14:tracePt t="555649" x="2054225" y="4214813"/>
          <p14:tracePt t="555674" x="2054225" y="4268788"/>
          <p14:tracePt t="555687" x="2054225" y="4421188"/>
          <p14:tracePt t="555700" x="2054225" y="4581525"/>
          <p14:tracePt t="555715" x="2071688" y="4778375"/>
          <p14:tracePt t="555731" x="2071688" y="4921250"/>
          <p14:tracePt t="555748" x="2071688" y="5135563"/>
          <p14:tracePt t="555765" x="2071688" y="5170488"/>
          <p14:tracePt t="555783" x="2071688" y="5207000"/>
          <p14:tracePt t="555801" x="2071688" y="5214938"/>
          <p14:tracePt t="555848" x="2071688" y="5187950"/>
          <p14:tracePt t="555860" x="2036763" y="5037138"/>
          <p14:tracePt t="555873" x="2017713" y="4849813"/>
          <p14:tracePt t="555886" x="2017713" y="4706938"/>
          <p14:tracePt t="555899" x="2027238" y="4581525"/>
          <p14:tracePt t="555917" x="2044700" y="4545013"/>
          <p14:tracePt t="555931" x="2044700" y="4519613"/>
          <p14:tracePt t="555948" x="2062163" y="4519613"/>
          <p14:tracePt t="555964" x="2071688" y="4519613"/>
          <p14:tracePt t="555980" x="2098675" y="4635500"/>
          <p14:tracePt t="555997" x="2116138" y="4714875"/>
          <p14:tracePt t="556013" x="2133600" y="4813300"/>
          <p14:tracePt t="556030" x="2133600" y="5010150"/>
          <p14:tracePt t="556049" x="2125663" y="5108575"/>
          <p14:tracePt t="556066" x="2098675" y="5241925"/>
          <p14:tracePt t="556081" x="2081213" y="5278438"/>
          <p14:tracePt t="556098" x="2071688" y="5305425"/>
          <p14:tracePt t="556116" x="2062163" y="5340350"/>
          <p14:tracePt t="556132" x="2036763" y="5349875"/>
          <p14:tracePt t="556148" x="2027238" y="5357813"/>
          <p14:tracePt t="556165" x="2017713" y="53673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Maintaining Arch State</a:t>
            </a:r>
            <a:endParaRPr lang="ru-RU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457200" y="981538"/>
            <a:ext cx="8229600" cy="3142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5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Solution: </a:t>
            </a:r>
            <a:r>
              <a:rPr kumimoji="0" 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support two state, speculative and architectural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Update arch state in program order using special buffer called ROB (</a:t>
            </a:r>
            <a:r>
              <a:rPr kumimoji="0" lang="en-US" sz="25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</a:t>
            </a:r>
            <a:r>
              <a:rPr kumimoji="0" 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</a:t>
            </a:r>
            <a:r>
              <a:rPr kumimoji="0" lang="en-US" sz="25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</a:t>
            </a:r>
            <a:r>
              <a:rPr kumimoji="0" 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rder </a:t>
            </a:r>
            <a:r>
              <a:rPr kumimoji="0" lang="en-US" sz="25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</a:t>
            </a:r>
            <a:r>
              <a:rPr kumimoji="0" 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uffer) or </a:t>
            </a:r>
            <a:r>
              <a:rPr kumimoji="0" lang="en-US" sz="25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instruction window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Instructions written and stored in-order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1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Instruction leaves ROB (retired) and update arch state only if it is the oldest one and has been executed</a:t>
            </a:r>
            <a:endParaRPr kumimoji="0" lang="ru-RU" sz="21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Circular Arrow 3"/>
          <p:cNvSpPr/>
          <p:nvPr/>
        </p:nvSpPr>
        <p:spPr>
          <a:xfrm rot="17318471" flipH="1">
            <a:off x="4229544" y="4554825"/>
            <a:ext cx="681239" cy="756816"/>
          </a:xfrm>
          <a:prstGeom prst="circularArrow">
            <a:avLst>
              <a:gd name="adj1" fmla="val 9805"/>
              <a:gd name="adj2" fmla="val 1142319"/>
              <a:gd name="adj3" fmla="val 18924432"/>
              <a:gd name="adj4" fmla="val 12670191"/>
              <a:gd name="adj5" fmla="val 11166"/>
            </a:avLst>
          </a:prstGeom>
          <a:solidFill>
            <a:srgbClr val="C0504D">
              <a:lumMod val="75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Circular Arrow 4"/>
          <p:cNvSpPr/>
          <p:nvPr/>
        </p:nvSpPr>
        <p:spPr>
          <a:xfrm rot="17571999" flipV="1">
            <a:off x="4150466" y="4602302"/>
            <a:ext cx="681239" cy="756816"/>
          </a:xfrm>
          <a:prstGeom prst="circularArrow">
            <a:avLst>
              <a:gd name="adj1" fmla="val 9805"/>
              <a:gd name="adj2" fmla="val 1142319"/>
              <a:gd name="adj3" fmla="val 18924432"/>
              <a:gd name="adj4" fmla="val 12670191"/>
              <a:gd name="adj5" fmla="val 11166"/>
            </a:avLst>
          </a:prstGeom>
          <a:solidFill>
            <a:srgbClr val="C0504D">
              <a:lumMod val="75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Circular Arrow 5"/>
          <p:cNvSpPr/>
          <p:nvPr/>
        </p:nvSpPr>
        <p:spPr>
          <a:xfrm rot="17318471" flipH="1">
            <a:off x="4228438" y="4550785"/>
            <a:ext cx="681239" cy="756816"/>
          </a:xfrm>
          <a:prstGeom prst="circularArrow">
            <a:avLst>
              <a:gd name="adj1" fmla="val 9805"/>
              <a:gd name="adj2" fmla="val 1142319"/>
              <a:gd name="adj3" fmla="val 18924432"/>
              <a:gd name="adj4" fmla="val 12670191"/>
              <a:gd name="adj5" fmla="val 11166"/>
            </a:avLst>
          </a:prstGeom>
          <a:solidFill>
            <a:srgbClr val="C0504D">
              <a:lumMod val="75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Circular Arrow 6"/>
          <p:cNvSpPr/>
          <p:nvPr/>
        </p:nvSpPr>
        <p:spPr>
          <a:xfrm rot="17571999" flipV="1">
            <a:off x="4155286" y="4605649"/>
            <a:ext cx="681239" cy="756816"/>
          </a:xfrm>
          <a:prstGeom prst="circularArrow">
            <a:avLst>
              <a:gd name="adj1" fmla="val 9805"/>
              <a:gd name="adj2" fmla="val 1142319"/>
              <a:gd name="adj3" fmla="val 18924432"/>
              <a:gd name="adj4" fmla="val 12670191"/>
              <a:gd name="adj5" fmla="val 11166"/>
            </a:avLst>
          </a:prstGeom>
          <a:solidFill>
            <a:srgbClr val="C0504D">
              <a:lumMod val="75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5156341" y="4199633"/>
            <a:ext cx="392050" cy="168022"/>
          </a:xfrm>
          <a:prstGeom prst="rightArrow">
            <a:avLst/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21565" y="3850340"/>
            <a:ext cx="1253102" cy="866608"/>
          </a:xfrm>
          <a:prstGeom prst="rect">
            <a:avLst/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Retirement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3811967" y="3842271"/>
            <a:ext cx="1448409" cy="880567"/>
          </a:xfrm>
          <a:prstGeom prst="rect">
            <a:avLst/>
          </a:prstGeom>
          <a:solidFill>
            <a:srgbClr val="C0504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C0504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Instruction window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811967" y="5193032"/>
            <a:ext cx="1446583" cy="881167"/>
          </a:xfrm>
          <a:prstGeom prst="rect">
            <a:avLst/>
          </a:prstGeom>
          <a:solidFill>
            <a:srgbClr val="C0504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C0504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Out-of-order execution 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3355243" y="4199633"/>
            <a:ext cx="392050" cy="168022"/>
          </a:xfrm>
          <a:prstGeom prst="rightArrow">
            <a:avLst/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11663" y="3850340"/>
            <a:ext cx="1253102" cy="866608"/>
          </a:xfrm>
          <a:prstGeom prst="rect">
            <a:avLst/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Fetch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&amp;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4F81BD">
                    <a:lumMod val="50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Decode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4222" y="3959388"/>
            <a:ext cx="1295386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 smtClean="0">
                <a:solidFill>
                  <a:srgbClr val="4F81BD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+mn-cs"/>
              </a:rPr>
              <a:t>Sequential</a:t>
            </a:r>
            <a:r>
              <a:rPr lang="en-US" dirty="0" smtClean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 code</a:t>
            </a:r>
          </a:p>
        </p:txBody>
      </p:sp>
      <p:sp>
        <p:nvSpPr>
          <p:cNvPr id="15" name="Notched Right Arrow 56"/>
          <p:cNvSpPr/>
          <p:nvPr/>
        </p:nvSpPr>
        <p:spPr>
          <a:xfrm>
            <a:off x="1779608" y="4150402"/>
            <a:ext cx="336526" cy="266483"/>
          </a:xfrm>
          <a:custGeom>
            <a:avLst/>
            <a:gdLst>
              <a:gd name="connsiteX0" fmla="*/ 0 w 469901"/>
              <a:gd name="connsiteY0" fmla="*/ 92319 h 369277"/>
              <a:gd name="connsiteX1" fmla="*/ 285263 w 469901"/>
              <a:gd name="connsiteY1" fmla="*/ 92319 h 369277"/>
              <a:gd name="connsiteX2" fmla="*/ 285263 w 469901"/>
              <a:gd name="connsiteY2" fmla="*/ 0 h 369277"/>
              <a:gd name="connsiteX3" fmla="*/ 469901 w 469901"/>
              <a:gd name="connsiteY3" fmla="*/ 184639 h 369277"/>
              <a:gd name="connsiteX4" fmla="*/ 285263 w 469901"/>
              <a:gd name="connsiteY4" fmla="*/ 369277 h 369277"/>
              <a:gd name="connsiteX5" fmla="*/ 285263 w 469901"/>
              <a:gd name="connsiteY5" fmla="*/ 276958 h 369277"/>
              <a:gd name="connsiteX6" fmla="*/ 0 w 469901"/>
              <a:gd name="connsiteY6" fmla="*/ 276958 h 369277"/>
              <a:gd name="connsiteX7" fmla="*/ 92319 w 469901"/>
              <a:gd name="connsiteY7" fmla="*/ 184639 h 369277"/>
              <a:gd name="connsiteX8" fmla="*/ 0 w 469901"/>
              <a:gd name="connsiteY8" fmla="*/ 92319 h 369277"/>
              <a:gd name="connsiteX0" fmla="*/ 7620 w 469901"/>
              <a:gd name="connsiteY0" fmla="*/ 0 h 381098"/>
              <a:gd name="connsiteX1" fmla="*/ 285263 w 469901"/>
              <a:gd name="connsiteY1" fmla="*/ 104140 h 381098"/>
              <a:gd name="connsiteX2" fmla="*/ 285263 w 469901"/>
              <a:gd name="connsiteY2" fmla="*/ 11821 h 381098"/>
              <a:gd name="connsiteX3" fmla="*/ 469901 w 469901"/>
              <a:gd name="connsiteY3" fmla="*/ 196460 h 381098"/>
              <a:gd name="connsiteX4" fmla="*/ 285263 w 469901"/>
              <a:gd name="connsiteY4" fmla="*/ 381098 h 381098"/>
              <a:gd name="connsiteX5" fmla="*/ 285263 w 469901"/>
              <a:gd name="connsiteY5" fmla="*/ 288779 h 381098"/>
              <a:gd name="connsiteX6" fmla="*/ 0 w 469901"/>
              <a:gd name="connsiteY6" fmla="*/ 288779 h 381098"/>
              <a:gd name="connsiteX7" fmla="*/ 92319 w 469901"/>
              <a:gd name="connsiteY7" fmla="*/ 196460 h 381098"/>
              <a:gd name="connsiteX8" fmla="*/ 7620 w 469901"/>
              <a:gd name="connsiteY8" fmla="*/ 0 h 381098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7" fmla="*/ 84699 w 462281"/>
              <a:gd name="connsiteY7" fmla="*/ 196460 h 420859"/>
              <a:gd name="connsiteX8" fmla="*/ 0 w 462281"/>
              <a:gd name="connsiteY8" fmla="*/ 0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7" fmla="*/ 84699 w 462281"/>
              <a:gd name="connsiteY7" fmla="*/ 196460 h 420859"/>
              <a:gd name="connsiteX8" fmla="*/ 0 w 462281"/>
              <a:gd name="connsiteY8" fmla="*/ 0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7" fmla="*/ 84699 w 462281"/>
              <a:gd name="connsiteY7" fmla="*/ 196460 h 420859"/>
              <a:gd name="connsiteX8" fmla="*/ 0 w 462281"/>
              <a:gd name="connsiteY8" fmla="*/ 0 h 420859"/>
              <a:gd name="connsiteX0" fmla="*/ 84699 w 462281"/>
              <a:gd name="connsiteY0" fmla="*/ 196460 h 420859"/>
              <a:gd name="connsiteX1" fmla="*/ 0 w 462281"/>
              <a:gd name="connsiteY1" fmla="*/ 0 h 420859"/>
              <a:gd name="connsiteX2" fmla="*/ 277643 w 462281"/>
              <a:gd name="connsiteY2" fmla="*/ 104140 h 420859"/>
              <a:gd name="connsiteX3" fmla="*/ 277643 w 462281"/>
              <a:gd name="connsiteY3" fmla="*/ 11821 h 420859"/>
              <a:gd name="connsiteX4" fmla="*/ 462281 w 462281"/>
              <a:gd name="connsiteY4" fmla="*/ 196460 h 420859"/>
              <a:gd name="connsiteX5" fmla="*/ 277643 w 462281"/>
              <a:gd name="connsiteY5" fmla="*/ 381098 h 420859"/>
              <a:gd name="connsiteX6" fmla="*/ 277643 w 462281"/>
              <a:gd name="connsiteY6" fmla="*/ 288779 h 420859"/>
              <a:gd name="connsiteX7" fmla="*/ 0 w 462281"/>
              <a:gd name="connsiteY7" fmla="*/ 420859 h 420859"/>
              <a:gd name="connsiteX8" fmla="*/ 176139 w 462281"/>
              <a:gd name="connsiteY8" fmla="*/ 287900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7" fmla="*/ 176139 w 462281"/>
              <a:gd name="connsiteY7" fmla="*/ 287900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21641"/>
              <a:gd name="connsiteY0" fmla="*/ 0 h 420859"/>
              <a:gd name="connsiteX1" fmla="*/ 277643 w 421641"/>
              <a:gd name="connsiteY1" fmla="*/ 104140 h 420859"/>
              <a:gd name="connsiteX2" fmla="*/ 277643 w 421641"/>
              <a:gd name="connsiteY2" fmla="*/ 11821 h 420859"/>
              <a:gd name="connsiteX3" fmla="*/ 421641 w 421641"/>
              <a:gd name="connsiteY3" fmla="*/ 196460 h 420859"/>
              <a:gd name="connsiteX4" fmla="*/ 277643 w 421641"/>
              <a:gd name="connsiteY4" fmla="*/ 381098 h 420859"/>
              <a:gd name="connsiteX5" fmla="*/ 277643 w 421641"/>
              <a:gd name="connsiteY5" fmla="*/ 288779 h 420859"/>
              <a:gd name="connsiteX6" fmla="*/ 0 w 421641"/>
              <a:gd name="connsiteY6" fmla="*/ 420859 h 420859"/>
              <a:gd name="connsiteX0" fmla="*/ 0 w 424181"/>
              <a:gd name="connsiteY0" fmla="*/ 0 h 451339"/>
              <a:gd name="connsiteX1" fmla="*/ 280183 w 424181"/>
              <a:gd name="connsiteY1" fmla="*/ 134620 h 451339"/>
              <a:gd name="connsiteX2" fmla="*/ 280183 w 424181"/>
              <a:gd name="connsiteY2" fmla="*/ 42301 h 451339"/>
              <a:gd name="connsiteX3" fmla="*/ 424181 w 424181"/>
              <a:gd name="connsiteY3" fmla="*/ 226940 h 451339"/>
              <a:gd name="connsiteX4" fmla="*/ 280183 w 424181"/>
              <a:gd name="connsiteY4" fmla="*/ 411578 h 451339"/>
              <a:gd name="connsiteX5" fmla="*/ 280183 w 424181"/>
              <a:gd name="connsiteY5" fmla="*/ 319259 h 451339"/>
              <a:gd name="connsiteX6" fmla="*/ 2540 w 424181"/>
              <a:gd name="connsiteY6" fmla="*/ 451339 h 451339"/>
              <a:gd name="connsiteX0" fmla="*/ 0 w 424181"/>
              <a:gd name="connsiteY0" fmla="*/ 0 h 451339"/>
              <a:gd name="connsiteX1" fmla="*/ 280183 w 424181"/>
              <a:gd name="connsiteY1" fmla="*/ 134620 h 451339"/>
              <a:gd name="connsiteX2" fmla="*/ 280183 w 424181"/>
              <a:gd name="connsiteY2" fmla="*/ 42301 h 451339"/>
              <a:gd name="connsiteX3" fmla="*/ 424181 w 424181"/>
              <a:gd name="connsiteY3" fmla="*/ 226940 h 451339"/>
              <a:gd name="connsiteX4" fmla="*/ 280183 w 424181"/>
              <a:gd name="connsiteY4" fmla="*/ 411578 h 451339"/>
              <a:gd name="connsiteX5" fmla="*/ 280183 w 424181"/>
              <a:gd name="connsiteY5" fmla="*/ 319259 h 451339"/>
              <a:gd name="connsiteX6" fmla="*/ 2540 w 424181"/>
              <a:gd name="connsiteY6" fmla="*/ 451339 h 451339"/>
              <a:gd name="connsiteX0" fmla="*/ 0 w 424181"/>
              <a:gd name="connsiteY0" fmla="*/ 0 h 451339"/>
              <a:gd name="connsiteX1" fmla="*/ 280183 w 424181"/>
              <a:gd name="connsiteY1" fmla="*/ 134620 h 451339"/>
              <a:gd name="connsiteX2" fmla="*/ 280183 w 424181"/>
              <a:gd name="connsiteY2" fmla="*/ 42301 h 451339"/>
              <a:gd name="connsiteX3" fmla="*/ 424181 w 424181"/>
              <a:gd name="connsiteY3" fmla="*/ 226940 h 451339"/>
              <a:gd name="connsiteX4" fmla="*/ 257323 w 424181"/>
              <a:gd name="connsiteY4" fmla="*/ 411578 h 451339"/>
              <a:gd name="connsiteX5" fmla="*/ 280183 w 424181"/>
              <a:gd name="connsiteY5" fmla="*/ 319259 h 451339"/>
              <a:gd name="connsiteX6" fmla="*/ 2540 w 424181"/>
              <a:gd name="connsiteY6" fmla="*/ 451339 h 451339"/>
              <a:gd name="connsiteX0" fmla="*/ 0 w 424181"/>
              <a:gd name="connsiteY0" fmla="*/ 0 h 451339"/>
              <a:gd name="connsiteX1" fmla="*/ 280183 w 424181"/>
              <a:gd name="connsiteY1" fmla="*/ 134620 h 451339"/>
              <a:gd name="connsiteX2" fmla="*/ 262403 w 424181"/>
              <a:gd name="connsiteY2" fmla="*/ 39761 h 451339"/>
              <a:gd name="connsiteX3" fmla="*/ 424181 w 424181"/>
              <a:gd name="connsiteY3" fmla="*/ 226940 h 451339"/>
              <a:gd name="connsiteX4" fmla="*/ 257323 w 424181"/>
              <a:gd name="connsiteY4" fmla="*/ 411578 h 451339"/>
              <a:gd name="connsiteX5" fmla="*/ 280183 w 424181"/>
              <a:gd name="connsiteY5" fmla="*/ 319259 h 451339"/>
              <a:gd name="connsiteX6" fmla="*/ 2540 w 424181"/>
              <a:gd name="connsiteY6" fmla="*/ 451339 h 451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181" h="451339">
                <a:moveTo>
                  <a:pt x="0" y="0"/>
                </a:moveTo>
                <a:cubicBezTo>
                  <a:pt x="107788" y="98213"/>
                  <a:pt x="182555" y="122767"/>
                  <a:pt x="280183" y="134620"/>
                </a:cubicBezTo>
                <a:lnTo>
                  <a:pt x="262403" y="39761"/>
                </a:lnTo>
                <a:lnTo>
                  <a:pt x="424181" y="226940"/>
                </a:lnTo>
                <a:lnTo>
                  <a:pt x="257323" y="411578"/>
                </a:lnTo>
                <a:lnTo>
                  <a:pt x="280183" y="319259"/>
                </a:lnTo>
                <a:cubicBezTo>
                  <a:pt x="177475" y="330266"/>
                  <a:pt x="117948" y="341272"/>
                  <a:pt x="2540" y="451339"/>
                </a:cubicBezTo>
              </a:path>
            </a:pathLst>
          </a:custGeom>
          <a:noFill/>
          <a:ln w="25400" cap="flat" cmpd="sng" algn="ctr">
            <a:solidFill>
              <a:srgbClr val="4F81BD">
                <a:lumMod val="60000"/>
                <a:lumOff val="4000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93458" y="3838575"/>
            <a:ext cx="1393187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Visibility of 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4F81BD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+mn-cs"/>
              </a:rPr>
              <a:t>s</a:t>
            </a:r>
            <a:r>
              <a:rPr lang="en-US" b="1" dirty="0" smtClean="0">
                <a:solidFill>
                  <a:srgbClr val="4F81BD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+mn-cs"/>
              </a:rPr>
              <a:t>equential</a:t>
            </a:r>
            <a:r>
              <a:rPr lang="en-US" dirty="0" smtClean="0">
                <a:solidFill>
                  <a:srgbClr val="4F81BD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cs typeface="+mn-cs"/>
              </a:rPr>
              <a:t> </a:t>
            </a:r>
            <a:r>
              <a:rPr lang="en-US" dirty="0" smtClean="0">
                <a:solidFill>
                  <a:srgbClr val="4F81BD">
                    <a:lumMod val="75000"/>
                  </a:srgbClr>
                </a:solidFill>
                <a:latin typeface="Calibri"/>
                <a:cs typeface="+mn-cs"/>
              </a:rPr>
              <a:t>execution</a:t>
            </a:r>
          </a:p>
        </p:txBody>
      </p:sp>
      <p:sp>
        <p:nvSpPr>
          <p:cNvPr id="17" name="Notched Right Arrow 56"/>
          <p:cNvSpPr/>
          <p:nvPr/>
        </p:nvSpPr>
        <p:spPr>
          <a:xfrm>
            <a:off x="6988031" y="4150402"/>
            <a:ext cx="336526" cy="266483"/>
          </a:xfrm>
          <a:custGeom>
            <a:avLst/>
            <a:gdLst>
              <a:gd name="connsiteX0" fmla="*/ 0 w 469901"/>
              <a:gd name="connsiteY0" fmla="*/ 92319 h 369277"/>
              <a:gd name="connsiteX1" fmla="*/ 285263 w 469901"/>
              <a:gd name="connsiteY1" fmla="*/ 92319 h 369277"/>
              <a:gd name="connsiteX2" fmla="*/ 285263 w 469901"/>
              <a:gd name="connsiteY2" fmla="*/ 0 h 369277"/>
              <a:gd name="connsiteX3" fmla="*/ 469901 w 469901"/>
              <a:gd name="connsiteY3" fmla="*/ 184639 h 369277"/>
              <a:gd name="connsiteX4" fmla="*/ 285263 w 469901"/>
              <a:gd name="connsiteY4" fmla="*/ 369277 h 369277"/>
              <a:gd name="connsiteX5" fmla="*/ 285263 w 469901"/>
              <a:gd name="connsiteY5" fmla="*/ 276958 h 369277"/>
              <a:gd name="connsiteX6" fmla="*/ 0 w 469901"/>
              <a:gd name="connsiteY6" fmla="*/ 276958 h 369277"/>
              <a:gd name="connsiteX7" fmla="*/ 92319 w 469901"/>
              <a:gd name="connsiteY7" fmla="*/ 184639 h 369277"/>
              <a:gd name="connsiteX8" fmla="*/ 0 w 469901"/>
              <a:gd name="connsiteY8" fmla="*/ 92319 h 369277"/>
              <a:gd name="connsiteX0" fmla="*/ 7620 w 469901"/>
              <a:gd name="connsiteY0" fmla="*/ 0 h 381098"/>
              <a:gd name="connsiteX1" fmla="*/ 285263 w 469901"/>
              <a:gd name="connsiteY1" fmla="*/ 104140 h 381098"/>
              <a:gd name="connsiteX2" fmla="*/ 285263 w 469901"/>
              <a:gd name="connsiteY2" fmla="*/ 11821 h 381098"/>
              <a:gd name="connsiteX3" fmla="*/ 469901 w 469901"/>
              <a:gd name="connsiteY3" fmla="*/ 196460 h 381098"/>
              <a:gd name="connsiteX4" fmla="*/ 285263 w 469901"/>
              <a:gd name="connsiteY4" fmla="*/ 381098 h 381098"/>
              <a:gd name="connsiteX5" fmla="*/ 285263 w 469901"/>
              <a:gd name="connsiteY5" fmla="*/ 288779 h 381098"/>
              <a:gd name="connsiteX6" fmla="*/ 0 w 469901"/>
              <a:gd name="connsiteY6" fmla="*/ 288779 h 381098"/>
              <a:gd name="connsiteX7" fmla="*/ 92319 w 469901"/>
              <a:gd name="connsiteY7" fmla="*/ 196460 h 381098"/>
              <a:gd name="connsiteX8" fmla="*/ 7620 w 469901"/>
              <a:gd name="connsiteY8" fmla="*/ 0 h 381098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7" fmla="*/ 84699 w 462281"/>
              <a:gd name="connsiteY7" fmla="*/ 196460 h 420859"/>
              <a:gd name="connsiteX8" fmla="*/ 0 w 462281"/>
              <a:gd name="connsiteY8" fmla="*/ 0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7" fmla="*/ 84699 w 462281"/>
              <a:gd name="connsiteY7" fmla="*/ 196460 h 420859"/>
              <a:gd name="connsiteX8" fmla="*/ 0 w 462281"/>
              <a:gd name="connsiteY8" fmla="*/ 0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7" fmla="*/ 84699 w 462281"/>
              <a:gd name="connsiteY7" fmla="*/ 196460 h 420859"/>
              <a:gd name="connsiteX8" fmla="*/ 0 w 462281"/>
              <a:gd name="connsiteY8" fmla="*/ 0 h 420859"/>
              <a:gd name="connsiteX0" fmla="*/ 84699 w 462281"/>
              <a:gd name="connsiteY0" fmla="*/ 196460 h 420859"/>
              <a:gd name="connsiteX1" fmla="*/ 0 w 462281"/>
              <a:gd name="connsiteY1" fmla="*/ 0 h 420859"/>
              <a:gd name="connsiteX2" fmla="*/ 277643 w 462281"/>
              <a:gd name="connsiteY2" fmla="*/ 104140 h 420859"/>
              <a:gd name="connsiteX3" fmla="*/ 277643 w 462281"/>
              <a:gd name="connsiteY3" fmla="*/ 11821 h 420859"/>
              <a:gd name="connsiteX4" fmla="*/ 462281 w 462281"/>
              <a:gd name="connsiteY4" fmla="*/ 196460 h 420859"/>
              <a:gd name="connsiteX5" fmla="*/ 277643 w 462281"/>
              <a:gd name="connsiteY5" fmla="*/ 381098 h 420859"/>
              <a:gd name="connsiteX6" fmla="*/ 277643 w 462281"/>
              <a:gd name="connsiteY6" fmla="*/ 288779 h 420859"/>
              <a:gd name="connsiteX7" fmla="*/ 0 w 462281"/>
              <a:gd name="connsiteY7" fmla="*/ 420859 h 420859"/>
              <a:gd name="connsiteX8" fmla="*/ 176139 w 462281"/>
              <a:gd name="connsiteY8" fmla="*/ 287900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7" fmla="*/ 176139 w 462281"/>
              <a:gd name="connsiteY7" fmla="*/ 287900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62281"/>
              <a:gd name="connsiteY0" fmla="*/ 0 h 420859"/>
              <a:gd name="connsiteX1" fmla="*/ 277643 w 462281"/>
              <a:gd name="connsiteY1" fmla="*/ 104140 h 420859"/>
              <a:gd name="connsiteX2" fmla="*/ 277643 w 462281"/>
              <a:gd name="connsiteY2" fmla="*/ 11821 h 420859"/>
              <a:gd name="connsiteX3" fmla="*/ 462281 w 462281"/>
              <a:gd name="connsiteY3" fmla="*/ 196460 h 420859"/>
              <a:gd name="connsiteX4" fmla="*/ 277643 w 462281"/>
              <a:gd name="connsiteY4" fmla="*/ 381098 h 420859"/>
              <a:gd name="connsiteX5" fmla="*/ 277643 w 462281"/>
              <a:gd name="connsiteY5" fmla="*/ 288779 h 420859"/>
              <a:gd name="connsiteX6" fmla="*/ 0 w 462281"/>
              <a:gd name="connsiteY6" fmla="*/ 420859 h 420859"/>
              <a:gd name="connsiteX0" fmla="*/ 0 w 421641"/>
              <a:gd name="connsiteY0" fmla="*/ 0 h 420859"/>
              <a:gd name="connsiteX1" fmla="*/ 277643 w 421641"/>
              <a:gd name="connsiteY1" fmla="*/ 104140 h 420859"/>
              <a:gd name="connsiteX2" fmla="*/ 277643 w 421641"/>
              <a:gd name="connsiteY2" fmla="*/ 11821 h 420859"/>
              <a:gd name="connsiteX3" fmla="*/ 421641 w 421641"/>
              <a:gd name="connsiteY3" fmla="*/ 196460 h 420859"/>
              <a:gd name="connsiteX4" fmla="*/ 277643 w 421641"/>
              <a:gd name="connsiteY4" fmla="*/ 381098 h 420859"/>
              <a:gd name="connsiteX5" fmla="*/ 277643 w 421641"/>
              <a:gd name="connsiteY5" fmla="*/ 288779 h 420859"/>
              <a:gd name="connsiteX6" fmla="*/ 0 w 421641"/>
              <a:gd name="connsiteY6" fmla="*/ 420859 h 420859"/>
              <a:gd name="connsiteX0" fmla="*/ 0 w 424181"/>
              <a:gd name="connsiteY0" fmla="*/ 0 h 451339"/>
              <a:gd name="connsiteX1" fmla="*/ 280183 w 424181"/>
              <a:gd name="connsiteY1" fmla="*/ 134620 h 451339"/>
              <a:gd name="connsiteX2" fmla="*/ 280183 w 424181"/>
              <a:gd name="connsiteY2" fmla="*/ 42301 h 451339"/>
              <a:gd name="connsiteX3" fmla="*/ 424181 w 424181"/>
              <a:gd name="connsiteY3" fmla="*/ 226940 h 451339"/>
              <a:gd name="connsiteX4" fmla="*/ 280183 w 424181"/>
              <a:gd name="connsiteY4" fmla="*/ 411578 h 451339"/>
              <a:gd name="connsiteX5" fmla="*/ 280183 w 424181"/>
              <a:gd name="connsiteY5" fmla="*/ 319259 h 451339"/>
              <a:gd name="connsiteX6" fmla="*/ 2540 w 424181"/>
              <a:gd name="connsiteY6" fmla="*/ 451339 h 451339"/>
              <a:gd name="connsiteX0" fmla="*/ 0 w 424181"/>
              <a:gd name="connsiteY0" fmla="*/ 0 h 451339"/>
              <a:gd name="connsiteX1" fmla="*/ 280183 w 424181"/>
              <a:gd name="connsiteY1" fmla="*/ 134620 h 451339"/>
              <a:gd name="connsiteX2" fmla="*/ 280183 w 424181"/>
              <a:gd name="connsiteY2" fmla="*/ 42301 h 451339"/>
              <a:gd name="connsiteX3" fmla="*/ 424181 w 424181"/>
              <a:gd name="connsiteY3" fmla="*/ 226940 h 451339"/>
              <a:gd name="connsiteX4" fmla="*/ 280183 w 424181"/>
              <a:gd name="connsiteY4" fmla="*/ 411578 h 451339"/>
              <a:gd name="connsiteX5" fmla="*/ 280183 w 424181"/>
              <a:gd name="connsiteY5" fmla="*/ 319259 h 451339"/>
              <a:gd name="connsiteX6" fmla="*/ 2540 w 424181"/>
              <a:gd name="connsiteY6" fmla="*/ 451339 h 451339"/>
              <a:gd name="connsiteX0" fmla="*/ 0 w 424181"/>
              <a:gd name="connsiteY0" fmla="*/ 0 h 451339"/>
              <a:gd name="connsiteX1" fmla="*/ 280183 w 424181"/>
              <a:gd name="connsiteY1" fmla="*/ 134620 h 451339"/>
              <a:gd name="connsiteX2" fmla="*/ 280183 w 424181"/>
              <a:gd name="connsiteY2" fmla="*/ 42301 h 451339"/>
              <a:gd name="connsiteX3" fmla="*/ 424181 w 424181"/>
              <a:gd name="connsiteY3" fmla="*/ 226940 h 451339"/>
              <a:gd name="connsiteX4" fmla="*/ 257323 w 424181"/>
              <a:gd name="connsiteY4" fmla="*/ 411578 h 451339"/>
              <a:gd name="connsiteX5" fmla="*/ 280183 w 424181"/>
              <a:gd name="connsiteY5" fmla="*/ 319259 h 451339"/>
              <a:gd name="connsiteX6" fmla="*/ 2540 w 424181"/>
              <a:gd name="connsiteY6" fmla="*/ 451339 h 451339"/>
              <a:gd name="connsiteX0" fmla="*/ 0 w 424181"/>
              <a:gd name="connsiteY0" fmla="*/ 0 h 451339"/>
              <a:gd name="connsiteX1" fmla="*/ 280183 w 424181"/>
              <a:gd name="connsiteY1" fmla="*/ 134620 h 451339"/>
              <a:gd name="connsiteX2" fmla="*/ 262403 w 424181"/>
              <a:gd name="connsiteY2" fmla="*/ 39761 h 451339"/>
              <a:gd name="connsiteX3" fmla="*/ 424181 w 424181"/>
              <a:gd name="connsiteY3" fmla="*/ 226940 h 451339"/>
              <a:gd name="connsiteX4" fmla="*/ 257323 w 424181"/>
              <a:gd name="connsiteY4" fmla="*/ 411578 h 451339"/>
              <a:gd name="connsiteX5" fmla="*/ 280183 w 424181"/>
              <a:gd name="connsiteY5" fmla="*/ 319259 h 451339"/>
              <a:gd name="connsiteX6" fmla="*/ 2540 w 424181"/>
              <a:gd name="connsiteY6" fmla="*/ 451339 h 451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181" h="451339">
                <a:moveTo>
                  <a:pt x="0" y="0"/>
                </a:moveTo>
                <a:cubicBezTo>
                  <a:pt x="107788" y="98213"/>
                  <a:pt x="182555" y="122767"/>
                  <a:pt x="280183" y="134620"/>
                </a:cubicBezTo>
                <a:lnTo>
                  <a:pt x="262403" y="39761"/>
                </a:lnTo>
                <a:lnTo>
                  <a:pt x="424181" y="226940"/>
                </a:lnTo>
                <a:lnTo>
                  <a:pt x="257323" y="411578"/>
                </a:lnTo>
                <a:lnTo>
                  <a:pt x="280183" y="319259"/>
                </a:lnTo>
                <a:cubicBezTo>
                  <a:pt x="177475" y="330266"/>
                  <a:pt x="117948" y="341272"/>
                  <a:pt x="2540" y="451339"/>
                </a:cubicBezTo>
              </a:path>
            </a:pathLst>
          </a:custGeom>
          <a:noFill/>
          <a:ln w="25400" cap="flat" cmpd="sng" algn="ctr">
            <a:solidFill>
              <a:srgbClr val="4F81BD">
                <a:lumMod val="60000"/>
                <a:lumOff val="40000"/>
              </a:srgbClr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7467600" y="5510338"/>
            <a:ext cx="1507078" cy="869944"/>
            <a:chOff x="7554441" y="5615506"/>
            <a:chExt cx="1507078" cy="869944"/>
          </a:xfrm>
        </p:grpSpPr>
        <p:grpSp>
          <p:nvGrpSpPr>
            <p:cNvPr id="19" name="Group 18"/>
            <p:cNvGrpSpPr/>
            <p:nvPr/>
          </p:nvGrpSpPr>
          <p:grpSpPr>
            <a:xfrm>
              <a:off x="7662433" y="5916633"/>
              <a:ext cx="1399086" cy="568817"/>
              <a:chOff x="1446813" y="5423102"/>
              <a:chExt cx="2369411" cy="963315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446813" y="5453245"/>
                <a:ext cx="629393" cy="367153"/>
              </a:xfrm>
              <a:prstGeom prst="rect">
                <a:avLst/>
              </a:prstGeom>
              <a:solidFill>
                <a:srgbClr val="C0504D">
                  <a:lumMod val="40000"/>
                  <a:lumOff val="60000"/>
                </a:srgbClr>
              </a:solidFill>
              <a:ln w="25400" cap="flat" cmpd="sng" algn="ctr">
                <a:noFill/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1446813" y="5955269"/>
                <a:ext cx="629393" cy="367153"/>
              </a:xfrm>
              <a:prstGeom prst="rect">
                <a:avLst/>
              </a:prstGeom>
              <a:solidFill>
                <a:srgbClr val="4F81BD">
                  <a:lumMod val="40000"/>
                  <a:lumOff val="60000"/>
                </a:srgbClr>
              </a:solidFill>
              <a:ln w="25400" cap="flat" cmpd="sng" algn="ctr">
                <a:noFill/>
                <a:prstDash val="soli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152406" y="5423102"/>
                <a:ext cx="1663818" cy="4691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Out-of-order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137165" y="5917308"/>
                <a:ext cx="1172448" cy="4691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In-order</a:t>
                </a: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7554441" y="5615506"/>
              <a:ext cx="7602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/>
                  <a:cs typeface="+mn-cs"/>
                </a:rPr>
                <a:t>Legend:</a:t>
              </a:r>
            </a:p>
          </p:txBody>
        </p:sp>
      </p:grpSp>
      <p:sp>
        <p:nvSpPr>
          <p:cNvPr id="25" name="Rounded Rectangular Callout 24"/>
          <p:cNvSpPr/>
          <p:nvPr/>
        </p:nvSpPr>
        <p:spPr>
          <a:xfrm>
            <a:off x="2073999" y="5365367"/>
            <a:ext cx="1463681" cy="746936"/>
          </a:xfrm>
          <a:prstGeom prst="wedgeRoundRectCallout">
            <a:avLst>
              <a:gd name="adj1" fmla="val 74425"/>
              <a:gd name="adj2" fmla="val -28397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Speculative state</a:t>
            </a: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Rounded Rectangular Callout 25"/>
          <p:cNvSpPr/>
          <p:nvPr/>
        </p:nvSpPr>
        <p:spPr>
          <a:xfrm>
            <a:off x="5746730" y="5026878"/>
            <a:ext cx="1463681" cy="746936"/>
          </a:xfrm>
          <a:prstGeom prst="wedgeRoundRectCallout">
            <a:avLst>
              <a:gd name="adj1" fmla="val -28378"/>
              <a:gd name="adj2" fmla="val -110527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Architectural state</a:t>
            </a: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7" name="Audio 2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8640367"/>
      </p:ext>
    </p:extLst>
  </p:cSld>
  <p:clrMapOvr>
    <a:masterClrMapping/>
  </p:clrMapOvr>
  <p:transition advTm="40877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6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6" dur="1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5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26" presetClass="emph" presetSubtype="0" repeatCount="indefinite" fill="hold" grpId="1" nodeType="withEffect">
                                  <p:stCondLst>
                                    <p:cond delay="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9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0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 animBg="1"/>
      <p:bldP spid="16" grpId="0"/>
      <p:bldP spid="17" grpId="0" animBg="1"/>
      <p:bldP spid="25" grpId="0" animBg="1"/>
      <p:bldP spid="26" grpId="0" animBg="1"/>
    </p:bldLst>
  </p:timing>
  <p:extLst>
    <p:ext uri="{3A86A75C-4F4B-4683-9AE1-C65F6400EC91}">
      <p14:laserTraceLst xmlns:p14="http://schemas.microsoft.com/office/powerpoint/2010/main">
        <p14:tracePtLst>
          <p14:tracePt t="5886" x="2000250" y="5357813"/>
          <p14:tracePt t="5899" x="2000250" y="5340350"/>
          <p14:tracePt t="5909" x="1990725" y="5241925"/>
          <p14:tracePt t="5922" x="1973263" y="5099050"/>
          <p14:tracePt t="5934" x="1946275" y="4840288"/>
          <p14:tracePt t="5959" x="2027238" y="3929063"/>
          <p14:tracePt t="5970" x="2205038" y="3438525"/>
          <p14:tracePt t="5984" x="2438400" y="2973388"/>
          <p14:tracePt t="6001" x="2705100" y="2500313"/>
          <p14:tracePt t="6015" x="3017838" y="2098675"/>
          <p14:tracePt t="6032" x="3286125" y="1751013"/>
          <p14:tracePt t="6051" x="3705225" y="1347788"/>
          <p14:tracePt t="6065" x="3919538" y="1241425"/>
          <p14:tracePt t="6082" x="4054475" y="1187450"/>
          <p14:tracePt t="6099" x="4170363" y="1160463"/>
          <p14:tracePt t="6116" x="4179888" y="1152525"/>
          <p14:tracePt t="6133" x="4187825" y="1152525"/>
          <p14:tracePt t="6160" x="4197350" y="1152525"/>
          <p14:tracePt t="6285" x="4197350" y="1160463"/>
          <p14:tracePt t="6297" x="4187825" y="1160463"/>
          <p14:tracePt t="6309" x="4152900" y="1160463"/>
          <p14:tracePt t="6320" x="4116388" y="1187450"/>
          <p14:tracePt t="6335" x="4062413" y="1196975"/>
          <p14:tracePt t="6349" x="4000500" y="1214438"/>
          <p14:tracePt t="6366" x="3965575" y="1223963"/>
          <p14:tracePt t="6382" x="3875088" y="1223963"/>
          <p14:tracePt t="6399" x="3822700" y="1223963"/>
          <p14:tracePt t="6417" x="3714750" y="1223963"/>
          <p14:tracePt t="6432" x="3643313" y="1223963"/>
          <p14:tracePt t="6448" x="3571875" y="1223963"/>
          <p14:tracePt t="6466" x="3473450" y="1223963"/>
          <p14:tracePt t="6481" x="3455988" y="1223963"/>
          <p14:tracePt t="6498" x="3446463" y="1223963"/>
          <p14:tracePt t="6541" x="3455988" y="1223963"/>
          <p14:tracePt t="6553" x="3490913" y="1223963"/>
          <p14:tracePt t="6566" x="3643313" y="1223963"/>
          <p14:tracePt t="6581" x="3857625" y="1223963"/>
          <p14:tracePt t="6598" x="4044950" y="1223963"/>
          <p14:tracePt t="6615" x="4303713" y="1223963"/>
          <p14:tracePt t="6631" x="4402138" y="1223963"/>
          <p14:tracePt t="6648" x="4446588" y="1223963"/>
          <p14:tracePt t="6664" x="4491038" y="1241425"/>
          <p14:tracePt t="6698" x="4500563" y="1250950"/>
          <p14:tracePt t="6716" x="4510088" y="1268413"/>
          <p14:tracePt t="6732" x="4510088" y="1276350"/>
          <p14:tracePt t="6750" x="4446588" y="1347788"/>
          <p14:tracePt t="6766" x="4348163" y="1384300"/>
          <p14:tracePt t="6783" x="4241800" y="1438275"/>
          <p14:tracePt t="6799" x="3990975" y="1490663"/>
          <p14:tracePt t="6816" x="3867150" y="1500188"/>
          <p14:tracePt t="6835" x="3633788" y="1500188"/>
          <p14:tracePt t="6849" x="3554413" y="1500188"/>
          <p14:tracePt t="6866" x="3500438" y="1482725"/>
          <p14:tracePt t="6883" x="3446463" y="1446213"/>
          <p14:tracePt t="6899" x="3446463" y="1438275"/>
          <p14:tracePt t="6916" x="3446463" y="1428750"/>
          <p14:tracePt t="6932" x="3446463" y="1419225"/>
          <p14:tracePt t="6968" x="3473450" y="1419225"/>
          <p14:tracePt t="6982" x="3490913" y="1419225"/>
          <p14:tracePt t="6999" x="3562350" y="1419225"/>
          <p14:tracePt t="7015" x="3660775" y="1401763"/>
          <p14:tracePt t="7035" x="3956050" y="1384300"/>
          <p14:tracePt t="7049" x="4098925" y="1384300"/>
          <p14:tracePt t="7066" x="4241800" y="1384300"/>
          <p14:tracePt t="7083" x="4375150" y="1401763"/>
          <p14:tracePt t="7099" x="4411663" y="1428750"/>
          <p14:tracePt t="7116" x="4419600" y="1438275"/>
          <p14:tracePt t="7132" x="4438650" y="1455738"/>
          <p14:tracePt t="7149" x="4438650" y="1482725"/>
          <p14:tracePt t="7167" x="4419600" y="1562100"/>
          <p14:tracePt t="7182" x="4340225" y="1625600"/>
          <p14:tracePt t="7199" x="4251325" y="1687513"/>
          <p14:tracePt t="7216" x="3973513" y="1822450"/>
          <p14:tracePt t="7234" x="3848100" y="1857375"/>
          <p14:tracePt t="7248" x="3776663" y="1857375"/>
          <p14:tracePt t="7265" x="3598863" y="1849438"/>
          <p14:tracePt t="7281" x="3536950" y="1803400"/>
          <p14:tracePt t="7298" x="3473450" y="1741488"/>
          <p14:tracePt t="7315" x="3375025" y="1544638"/>
          <p14:tracePt t="7331" x="3357563" y="1473200"/>
          <p14:tracePt t="7348" x="3340100" y="1428750"/>
          <p14:tracePt t="7365" x="3340100" y="1384300"/>
          <p14:tracePt t="7382" x="3357563" y="1357313"/>
          <p14:tracePt t="7399" x="3394075" y="1330325"/>
          <p14:tracePt t="7416" x="3554413" y="1285875"/>
          <p14:tracePt t="7433" x="3679825" y="1250950"/>
          <p14:tracePt t="7450" x="3938588" y="1231900"/>
          <p14:tracePt t="7465" x="4062413" y="1231900"/>
          <p14:tracePt t="7481" x="4160838" y="1231900"/>
          <p14:tracePt t="7498" x="4330700" y="1241425"/>
          <p14:tracePt t="7515" x="4384675" y="1258888"/>
          <p14:tracePt t="7532" x="4429125" y="1285875"/>
          <p14:tracePt t="7550" x="4456113" y="1303338"/>
          <p14:tracePt t="7565" x="4491038" y="1374775"/>
          <p14:tracePt t="7584" x="4491038" y="1428750"/>
          <p14:tracePt t="7599" x="4456113" y="1554163"/>
          <p14:tracePt t="7616" x="4367213" y="1625600"/>
          <p14:tracePt t="7633" x="4259263" y="1697038"/>
          <p14:tracePt t="7649" x="4010025" y="1785938"/>
          <p14:tracePt t="7666" x="3867150" y="1803400"/>
          <p14:tracePt t="7683" x="3714750" y="1803400"/>
          <p14:tracePt t="7698" x="3465513" y="1724025"/>
          <p14:tracePt t="7715" x="3340100" y="1652588"/>
          <p14:tracePt t="7732" x="3197225" y="1455738"/>
          <p14:tracePt t="7748" x="3143250" y="1374775"/>
          <p14:tracePt t="7764" x="3133725" y="1330325"/>
          <p14:tracePt t="7781" x="3133725" y="1241425"/>
          <p14:tracePt t="7798" x="3152775" y="1214438"/>
          <p14:tracePt t="7814" x="3187700" y="1187450"/>
          <p14:tracePt t="7831" x="3367088" y="1160463"/>
          <p14:tracePt t="7848" x="3482975" y="1160463"/>
          <p14:tracePt t="7864" x="3625850" y="1143000"/>
          <p14:tracePt t="7882" x="3867150" y="1143000"/>
          <p14:tracePt t="7899" x="3965575" y="1152525"/>
          <p14:tracePt t="7915" x="4098925" y="1179513"/>
          <p14:tracePt t="7932" x="4143375" y="1204913"/>
          <p14:tracePt t="7951" x="4179888" y="1241425"/>
          <p14:tracePt t="7966" x="4179888" y="1268413"/>
          <p14:tracePt t="7982" x="4179888" y="1303338"/>
          <p14:tracePt t="7999" x="4089400" y="1438275"/>
          <p14:tracePt t="8017" x="3983038" y="1536700"/>
          <p14:tracePt t="8032" x="3857625" y="1608138"/>
          <p14:tracePt t="8049" x="3679825" y="1687513"/>
          <p14:tracePt t="8066" x="3384550" y="1741488"/>
          <p14:tracePt t="8082" x="3241675" y="1741488"/>
          <p14:tracePt t="8099" x="3143250" y="1714500"/>
          <p14:tracePt t="8103" x="3054350" y="1660525"/>
          <p14:tracePt t="8116" x="3027363" y="1625600"/>
          <p14:tracePt t="8132" x="2990850" y="1581150"/>
          <p14:tracePt t="8151" x="2955925" y="1401763"/>
          <p14:tracePt t="8165" x="2955925" y="1330325"/>
          <p14:tracePt t="8182" x="3017838" y="1250950"/>
          <p14:tracePt t="8199" x="3276600" y="1081088"/>
          <p14:tracePt t="8216" x="3446463" y="1017588"/>
          <p14:tracePt t="8233" x="3643313" y="1000125"/>
          <p14:tracePt t="8248" x="3973513" y="982663"/>
          <p14:tracePt t="8265" x="4098925" y="982663"/>
          <p14:tracePt t="8283" x="4276725" y="1027113"/>
          <p14:tracePt t="8298" x="4357688" y="1054100"/>
          <p14:tracePt t="8315" x="4419600" y="1089025"/>
          <p14:tracePt t="8331" x="4518025" y="1169988"/>
          <p14:tracePt t="8348" x="4554538" y="1231900"/>
          <p14:tracePt t="8365" x="4562475" y="1258888"/>
          <p14:tracePt t="8381" x="4562475" y="1303338"/>
          <p14:tracePt t="8398" x="4562475" y="1339850"/>
          <p14:tracePt t="8415" x="4483100" y="1401763"/>
          <p14:tracePt t="8431" x="4205288" y="1536700"/>
          <p14:tracePt t="8448" x="4027488" y="1589088"/>
          <p14:tracePt t="8466" x="3616325" y="1731963"/>
          <p14:tracePt t="8481" x="3446463" y="1751013"/>
          <p14:tracePt t="8498" x="3322638" y="1751013"/>
          <p14:tracePt t="8515" x="3251200" y="1751013"/>
          <p14:tracePt t="8532" x="3170238" y="1714500"/>
          <p14:tracePt t="8548" x="3143250" y="1679575"/>
          <p14:tracePt t="8565" x="3133725" y="1625600"/>
          <p14:tracePt t="8583" x="3197225" y="1393825"/>
          <p14:tracePt t="8599" x="3268663" y="1312863"/>
          <p14:tracePt t="8616" x="3375025" y="1241425"/>
          <p14:tracePt t="8633" x="3643313" y="1169988"/>
          <p14:tracePt t="8649" x="3768725" y="1169988"/>
          <p14:tracePt t="8667" x="3983038" y="1152525"/>
          <p14:tracePt t="8683" x="4081463" y="1152525"/>
          <p14:tracePt t="8699" x="4160838" y="1169988"/>
          <p14:tracePt t="8716" x="4286250" y="1231900"/>
          <p14:tracePt t="8733" x="4322763" y="1268413"/>
          <p14:tracePt t="8750" x="4367213" y="1312863"/>
          <p14:tracePt t="8766" x="4375150" y="1393825"/>
          <p14:tracePt t="8782" x="4375150" y="1401763"/>
          <p14:tracePt t="8800" x="4375150" y="1419225"/>
          <p14:tracePt t="8831" x="4375150" y="1428750"/>
          <p14:tracePt t="9286" x="4402138" y="1428750"/>
          <p14:tracePt t="9297" x="4456113" y="1428750"/>
          <p14:tracePt t="9309" x="4510088" y="1428750"/>
          <p14:tracePt t="9321" x="4545013" y="1428750"/>
          <p14:tracePt t="9333" x="4572000" y="1428750"/>
          <p14:tracePt t="9348" x="4581525" y="1428750"/>
          <p14:tracePt t="9365" x="4589463" y="1428750"/>
          <p14:tracePt t="9381" x="4598988" y="1428750"/>
          <p14:tracePt t="9398" x="4643438" y="1428750"/>
          <p14:tracePt t="9415" x="4670425" y="1428750"/>
          <p14:tracePt t="9431" x="4714875" y="1428750"/>
          <p14:tracePt t="9448" x="4751388" y="1428750"/>
          <p14:tracePt t="9465" x="4776788" y="1428750"/>
          <p14:tracePt t="9481" x="4822825" y="1428750"/>
          <p14:tracePt t="9498" x="4857750" y="1428750"/>
          <p14:tracePt t="9516" x="4938713" y="1428750"/>
          <p14:tracePt t="9548" x="5027613" y="1428750"/>
          <p14:tracePt t="9566" x="5064125" y="1428750"/>
          <p14:tracePt t="9584" x="5116513" y="1428750"/>
          <p14:tracePt t="9599" x="5153025" y="1428750"/>
          <p14:tracePt t="9616" x="5170488" y="1428750"/>
          <p14:tracePt t="9633" x="5232400" y="1446213"/>
          <p14:tracePt t="9649" x="5259388" y="1446213"/>
          <p14:tracePt t="9666" x="5268913" y="1446213"/>
          <p14:tracePt t="9683" x="5313363" y="1455738"/>
          <p14:tracePt t="9699" x="5340350" y="1455738"/>
          <p14:tracePt t="9718" x="5429250" y="1482725"/>
          <p14:tracePt t="9732" x="5473700" y="1482725"/>
          <p14:tracePt t="9749" x="5510213" y="1490663"/>
          <p14:tracePt t="9766" x="5589588" y="1509713"/>
          <p14:tracePt t="9783" x="5626100" y="1509713"/>
          <p14:tracePt t="9799" x="5680075" y="1517650"/>
          <p14:tracePt t="9816" x="5813425" y="1554163"/>
          <p14:tracePt t="9832" x="5884863" y="1554163"/>
          <p14:tracePt t="9851" x="5992813" y="1562100"/>
          <p14:tracePt t="9866" x="6037263" y="1562100"/>
          <p14:tracePt t="9883" x="6072188" y="1562100"/>
          <p14:tracePt t="9899" x="6116638" y="1562100"/>
          <p14:tracePt t="9915" x="6126163" y="1562100"/>
          <p14:tracePt t="9932" x="6153150" y="1562100"/>
          <p14:tracePt t="9948" x="6170613" y="1562100"/>
          <p14:tracePt t="9965" x="6180138" y="1562100"/>
          <p14:tracePt t="9981" x="6180138" y="1554163"/>
          <p14:tracePt t="9998" x="6188075" y="1554163"/>
          <p14:tracePt t="10123" x="6188075" y="1544638"/>
          <p14:tracePt t="10159" x="6180138" y="1544638"/>
          <p14:tracePt t="10171" x="6170613" y="1544638"/>
          <p14:tracePt t="10185" x="6143625" y="1527175"/>
          <p14:tracePt t="10199" x="6108700" y="1527175"/>
          <p14:tracePt t="10216" x="6037263" y="1517650"/>
          <p14:tracePt t="10235" x="5857875" y="1500188"/>
          <p14:tracePt t="10249" x="5759450" y="1482725"/>
          <p14:tracePt t="10266" x="5707063" y="1473200"/>
          <p14:tracePt t="10283" x="5653088" y="1473200"/>
          <p14:tracePt t="10299" x="5500688" y="1438275"/>
          <p14:tracePt t="10316" x="5402263" y="1438275"/>
          <p14:tracePt t="10335" x="5143500" y="1438275"/>
          <p14:tracePt t="10349" x="5045075" y="1438275"/>
          <p14:tracePt t="10365" x="4921250" y="1438275"/>
          <p14:tracePt t="10382" x="4813300" y="1428750"/>
          <p14:tracePt t="10399" x="4759325" y="1411288"/>
          <p14:tracePt t="10416" x="4705350" y="1411288"/>
          <p14:tracePt t="10433" x="4625975" y="1384300"/>
          <p14:tracePt t="10451" x="4608513" y="1384300"/>
          <p14:tracePt t="10465" x="4589463" y="1384300"/>
          <p14:tracePt t="10482" x="4572000" y="1384300"/>
          <p14:tracePt t="10572" x="4554538" y="1384300"/>
          <p14:tracePt t="10585" x="4545013" y="1384300"/>
          <p14:tracePt t="10596" x="4537075" y="1384300"/>
          <p14:tracePt t="10608" x="4518025" y="1384300"/>
          <p14:tracePt t="10633" x="4518025" y="1393825"/>
          <p14:tracePt t="10682" x="4527550" y="1393825"/>
          <p14:tracePt t="10694" x="4537075" y="1393825"/>
          <p14:tracePt t="10705" x="4545013" y="1393825"/>
          <p14:tracePt t="10718" x="4554538" y="1393825"/>
          <p14:tracePt t="10732" x="4589463" y="1393825"/>
          <p14:tracePt t="10749" x="4643438" y="1393825"/>
          <p14:tracePt t="10766" x="4813300" y="1393825"/>
          <p14:tracePt t="10782" x="4884738" y="1393825"/>
          <p14:tracePt t="10799" x="4956175" y="1393825"/>
          <p14:tracePt t="10816" x="5108575" y="1393825"/>
          <p14:tracePt t="10832" x="5160963" y="1393825"/>
          <p14:tracePt t="10851" x="5268913" y="1411288"/>
          <p14:tracePt t="10866" x="5322888" y="1411288"/>
          <p14:tracePt t="10883" x="5349875" y="1419225"/>
          <p14:tracePt t="10900" x="5411788" y="1419225"/>
          <p14:tracePt t="10915" x="5446713" y="1419225"/>
          <p14:tracePt t="10932" x="5483225" y="1438275"/>
          <p14:tracePt t="10948" x="5545138" y="1446213"/>
          <p14:tracePt t="10965" x="5572125" y="1446213"/>
          <p14:tracePt t="10983" x="5608638" y="1446213"/>
          <p14:tracePt t="10999" x="5688013" y="1446213"/>
          <p14:tracePt t="11016" x="5724525" y="1446213"/>
          <p14:tracePt t="11033" x="5813425" y="1465263"/>
          <p14:tracePt t="11049" x="5849938" y="1465263"/>
          <p14:tracePt t="11065" x="5894388" y="1465263"/>
          <p14:tracePt t="11082" x="5911850" y="1465263"/>
          <p14:tracePt t="11098" x="5946775" y="1465263"/>
          <p14:tracePt t="11115" x="5956300" y="1465263"/>
          <p14:tracePt t="11132" x="5965825" y="1465263"/>
          <p14:tracePt t="11149" x="5973763" y="1465263"/>
          <p14:tracePt t="11182" x="5992813" y="1465263"/>
          <p14:tracePt t="11279" x="5983288" y="1465263"/>
          <p14:tracePt t="11307" x="5965825" y="1465263"/>
          <p14:tracePt t="11321" x="5956300" y="1446213"/>
          <p14:tracePt t="11333" x="5929313" y="1446213"/>
          <p14:tracePt t="11344" x="5911850" y="1446213"/>
          <p14:tracePt t="11356" x="5840413" y="1438275"/>
          <p14:tracePt t="11368" x="5732463" y="1419225"/>
          <p14:tracePt t="11382" x="5616575" y="1401763"/>
          <p14:tracePt t="11399" x="5554663" y="1384300"/>
          <p14:tracePt t="11418" x="5429250" y="1384300"/>
          <p14:tracePt t="11433" x="5411788" y="1384300"/>
          <p14:tracePt t="11449" x="5384800" y="1384300"/>
          <p14:tracePt t="11467" x="5313363" y="1384300"/>
          <p14:tracePt t="11482" x="5259388" y="1384300"/>
          <p14:tracePt t="11498" x="5187950" y="1384300"/>
          <p14:tracePt t="11515" x="5037138" y="1384300"/>
          <p14:tracePt t="11532" x="4983163" y="1384300"/>
          <p14:tracePt t="11548" x="4929188" y="1384300"/>
          <p14:tracePt t="11565" x="4840288" y="1384300"/>
          <p14:tracePt t="11582" x="4795838" y="1384300"/>
          <p14:tracePt t="11598" x="4759325" y="1384300"/>
          <p14:tracePt t="11615" x="4697413" y="1384300"/>
          <p14:tracePt t="11631" x="4679950" y="1384300"/>
          <p14:tracePt t="11648" x="4670425" y="1384300"/>
          <p14:tracePt t="11665" x="4652963" y="1384300"/>
          <p14:tracePt t="11771" x="4660900" y="1384300"/>
          <p14:tracePt t="11822" x="4670425" y="1384300"/>
          <p14:tracePt t="11846" x="4679950" y="1384300"/>
          <p14:tracePt t="11870" x="4687888" y="1384300"/>
          <p14:tracePt t="11882" x="4697413" y="1384300"/>
          <p14:tracePt t="11894" x="4705350" y="1384300"/>
          <p14:tracePt t="11918" x="4714875" y="1384300"/>
          <p14:tracePt t="11930" x="4724400" y="1384300"/>
          <p14:tracePt t="11943" x="4751388" y="1384300"/>
          <p14:tracePt t="11955" x="4803775" y="1384300"/>
          <p14:tracePt t="11968" x="4875213" y="1393825"/>
          <p14:tracePt t="11983" x="4973638" y="1411288"/>
          <p14:tracePt t="11999" x="5126038" y="1428750"/>
          <p14:tracePt t="12016" x="5367338" y="1446213"/>
          <p14:tracePt t="12032" x="5492750" y="1465263"/>
          <p14:tracePt t="12049" x="5581650" y="1465263"/>
          <p14:tracePt t="12065" x="5688013" y="1482725"/>
          <p14:tracePt t="12082" x="5795963" y="1482725"/>
          <p14:tracePt t="12098" x="5830888" y="1490663"/>
          <p14:tracePt t="12115" x="5857875" y="1490663"/>
          <p14:tracePt t="12132" x="5875338" y="1490663"/>
          <p14:tracePt t="12148" x="5884863" y="1490663"/>
          <p14:tracePt t="12685" x="5946775" y="1490663"/>
          <p14:tracePt t="12697" x="6027738" y="1490663"/>
          <p14:tracePt t="12709" x="6126163" y="1455738"/>
          <p14:tracePt t="12720" x="6207125" y="1438275"/>
          <p14:tracePt t="12733" x="6313488" y="1401763"/>
          <p14:tracePt t="12749" x="6411913" y="1384300"/>
          <p14:tracePt t="12765" x="6492875" y="1366838"/>
          <p14:tracePt t="12782" x="6626225" y="1322388"/>
          <p14:tracePt t="12799" x="6661150" y="1312863"/>
          <p14:tracePt t="12815" x="6715125" y="1295400"/>
          <p14:tracePt t="12831" x="6778625" y="1295400"/>
          <p14:tracePt t="12848" x="6804025" y="1295400"/>
          <p14:tracePt t="12865" x="6840538" y="1295400"/>
          <p14:tracePt t="12881" x="6884988" y="1295400"/>
          <p14:tracePt t="12898" x="6911975" y="1295400"/>
          <p14:tracePt t="12915" x="6983413" y="1285875"/>
          <p14:tracePt t="12931" x="7037388" y="1285875"/>
          <p14:tracePt t="12948" x="7081838" y="1285875"/>
          <p14:tracePt t="12965" x="7126288" y="1285875"/>
          <p14:tracePt t="12982" x="7135813" y="1285875"/>
          <p14:tracePt t="12999" x="7143750" y="1285875"/>
          <p14:tracePt t="13067" x="7161213" y="1285875"/>
          <p14:tracePt t="13079" x="7180263" y="1295400"/>
          <p14:tracePt t="13091" x="7197725" y="1295400"/>
          <p14:tracePt t="13104" x="7207250" y="1295400"/>
          <p14:tracePt t="13117" x="7215188" y="1303338"/>
          <p14:tracePt t="13133" x="7224713" y="1303338"/>
          <p14:tracePt t="13151" x="7251700" y="1303338"/>
          <p14:tracePt t="13166" x="7259638" y="1303338"/>
          <p14:tracePt t="13183" x="7278688" y="1322388"/>
          <p14:tracePt t="13200" x="7358063" y="1322388"/>
          <p14:tracePt t="13216" x="7385050" y="1330325"/>
          <p14:tracePt t="13235" x="7421563" y="1330325"/>
          <p14:tracePt t="13250" x="7466013" y="1339850"/>
          <p14:tracePt t="13265" x="7493000" y="1339850"/>
          <p14:tracePt t="13282" x="7500938" y="1347788"/>
          <p14:tracePt t="13299" x="7518400" y="1347788"/>
          <p14:tracePt t="13315" x="7518400" y="1366838"/>
          <p14:tracePt t="13332" x="7527925" y="1366838"/>
          <p14:tracePt t="13365" x="7527925" y="1374775"/>
          <p14:tracePt t="13398" x="7527925" y="1384300"/>
          <p14:tracePt t="13422" x="7510463" y="1401763"/>
          <p14:tracePt t="13435" x="7483475" y="1419225"/>
          <p14:tracePt t="13447" x="7439025" y="1428750"/>
          <p14:tracePt t="13460" x="7402513" y="1446213"/>
          <p14:tracePt t="13471" x="7367588" y="1455738"/>
          <p14:tracePt t="13485" x="7340600" y="1455738"/>
          <p14:tracePt t="13500" x="7304088" y="1455738"/>
          <p14:tracePt t="13516" x="7269163" y="1455738"/>
          <p14:tracePt t="13532" x="7161213" y="1455738"/>
          <p14:tracePt t="13549" x="7064375" y="1455738"/>
          <p14:tracePt t="13566" x="6973888" y="1455738"/>
          <p14:tracePt t="13585" x="6769100" y="1411288"/>
          <p14:tracePt t="13600" x="6715125" y="1401763"/>
          <p14:tracePt t="13617" x="6670675" y="1384300"/>
          <p14:tracePt t="13633" x="6635750" y="1374775"/>
          <p14:tracePt t="13650" x="6635750" y="1366838"/>
          <p14:tracePt t="13666" x="6635750" y="1357313"/>
          <p14:tracePt t="13682" x="6616700" y="1312863"/>
          <p14:tracePt t="13699" x="6599238" y="1268413"/>
          <p14:tracePt t="13716" x="6589713" y="1223963"/>
          <p14:tracePt t="13732" x="6589713" y="1187450"/>
          <p14:tracePt t="13749" x="6589713" y="1160463"/>
          <p14:tracePt t="13766" x="6589713" y="1133475"/>
          <p14:tracePt t="13782" x="6589713" y="1116013"/>
          <p14:tracePt t="13800" x="6589713" y="1108075"/>
          <p14:tracePt t="13816" x="6589713" y="1098550"/>
          <p14:tracePt t="13848" x="6608763" y="1081088"/>
          <p14:tracePt t="13865" x="6670675" y="1009650"/>
          <p14:tracePt t="13882" x="6732588" y="982663"/>
          <p14:tracePt t="13898" x="6850063" y="884238"/>
          <p14:tracePt t="13915" x="6929438" y="857250"/>
          <p14:tracePt t="13932" x="7037388" y="822325"/>
          <p14:tracePt t="13948" x="7143750" y="795338"/>
          <p14:tracePt t="13965" x="7207250" y="776288"/>
          <p14:tracePt t="13982" x="7242175" y="776288"/>
          <p14:tracePt t="13998" x="7313613" y="776288"/>
          <p14:tracePt t="14015" x="7340600" y="776288"/>
          <p14:tracePt t="14033" x="7402513" y="776288"/>
          <p14:tracePt t="14050" x="7439025" y="785813"/>
          <p14:tracePt t="14066" x="7473950" y="785813"/>
          <p14:tracePt t="14083" x="7500938" y="795338"/>
          <p14:tracePt t="14100" x="7527925" y="795338"/>
          <p14:tracePt t="17156" x="7493000" y="822325"/>
          <p14:tracePt t="17168" x="7466013" y="866775"/>
          <p14:tracePt t="17180" x="7429500" y="901700"/>
          <p14:tracePt t="17193" x="7402513" y="946150"/>
          <p14:tracePt t="17205" x="7375525" y="973138"/>
          <p14:tracePt t="17217" x="7331075" y="1044575"/>
          <p14:tracePt t="17233" x="7278688" y="1108075"/>
          <p14:tracePt t="17249" x="7215188" y="1196975"/>
          <p14:tracePt t="17265" x="7116763" y="1322388"/>
          <p14:tracePt t="17282" x="7089775" y="1339850"/>
          <p14:tracePt t="17299" x="7081838" y="1357313"/>
          <p14:tracePt t="17315" x="7072313" y="1366838"/>
          <p14:tracePt t="17449" x="7081838" y="1366838"/>
          <p14:tracePt t="17462" x="7099300" y="1366838"/>
          <p14:tracePt t="17473" x="7108825" y="1366838"/>
          <p14:tracePt t="17486" x="7126288" y="1347788"/>
          <p14:tracePt t="17500" x="7153275" y="1347788"/>
          <p14:tracePt t="17517" x="7161213" y="1339850"/>
          <p14:tracePt t="17534" x="7170738" y="1339850"/>
          <p14:tracePt t="17550" x="7207250" y="1330325"/>
          <p14:tracePt t="17567" x="7215188" y="1330325"/>
          <p14:tracePt t="17585" x="7269163" y="1322388"/>
          <p14:tracePt t="17601" x="7296150" y="1322388"/>
          <p14:tracePt t="17617" x="7313613" y="1322388"/>
          <p14:tracePt t="17633" x="7340600" y="1322388"/>
          <p14:tracePt t="17650" x="7375525" y="1322388"/>
          <p14:tracePt t="17668" x="7385050" y="1322388"/>
          <p14:tracePt t="17685" x="7402513" y="1322388"/>
          <p14:tracePt t="17700" x="7429500" y="1322388"/>
          <p14:tracePt t="17717" x="7439025" y="1322388"/>
          <p14:tracePt t="17734" x="7446963" y="1322388"/>
          <p14:tracePt t="17750" x="7456488" y="1322388"/>
          <p14:tracePt t="17770" x="7466013" y="1322388"/>
          <p14:tracePt t="17783" x="7493000" y="1322388"/>
          <p14:tracePt t="17799" x="7510463" y="1322388"/>
          <p14:tracePt t="17816" x="7537450" y="1322388"/>
          <p14:tracePt t="17832" x="7599363" y="1322388"/>
          <p14:tracePt t="17849" x="7616825" y="1322388"/>
          <p14:tracePt t="17866" x="7680325" y="1322388"/>
          <p14:tracePt t="17882" x="7688263" y="1322388"/>
          <p14:tracePt t="17899" x="7715250" y="1322388"/>
          <p14:tracePt t="17915" x="7759700" y="1322388"/>
          <p14:tracePt t="17932" x="7769225" y="1322388"/>
          <p14:tracePt t="17949" x="7778750" y="1322388"/>
          <p14:tracePt t="17966" x="7813675" y="1322388"/>
          <p14:tracePt t="17982" x="7823200" y="1322388"/>
          <p14:tracePt t="18000" x="7850188" y="1330325"/>
          <p14:tracePt t="18017" x="7875588" y="1330325"/>
          <p14:tracePt t="18034" x="7885113" y="1330325"/>
          <p14:tracePt t="18050" x="7902575" y="1339850"/>
          <p14:tracePt t="18067" x="7912100" y="1339850"/>
          <p14:tracePt t="18086" x="7939088" y="1339850"/>
          <p14:tracePt t="18117" x="7956550" y="1357313"/>
          <p14:tracePt t="18133" x="7966075" y="1357313"/>
          <p14:tracePt t="18152" x="7974013" y="1357313"/>
          <p14:tracePt t="18183" x="7983538" y="1357313"/>
          <p14:tracePt t="18249" x="7993063" y="1357313"/>
          <p14:tracePt t="19386" x="7858125" y="1347788"/>
          <p14:tracePt t="19399" x="7661275" y="1330325"/>
          <p14:tracePt t="19410" x="7456488" y="1330325"/>
          <p14:tracePt t="19422" x="7242175" y="1330325"/>
          <p14:tracePt t="19435" x="7054850" y="1330325"/>
          <p14:tracePt t="19450" x="6840538" y="1330325"/>
          <p14:tracePt t="19468" x="6715125" y="1330325"/>
          <p14:tracePt t="19484" x="6643688" y="1330325"/>
          <p14:tracePt t="19501" x="6635750" y="1330325"/>
          <p14:tracePt t="19543" x="6715125" y="1330325"/>
          <p14:tracePt t="19556" x="6858000" y="1330325"/>
          <p14:tracePt t="19569" x="7018338" y="1330325"/>
          <p14:tracePt t="19583" x="7232650" y="1330325"/>
          <p14:tracePt t="19600" x="7429500" y="1339850"/>
          <p14:tracePt t="19616" x="7626350" y="1374775"/>
          <p14:tracePt t="19633" x="7653338" y="1374775"/>
          <p14:tracePt t="19649" x="7661275" y="1374775"/>
          <p14:tracePt t="19666" x="7670800" y="1374775"/>
          <p14:tracePt t="19682" x="7670800" y="1384300"/>
          <p14:tracePt t="19699" x="7616825" y="1384300"/>
          <p14:tracePt t="19716" x="7429500" y="1384300"/>
          <p14:tracePt t="19733" x="7375525" y="1384300"/>
          <p14:tracePt t="19749" x="7331075" y="1374775"/>
          <p14:tracePt t="19766" x="7331075" y="1366838"/>
          <p14:tracePt t="19799" x="7331075" y="1357313"/>
          <p14:tracePt t="19835" x="7340600" y="1357313"/>
          <p14:tracePt t="19846" x="7394575" y="1357313"/>
          <p14:tracePt t="19858" x="7483475" y="1357313"/>
          <p14:tracePt t="19870" x="7626350" y="1357313"/>
          <p14:tracePt t="19884" x="7769225" y="1357313"/>
          <p14:tracePt t="19900" x="7885113" y="1357313"/>
          <p14:tracePt t="19917" x="7966075" y="1357313"/>
          <p14:tracePt t="19934" x="8010525" y="1366838"/>
          <p14:tracePt t="19950" x="8010525" y="1374775"/>
          <p14:tracePt t="19969" x="7894638" y="1384300"/>
          <p14:tracePt t="19983" x="7732713" y="1384300"/>
          <p14:tracePt t="20000" x="7518400" y="1384300"/>
          <p14:tracePt t="20017" x="7161213" y="1401763"/>
          <p14:tracePt t="20034" x="7018338" y="1401763"/>
          <p14:tracePt t="20050" x="6965950" y="1401763"/>
          <p14:tracePt t="20067" x="6929438" y="1401763"/>
          <p14:tracePt t="20118" x="6938963" y="1401763"/>
          <p14:tracePt t="20130" x="7010400" y="1384300"/>
          <p14:tracePt t="20142" x="7108825" y="1384300"/>
          <p14:tracePt t="20154" x="7232650" y="1366838"/>
          <p14:tracePt t="20167" x="7375525" y="1366838"/>
          <p14:tracePt t="20182" x="7589838" y="1366838"/>
          <p14:tracePt t="20199" x="7759700" y="1366838"/>
          <p14:tracePt t="20216" x="7894638" y="1366838"/>
          <p14:tracePt t="20232" x="7902575" y="1366838"/>
          <p14:tracePt t="20249" x="7912100" y="1366838"/>
          <p14:tracePt t="20282" x="7902575" y="1366838"/>
          <p14:tracePt t="20300" x="7875588" y="1366838"/>
          <p14:tracePt t="20316" x="7661275" y="1357313"/>
          <p14:tracePt t="20333" x="7493000" y="1357313"/>
          <p14:tracePt t="20351" x="7232650" y="1339850"/>
          <p14:tracePt t="20367" x="7180263" y="1339850"/>
          <p14:tracePt t="20383" x="7135813" y="1339850"/>
          <p14:tracePt t="20401" x="7126288" y="1339850"/>
          <p14:tracePt t="20475" x="7161213" y="1339850"/>
          <p14:tracePt t="20487" x="7232650" y="1339850"/>
          <p14:tracePt t="20499" x="7358063" y="1339850"/>
          <p14:tracePt t="20511" x="7500938" y="1339850"/>
          <p14:tracePt t="20524" x="7599363" y="1339850"/>
          <p14:tracePt t="20536" x="7688263" y="1339850"/>
          <p14:tracePt t="20550" x="7732713" y="1339850"/>
          <p14:tracePt t="20567" x="7751763" y="1339850"/>
          <p14:tracePt t="20585" x="7769225" y="1339850"/>
          <p14:tracePt t="20661" x="7759700" y="1339850"/>
          <p14:tracePt t="20673" x="7751763" y="1339850"/>
          <p14:tracePt t="20685" x="7742238" y="1339850"/>
          <p14:tracePt t="20710" x="7732713" y="1339850"/>
          <p14:tracePt t="21236" x="7724775" y="1339850"/>
          <p14:tracePt t="21554" x="7715250" y="1339850"/>
          <p14:tracePt t="21634" x="7707313" y="1339850"/>
          <p14:tracePt t="21670" x="7688263" y="1339850"/>
          <p14:tracePt t="21695" x="7670800" y="1339850"/>
          <p14:tracePt t="21706" x="7616825" y="1339850"/>
          <p14:tracePt t="21719" x="7545388" y="1339850"/>
          <p14:tracePt t="21734" x="7446963" y="1339850"/>
          <p14:tracePt t="21751" x="7394575" y="1339850"/>
          <p14:tracePt t="21767" x="7304088" y="1339850"/>
          <p14:tracePt t="21783" x="7296150" y="1339850"/>
          <p14:tracePt t="21800" x="7269163" y="1339850"/>
          <p14:tracePt t="21816" x="7259638" y="1339850"/>
          <p14:tracePt t="21833" x="7251700" y="1339850"/>
          <p14:tracePt t="21851" x="7242175" y="1339850"/>
          <p14:tracePt t="48059" x="7188200" y="1357313"/>
          <p14:tracePt t="48071" x="7089775" y="1374775"/>
          <p14:tracePt t="48083" x="6983413" y="1428750"/>
          <p14:tracePt t="48095" x="6707188" y="1490663"/>
          <p14:tracePt t="48108" x="6456363" y="1571625"/>
          <p14:tracePt t="48132" x="5537200" y="1822450"/>
          <p14:tracePt t="48144" x="5286375" y="1901825"/>
          <p14:tracePt t="48157" x="5045075" y="1965325"/>
          <p14:tracePt t="48171" x="4830763" y="2000250"/>
          <p14:tracePt t="48187" x="4633913" y="2017713"/>
          <p14:tracePt t="48206" x="4276725" y="2044700"/>
          <p14:tracePt t="48221" x="4152900" y="2054225"/>
          <p14:tracePt t="48238" x="4062413" y="2054225"/>
          <p14:tracePt t="48254" x="3929063" y="2054225"/>
          <p14:tracePt t="48270" x="3894138" y="2071688"/>
          <p14:tracePt t="48286" x="3857625" y="2071688"/>
          <p14:tracePt t="48303" x="3795713" y="2071688"/>
          <p14:tracePt t="48320" x="3786188" y="2071688"/>
          <p14:tracePt t="48338" x="3776663" y="2071688"/>
          <p14:tracePt t="48437" x="3795713" y="2071688"/>
          <p14:tracePt t="48448" x="3822700" y="2054225"/>
          <p14:tracePt t="48460" x="3875088" y="2027238"/>
          <p14:tracePt t="48472" x="3919538" y="2000250"/>
          <p14:tracePt t="48486" x="3973513" y="1973263"/>
          <p14:tracePt t="48503" x="4037013" y="1946275"/>
          <p14:tracePt t="48520" x="4133850" y="1884363"/>
          <p14:tracePt t="48536" x="4205288" y="1874838"/>
          <p14:tracePt t="48552" x="4286250" y="1839913"/>
          <p14:tracePt t="48569" x="4411663" y="1822450"/>
          <p14:tracePt t="48586" x="4660900" y="1785938"/>
          <p14:tracePt t="48604" x="4803775" y="1768475"/>
          <p14:tracePt t="48621" x="5072063" y="1731963"/>
          <p14:tracePt t="48637" x="5214938" y="1714500"/>
          <p14:tracePt t="48654" x="5340350" y="1697038"/>
          <p14:tracePt t="48671" x="5653088" y="1660525"/>
          <p14:tracePt t="48687" x="5803900" y="1643063"/>
          <p14:tracePt t="48704" x="5921375" y="1625600"/>
          <p14:tracePt t="48720" x="6143625" y="1608138"/>
          <p14:tracePt t="48737" x="6242050" y="1589088"/>
          <p14:tracePt t="48754" x="6438900" y="1571625"/>
          <p14:tracePt t="48770" x="6537325" y="1571625"/>
          <p14:tracePt t="48787" x="6589713" y="1571625"/>
          <p14:tracePt t="48804" x="6643688" y="1571625"/>
          <p14:tracePt t="48821" x="6724650" y="1581150"/>
          <p14:tracePt t="48836" x="6742113" y="1581150"/>
          <p14:tracePt t="48853" x="6786563" y="1581150"/>
          <p14:tracePt t="48869" x="6875463" y="1581150"/>
          <p14:tracePt t="48886" x="6946900" y="1581150"/>
          <p14:tracePt t="48903" x="7116763" y="1581150"/>
          <p14:tracePt t="48920" x="7215188" y="1581150"/>
          <p14:tracePt t="48936" x="7331075" y="1581150"/>
          <p14:tracePt t="48953" x="7554913" y="1571625"/>
          <p14:tracePt t="48970" x="7635875" y="1554163"/>
          <p14:tracePt t="48986" x="7688263" y="1544638"/>
          <p14:tracePt t="49003" x="7769225" y="1517650"/>
          <p14:tracePt t="49019" x="7778750" y="1517650"/>
          <p14:tracePt t="49036" x="7786688" y="1509713"/>
          <p14:tracePt t="49053" x="7796213" y="1509713"/>
          <p14:tracePt t="49156" x="7786688" y="1509713"/>
          <p14:tracePt t="49169" x="7759700" y="1509713"/>
          <p14:tracePt t="49181" x="7724775" y="1509713"/>
          <p14:tracePt t="49193" x="7653338" y="1509713"/>
          <p14:tracePt t="49205" x="7572375" y="1509713"/>
          <p14:tracePt t="49219" x="7483475" y="1509713"/>
          <p14:tracePt t="49236" x="7402513" y="1527175"/>
          <p14:tracePt t="49254" x="7269163" y="1554163"/>
          <p14:tracePt t="49269" x="7197725" y="1554163"/>
          <p14:tracePt t="49286" x="7116763" y="1554163"/>
          <p14:tracePt t="49303" x="7018338" y="1544638"/>
          <p14:tracePt t="49322" x="6724650" y="1473200"/>
          <p14:tracePt t="49337" x="6572250" y="1419225"/>
          <p14:tracePt t="49354" x="6473825" y="1401763"/>
          <p14:tracePt t="49371" x="6375400" y="1357313"/>
          <p14:tracePt t="49387" x="6357938" y="1357313"/>
          <p14:tracePt t="49404" x="6340475" y="1347788"/>
          <p14:tracePt t="49421" x="6340475" y="1330325"/>
          <p14:tracePt t="49437" x="6340475" y="1322388"/>
          <p14:tracePt t="49455" x="6340475" y="1250950"/>
          <p14:tracePt t="49471" x="6340475" y="1196975"/>
          <p14:tracePt t="49487" x="6350000" y="1133475"/>
          <p14:tracePt t="49504" x="6375400" y="1044575"/>
          <p14:tracePt t="49521" x="6402388" y="1000125"/>
          <p14:tracePt t="49538" x="6411913" y="982663"/>
          <p14:tracePt t="49554" x="6438900" y="928688"/>
          <p14:tracePt t="49570" x="6465888" y="919163"/>
          <p14:tracePt t="49586" x="6492875" y="893763"/>
          <p14:tracePt t="49603" x="6581775" y="847725"/>
          <p14:tracePt t="49619" x="6653213" y="839788"/>
          <p14:tracePt t="49636" x="6813550" y="803275"/>
          <p14:tracePt t="49653" x="6884988" y="803275"/>
          <p14:tracePt t="49670" x="6983413" y="785813"/>
          <p14:tracePt t="49686" x="7135813" y="776288"/>
          <p14:tracePt t="49703" x="7215188" y="758825"/>
          <p14:tracePt t="49721" x="7304088" y="758825"/>
          <p14:tracePt t="49737" x="7358063" y="758825"/>
          <p14:tracePt t="49753" x="7412038" y="758825"/>
          <p14:tracePt t="49771" x="7554913" y="758825"/>
          <p14:tracePt t="49786" x="7635875" y="758825"/>
          <p14:tracePt t="49803" x="7751763" y="758825"/>
          <p14:tracePt t="49820" x="7850188" y="758825"/>
          <p14:tracePt t="49838" x="7983538" y="768350"/>
          <p14:tracePt t="49853" x="8037513" y="768350"/>
          <p14:tracePt t="49870" x="8089900" y="776288"/>
          <p14:tracePt t="49886" x="8161338" y="795338"/>
          <p14:tracePt t="49903" x="8224838" y="822325"/>
          <p14:tracePt t="49920" x="8278813" y="847725"/>
          <p14:tracePt t="49936" x="8385175" y="919163"/>
          <p14:tracePt t="49953" x="8412163" y="965200"/>
          <p14:tracePt t="49970" x="8429625" y="982663"/>
          <p14:tracePt t="49986" x="8456613" y="1009650"/>
          <p14:tracePt t="50004" x="8456613" y="1017588"/>
          <p14:tracePt t="50021" x="8456613" y="1036638"/>
          <p14:tracePt t="50037" x="8456613" y="1062038"/>
          <p14:tracePt t="50054" x="8447088" y="1081088"/>
          <p14:tracePt t="50071" x="8375650" y="1169988"/>
          <p14:tracePt t="50087" x="8340725" y="1204913"/>
          <p14:tracePt t="50105" x="8215313" y="1322388"/>
          <p14:tracePt t="50122" x="8108950" y="1357313"/>
          <p14:tracePt t="50136" x="8027988" y="1384300"/>
          <p14:tracePt t="50154" x="7894638" y="1419225"/>
          <p14:tracePt t="50170" x="7823200" y="1428750"/>
          <p14:tracePt t="50186" x="7769225" y="1428750"/>
          <p14:tracePt t="50203" x="7599363" y="1428750"/>
          <p14:tracePt t="50220" x="7527925" y="1428750"/>
          <p14:tracePt t="50237" x="7394575" y="1428750"/>
          <p14:tracePt t="50253" x="7340600" y="1428750"/>
          <p14:tracePt t="50269" x="7304088" y="1411288"/>
          <p14:tracePt t="50287" x="7143750" y="1347788"/>
          <p14:tracePt t="50305" x="7037388" y="1295400"/>
          <p14:tracePt t="50321" x="6929438" y="1258888"/>
          <p14:tracePt t="50337" x="6831013" y="1204913"/>
          <p14:tracePt t="50353" x="6707188" y="1143000"/>
          <p14:tracePt t="50370" x="6670675" y="1133475"/>
          <p14:tracePt t="50387" x="6653213" y="1125538"/>
          <p14:tracePt t="50403" x="6643688" y="1108075"/>
          <p14:tracePt t="50420" x="6643688" y="1098550"/>
          <p14:tracePt t="50451" x="6643688" y="1089025"/>
          <p14:tracePt t="50475" x="6643688" y="1071563"/>
          <p14:tracePt t="50488" x="6653213" y="1044575"/>
          <p14:tracePt t="50500" x="6680200" y="1009650"/>
          <p14:tracePt t="50513" x="6707188" y="946150"/>
          <p14:tracePt t="50525" x="6769100" y="884238"/>
          <p14:tracePt t="50538" x="6850063" y="830263"/>
          <p14:tracePt t="50554" x="6911975" y="785813"/>
          <p14:tracePt t="50573" x="6973888" y="741363"/>
          <p14:tracePt t="50587" x="7089775" y="714375"/>
          <p14:tracePt t="50604" x="7161213" y="696913"/>
          <p14:tracePt t="50622" x="7323138" y="669925"/>
          <p14:tracePt t="50638" x="7394575" y="652463"/>
          <p14:tracePt t="50655" x="7446963" y="652463"/>
          <p14:tracePt t="50670" x="7599363" y="633413"/>
          <p14:tracePt t="50687" x="7670800" y="633413"/>
          <p14:tracePt t="50703" x="7742238" y="633413"/>
          <p14:tracePt t="50720" x="7894638" y="633413"/>
          <p14:tracePt t="50736" x="7939088" y="633413"/>
          <p14:tracePt t="50753" x="7993063" y="633413"/>
          <p14:tracePt t="50770" x="8037513" y="633413"/>
          <p14:tracePt t="50786" x="8054975" y="633413"/>
          <p14:tracePt t="50803" x="8081963" y="652463"/>
          <p14:tracePt t="50819" x="8108950" y="660400"/>
          <p14:tracePt t="50836" x="8116888" y="696913"/>
          <p14:tracePt t="50853" x="8126413" y="704850"/>
          <p14:tracePt t="50870" x="8126413" y="714375"/>
          <p14:tracePt t="50886" x="8153400" y="758825"/>
          <p14:tracePt t="50903" x="8153400" y="803275"/>
          <p14:tracePt t="50920" x="8161338" y="866775"/>
          <p14:tracePt t="50936" x="8180388" y="901700"/>
          <p14:tracePt t="50953" x="8188325" y="938213"/>
          <p14:tracePt t="50969" x="8188325" y="1036638"/>
          <p14:tracePt t="50986" x="8188325" y="1071563"/>
          <p14:tracePt t="51003" x="8188325" y="1089025"/>
          <p14:tracePt t="51019" x="8188325" y="1152525"/>
          <p14:tracePt t="51037" x="8161338" y="1179513"/>
          <p14:tracePt t="51054" x="8108950" y="1231900"/>
          <p14:tracePt t="51071" x="8072438" y="1258888"/>
          <p14:tracePt t="51088" x="8027988" y="1285875"/>
          <p14:tracePt t="51104" x="7875588" y="1366838"/>
          <p14:tracePt t="51121" x="7786688" y="1393825"/>
          <p14:tracePt t="51139" x="7616825" y="1428750"/>
          <p14:tracePt t="51154" x="7510463" y="1446213"/>
          <p14:tracePt t="51171" x="7439025" y="1446213"/>
          <p14:tracePt t="51188" x="7296150" y="1446213"/>
          <p14:tracePt t="51204" x="7215188" y="1446213"/>
          <p14:tracePt t="51222" x="7161213" y="1446213"/>
          <p14:tracePt t="51237" x="7037388" y="1446213"/>
          <p14:tracePt t="51253" x="6965950" y="1446213"/>
          <p14:tracePt t="51270" x="6929438" y="1438275"/>
          <p14:tracePt t="51286" x="6867525" y="1438275"/>
          <p14:tracePt t="51303" x="6858000" y="1428750"/>
          <p14:tracePt t="51320" x="6850063" y="1428750"/>
          <p14:tracePt t="51336" x="6840538" y="1428750"/>
          <p14:tracePt t="51370" x="6831013" y="1419225"/>
          <p14:tracePt t="51386" x="6778625" y="1393825"/>
          <p14:tracePt t="51403" x="6715125" y="1339850"/>
          <p14:tracePt t="51420" x="6688138" y="1303338"/>
          <p14:tracePt t="51437" x="6653213" y="1268413"/>
          <p14:tracePt t="51453" x="6653213" y="1258888"/>
          <p14:tracePt t="51469" x="6643688" y="1258888"/>
          <p14:tracePt t="51488" x="6643688" y="1250950"/>
          <p14:tracePt t="51504" x="6643688" y="1231900"/>
          <p14:tracePt t="51522" x="6643688" y="1214438"/>
          <p14:tracePt t="51538" x="6724650" y="1133475"/>
          <p14:tracePt t="51554" x="6769100" y="1089025"/>
          <p14:tracePt t="51571" x="6831013" y="1044575"/>
          <p14:tracePt t="51588" x="6973888" y="946150"/>
          <p14:tracePt t="51604" x="7037388" y="901700"/>
          <p14:tracePt t="51623" x="7170738" y="847725"/>
          <p14:tracePt t="51638" x="7251700" y="822325"/>
          <p14:tracePt t="51654" x="7358063" y="803275"/>
          <p14:tracePt t="51671" x="7537450" y="768350"/>
          <p14:tracePt t="51688" x="7608888" y="768350"/>
          <p14:tracePt t="51704" x="7661275" y="768350"/>
          <p14:tracePt t="51721" x="7751763" y="768350"/>
          <p14:tracePt t="51737" x="7804150" y="768350"/>
          <p14:tracePt t="51756" x="7894638" y="776288"/>
          <p14:tracePt t="51771" x="7921625" y="785813"/>
          <p14:tracePt t="51788" x="7929563" y="785813"/>
          <p14:tracePt t="51804" x="7956550" y="795338"/>
          <p14:tracePt t="51836" x="7956550" y="812800"/>
          <p14:tracePt t="51853" x="7956550" y="822325"/>
          <p14:tracePt t="51870" x="7956550" y="839788"/>
          <p14:tracePt t="51886" x="7947025" y="857250"/>
          <p14:tracePt t="51903" x="7912100" y="901700"/>
          <p14:tracePt t="51920" x="7778750" y="1000125"/>
          <p14:tracePt t="51936" x="7697788" y="1044575"/>
          <p14:tracePt t="51953" x="7616825" y="1081088"/>
          <p14:tracePt t="51970" x="7483475" y="1108075"/>
          <p14:tracePt t="51987" x="7429500" y="1125538"/>
          <p14:tracePt t="52004" x="7375525" y="1133475"/>
          <p14:tracePt t="52020" x="7286625" y="1133475"/>
          <p14:tracePt t="52037" x="7242175" y="1133475"/>
          <p14:tracePt t="52054" x="7116763" y="1152525"/>
          <p14:tracePt t="52071" x="7018338" y="1169988"/>
          <p14:tracePt t="52087" x="6938963" y="1196975"/>
          <p14:tracePt t="52104" x="6813550" y="1258888"/>
          <p14:tracePt t="52121" x="6778625" y="1268413"/>
          <p14:tracePt t="52139" x="6715125" y="1295400"/>
          <p14:tracePt t="52154" x="6688138" y="1295400"/>
          <p14:tracePt t="52171" x="6670675" y="1303338"/>
          <p14:tracePt t="52188" x="6608763" y="1330325"/>
          <p14:tracePt t="52204" x="6545263" y="1347788"/>
          <p14:tracePt t="52221" x="6473825" y="1366838"/>
          <p14:tracePt t="52238" x="6296025" y="1411288"/>
          <p14:tracePt t="52254" x="6215063" y="1446213"/>
          <p14:tracePt t="52273" x="5992813" y="1465263"/>
          <p14:tracePt t="52288" x="5867400" y="1465263"/>
          <p14:tracePt t="52305" x="5751513" y="1465263"/>
          <p14:tracePt t="52321" x="5635625" y="1465263"/>
          <p14:tracePt t="52339" x="5394325" y="1465263"/>
          <p14:tracePt t="52354" x="5286375" y="1455738"/>
          <p14:tracePt t="52370" x="5187950" y="1438275"/>
          <p14:tracePt t="52387" x="5054600" y="1374775"/>
          <p14:tracePt t="52404" x="4992688" y="1347788"/>
          <p14:tracePt t="52420" x="4929188" y="1322388"/>
          <p14:tracePt t="52436" x="4848225" y="1250950"/>
          <p14:tracePt t="52453" x="4822825" y="1204913"/>
          <p14:tracePt t="52470" x="4795838" y="1169988"/>
          <p14:tracePt t="52486" x="4732338" y="1133475"/>
          <p14:tracePt t="52503" x="4724400" y="1116013"/>
          <p14:tracePt t="52520" x="4705350" y="1108075"/>
          <p14:tracePt t="52538" x="4697413" y="1098550"/>
          <p14:tracePt t="52554" x="4670425" y="1081088"/>
          <p14:tracePt t="52571" x="4660900" y="1062038"/>
          <p14:tracePt t="52588" x="4652963" y="1044575"/>
          <p14:tracePt t="52604" x="4643438" y="1036638"/>
          <p14:tracePt t="52622" x="4643438" y="1027113"/>
          <p14:tracePt t="52647" x="4643438" y="1017588"/>
          <p14:tracePt t="52659" x="4679950" y="990600"/>
          <p14:tracePt t="52674" x="4732338" y="946150"/>
          <p14:tracePt t="52688" x="4813300" y="919163"/>
          <p14:tracePt t="52704" x="4894263" y="884238"/>
          <p14:tracePt t="52721" x="4992688" y="857250"/>
          <p14:tracePt t="52738" x="5045075" y="857250"/>
          <p14:tracePt t="52754" x="5116513" y="857250"/>
          <p14:tracePt t="52771" x="5251450" y="874713"/>
          <p14:tracePt t="52788" x="5303838" y="911225"/>
          <p14:tracePt t="52806" x="5421313" y="946150"/>
          <p14:tracePt t="52821" x="5465763" y="965200"/>
          <p14:tracePt t="52837" x="5492750" y="990600"/>
          <p14:tracePt t="52854" x="5500688" y="1000125"/>
          <p14:tracePt t="52871" x="5545138" y="1036638"/>
          <p14:tracePt t="52888" x="5572125" y="1062038"/>
          <p14:tracePt t="52907" x="5626100" y="1125538"/>
          <p14:tracePt t="52920" x="5635625" y="1152525"/>
          <p14:tracePt t="52954" x="5635625" y="1179513"/>
          <p14:tracePt t="52970" x="5635625" y="1204913"/>
          <p14:tracePt t="52987" x="5635625" y="1241425"/>
          <p14:tracePt t="53004" x="5616575" y="1303338"/>
          <p14:tracePt t="53020" x="5608638" y="1330325"/>
          <p14:tracePt t="53037" x="5599113" y="1339850"/>
          <p14:tracePt t="53053" x="5564188" y="1357313"/>
          <p14:tracePt t="53070" x="5545138" y="1357313"/>
          <p14:tracePt t="53087" x="5384800" y="1393825"/>
          <p14:tracePt t="53104" x="5286375" y="1411288"/>
          <p14:tracePt t="53121" x="5170488" y="1411288"/>
          <p14:tracePt t="53125" x="5045075" y="1411288"/>
          <p14:tracePt t="53138" x="4973638" y="1411288"/>
          <p14:tracePt t="53154" x="4902200" y="1411288"/>
          <p14:tracePt t="53173" x="4848225" y="1411288"/>
          <p14:tracePt t="53187" x="4840288" y="1393825"/>
          <p14:tracePt t="53204" x="4822825" y="1374775"/>
          <p14:tracePt t="53221" x="4803775" y="1330325"/>
          <p14:tracePt t="53254" x="4803775" y="1312863"/>
          <p14:tracePt t="53271" x="4803775" y="1295400"/>
          <p14:tracePt t="53288" x="4803775" y="1276350"/>
          <p14:tracePt t="53306" x="4875213" y="1196975"/>
          <p14:tracePt t="53321" x="4938713" y="1125538"/>
          <p14:tracePt t="53337" x="5018088" y="1098550"/>
          <p14:tracePt t="53353" x="5126038" y="1044575"/>
          <p14:tracePt t="53370" x="5251450" y="1027113"/>
          <p14:tracePt t="53387" x="5492750" y="1009650"/>
          <p14:tracePt t="53403" x="5688013" y="1036638"/>
          <p14:tracePt t="53420" x="5938838" y="1125538"/>
          <p14:tracePt t="53437" x="6045200" y="1160463"/>
          <p14:tracePt t="53454" x="6108700" y="1204913"/>
          <p14:tracePt t="53472" x="6153150" y="1250950"/>
          <p14:tracePt t="53487" x="6170613" y="1250950"/>
          <p14:tracePt t="53504" x="6170613" y="1258888"/>
          <p14:tracePt t="53520" x="6170613" y="1268413"/>
          <p14:tracePt t="53537" x="6161088" y="1276350"/>
          <p14:tracePt t="53553" x="6135688" y="1312863"/>
          <p14:tracePt t="53570" x="6054725" y="1357313"/>
          <p14:tracePt t="53587" x="5973763" y="1393825"/>
          <p14:tracePt t="53603" x="5768975" y="1438275"/>
          <p14:tracePt t="53620" x="5670550" y="1455738"/>
          <p14:tracePt t="53638" x="5545138" y="1455738"/>
          <p14:tracePt t="53654" x="5518150" y="1455738"/>
          <p14:tracePt t="53671" x="5465763" y="1455738"/>
          <p14:tracePt t="53687" x="5322888" y="1374775"/>
          <p14:tracePt t="53704" x="5224463" y="1339850"/>
          <p14:tracePt t="53721" x="5160963" y="1330325"/>
          <p14:tracePt t="53737" x="5064125" y="1268413"/>
          <p14:tracePt t="53754" x="5045075" y="1258888"/>
          <p14:tracePt t="53771" x="5027613" y="1250950"/>
          <p14:tracePt t="53804" x="5027613" y="1241425"/>
          <p14:tracePt t="53821" x="5027613" y="1231900"/>
          <p14:tracePt t="53839" x="5037138" y="1231900"/>
          <p14:tracePt t="53853" x="5054600" y="1204913"/>
          <p14:tracePt t="53870" x="5081588" y="1179513"/>
          <p14:tracePt t="53887" x="5224463" y="1089025"/>
          <p14:tracePt t="53904" x="5394325" y="1027113"/>
          <p14:tracePt t="53922" x="5545138" y="990600"/>
          <p14:tracePt t="53939" x="5786438" y="973138"/>
          <p14:tracePt t="53954" x="5911850" y="973138"/>
          <p14:tracePt t="53971" x="6010275" y="982663"/>
          <p14:tracePt t="53988" x="6108700" y="1036638"/>
          <p14:tracePt t="54005" x="6143625" y="1062038"/>
          <p14:tracePt t="54023" x="6170613" y="1125538"/>
          <p14:tracePt t="54037" x="6170613" y="1169988"/>
          <p14:tracePt t="54054" x="6170613" y="1187450"/>
          <p14:tracePt t="54070" x="6170613" y="1223963"/>
          <p14:tracePt t="54087" x="6108700" y="1268413"/>
          <p14:tracePt t="54103" x="6027738" y="1312863"/>
          <p14:tracePt t="54120" x="5867400" y="1401763"/>
          <p14:tracePt t="54137" x="5786438" y="1428750"/>
          <p14:tracePt t="54154" x="5707063" y="1446213"/>
          <p14:tracePt t="54170" x="5554663" y="1446213"/>
          <p14:tracePt t="54187" x="5500688" y="1446213"/>
          <p14:tracePt t="54203" x="5402263" y="1428750"/>
          <p14:tracePt t="54221" x="5384800" y="1428750"/>
          <p14:tracePt t="54240" x="5367338" y="1411288"/>
          <p14:tracePt t="54255" x="5367338" y="1393825"/>
          <p14:tracePt t="54270" x="5367338" y="1384300"/>
          <p14:tracePt t="54288" x="5349875" y="1357313"/>
          <p14:tracePt t="54304" x="5349875" y="1330325"/>
          <p14:tracePt t="54321" x="5349875" y="1312863"/>
          <p14:tracePt t="54338" x="5357813" y="1268413"/>
          <p14:tracePt t="54356" x="5465763" y="1160463"/>
          <p14:tracePt t="54371" x="5545138" y="1133475"/>
          <p14:tracePt t="54388" x="5670550" y="1116013"/>
          <p14:tracePt t="54406" x="5902325" y="1116013"/>
          <p14:tracePt t="54421" x="6010275" y="1125538"/>
          <p14:tracePt t="54438" x="6089650" y="1152525"/>
          <p14:tracePt t="54455" x="6153150" y="1196975"/>
          <p14:tracePt t="54471" x="6161088" y="1204913"/>
          <p14:tracePt t="54488" x="6161088" y="1223963"/>
          <p14:tracePt t="54505" x="6143625" y="1322388"/>
          <p14:tracePt t="54521" x="6081713" y="1366838"/>
          <p14:tracePt t="54540" x="5921375" y="1428750"/>
          <p14:tracePt t="54555" x="5840413" y="1446213"/>
          <p14:tracePt t="54572" x="5741988" y="1446213"/>
          <p14:tracePt t="54592" x="5616575" y="1446213"/>
          <p14:tracePt t="54604" x="5581650" y="1428750"/>
          <p14:tracePt t="54620" x="5564188" y="1419225"/>
          <p14:tracePt t="54637" x="5545138" y="1393825"/>
          <p14:tracePt t="54671" x="5545138" y="1374775"/>
          <p14:tracePt t="54687" x="5545138" y="1366838"/>
          <p14:tracePt t="54703" x="5572125" y="1339850"/>
          <p14:tracePt t="54720" x="5724525" y="1276350"/>
          <p14:tracePt t="54737" x="5822950" y="1268413"/>
          <p14:tracePt t="54755" x="5946775" y="1268413"/>
          <p14:tracePt t="54771" x="6089650" y="1268413"/>
          <p14:tracePt t="54788" x="6126163" y="1268413"/>
          <p14:tracePt t="54805" x="6153150" y="1268413"/>
          <p14:tracePt t="54822" x="6170613" y="1285875"/>
          <p14:tracePt t="54837" x="6170613" y="1312863"/>
          <p14:tracePt t="54854" x="6170613" y="1322388"/>
          <p14:tracePt t="54871" x="6126163" y="1357313"/>
          <p14:tracePt t="54887" x="5983288" y="1438275"/>
          <p14:tracePt t="54904" x="5857875" y="1455738"/>
          <p14:tracePt t="54921" x="5635625" y="1473200"/>
          <p14:tracePt t="54938" x="5537200" y="1473200"/>
          <p14:tracePt t="54955" x="5438775" y="1465263"/>
          <p14:tracePt t="54971" x="5268913" y="1366838"/>
          <p14:tracePt t="54988" x="5207000" y="1303338"/>
          <p14:tracePt t="55005" x="5180013" y="1223963"/>
          <p14:tracePt t="55021" x="5160963" y="1071563"/>
          <p14:tracePt t="55038" x="5160963" y="1027113"/>
          <p14:tracePt t="55056" x="5214938" y="946150"/>
          <p14:tracePt t="55071" x="5259388" y="919163"/>
          <p14:tracePt t="55088" x="5330825" y="911225"/>
          <p14:tracePt t="55104" x="5545138" y="911225"/>
          <p14:tracePt t="55122" x="5670550" y="919163"/>
          <p14:tracePt t="55137" x="5778500" y="946150"/>
          <p14:tracePt t="55154" x="5875338" y="1017588"/>
          <p14:tracePt t="55170" x="5884863" y="1044575"/>
          <p14:tracePt t="55187" x="5902325" y="1125538"/>
          <p14:tracePt t="55203" x="5884863" y="1179513"/>
          <p14:tracePt t="55220" x="5822950" y="1223963"/>
          <p14:tracePt t="55238" x="5653088" y="1330325"/>
          <p14:tracePt t="55253" x="5554663" y="1339850"/>
          <p14:tracePt t="55270" x="5384800" y="1366838"/>
          <p14:tracePt t="55287" x="5187950" y="1366838"/>
          <p14:tracePt t="55303" x="5126038" y="1339850"/>
          <p14:tracePt t="55323" x="5089525" y="1312863"/>
          <p14:tracePt t="55338" x="5045075" y="1223963"/>
          <p14:tracePt t="55354" x="5045075" y="1143000"/>
          <p14:tracePt t="55371" x="5072063" y="1062038"/>
          <p14:tracePt t="55389" x="5116513" y="1000125"/>
          <p14:tracePt t="55405" x="5286375" y="884238"/>
          <p14:tracePt t="55421" x="5411788" y="847725"/>
          <p14:tracePt t="55439" x="5680075" y="830263"/>
          <p14:tracePt t="55454" x="5786438" y="857250"/>
          <p14:tracePt t="55471" x="5867400" y="893763"/>
          <p14:tracePt t="55488" x="5938838" y="990600"/>
          <p14:tracePt t="55504" x="5946775" y="1027113"/>
          <p14:tracePt t="55521" x="5946775" y="1098550"/>
          <p14:tracePt t="55538" x="5857875" y="1241425"/>
          <p14:tracePt t="55554" x="5778500" y="1312863"/>
          <p14:tracePt t="55573" x="5537200" y="1419225"/>
          <p14:tracePt t="55588" x="5411788" y="1455738"/>
          <p14:tracePt t="55604" x="5313363" y="1473200"/>
          <p14:tracePt t="55622" x="5143500" y="1473200"/>
          <p14:tracePt t="55638" x="5089525" y="1473200"/>
          <p14:tracePt t="55656" x="5054600" y="1455738"/>
          <p14:tracePt t="55672" x="5027613" y="1419225"/>
          <p14:tracePt t="55688" x="5027613" y="1401763"/>
          <p14:tracePt t="55705" x="5064125" y="1303338"/>
          <p14:tracePt t="55720" x="5126038" y="1241425"/>
          <p14:tracePt t="55737" x="5232400" y="1169988"/>
          <p14:tracePt t="55754" x="5537200" y="1054100"/>
          <p14:tracePt t="55770" x="5680075" y="1017588"/>
          <p14:tracePt t="55787" x="5822950" y="1017588"/>
          <p14:tracePt t="55804" x="6000750" y="1044575"/>
          <p14:tracePt t="55820" x="6064250" y="1071563"/>
          <p14:tracePt t="55837" x="6089650" y="1081088"/>
          <p14:tracePt t="55854" x="6099175" y="1108075"/>
          <p14:tracePt t="55870" x="6099175" y="1160463"/>
          <p14:tracePt t="55887" x="6000750" y="1268413"/>
          <p14:tracePt t="55904" x="5894388" y="1322388"/>
          <p14:tracePt t="55920" x="5616575" y="1428750"/>
          <p14:tracePt t="55937" x="5473700" y="1446213"/>
          <p14:tracePt t="55953" x="5375275" y="1465263"/>
          <p14:tracePt t="55970" x="5207000" y="1465263"/>
          <p14:tracePt t="55988" x="5160963" y="1446213"/>
          <p14:tracePt t="56006" x="5126038" y="1419225"/>
          <p14:tracePt t="56021" x="5099050" y="1374775"/>
          <p14:tracePt t="56038" x="5099050" y="1357313"/>
          <p14:tracePt t="56056" x="5099050" y="1330325"/>
          <p14:tracePt t="56071" x="5143500" y="1268413"/>
          <p14:tracePt t="56088" x="5207000" y="1223963"/>
          <p14:tracePt t="56105" x="5465763" y="1116013"/>
          <p14:tracePt t="56121" x="5581650" y="1098550"/>
          <p14:tracePt t="56140" x="5830888" y="1108075"/>
          <p14:tracePt t="56155" x="5884863" y="1133475"/>
          <p14:tracePt t="56171" x="5946775" y="1160463"/>
          <p14:tracePt t="56189" x="5973763" y="1241425"/>
          <p14:tracePt t="56205" x="5973763" y="1276350"/>
          <p14:tracePt t="56222" x="5965825" y="1322388"/>
          <p14:tracePt t="56238" x="5786438" y="1419225"/>
          <p14:tracePt t="56254" x="5661025" y="1473200"/>
          <p14:tracePt t="56271" x="5537200" y="1490663"/>
          <p14:tracePt t="56287" x="5313363" y="1509713"/>
          <p14:tracePt t="56304" x="5214938" y="1509713"/>
          <p14:tracePt t="56320" x="5116513" y="1446213"/>
          <p14:tracePt t="56337" x="5081588" y="1401763"/>
          <p14:tracePt t="56354" x="5064125" y="1366838"/>
          <p14:tracePt t="56370" x="5054600" y="1339850"/>
          <p14:tracePt t="56387" x="5054600" y="1312863"/>
          <p14:tracePt t="56403" x="5064125" y="1295400"/>
          <p14:tracePt t="56420" x="5143500" y="1250950"/>
          <p14:tracePt t="56437" x="5500688" y="1214438"/>
          <p14:tracePt t="56454" x="5599113" y="1214438"/>
          <p14:tracePt t="56470" x="5670550" y="1214438"/>
          <p14:tracePt t="56488" x="5724525" y="1258888"/>
          <p14:tracePt t="56505" x="5732463" y="1276350"/>
          <p14:tracePt t="56522" x="5732463" y="1339850"/>
          <p14:tracePt t="56538" x="5670550" y="1401763"/>
          <p14:tracePt t="56555" x="5589588" y="1438275"/>
          <p14:tracePt t="56571" x="5367338" y="1473200"/>
          <p14:tracePt t="56588" x="5251450" y="1473200"/>
          <p14:tracePt t="56607" x="5027613" y="1428750"/>
          <p14:tracePt t="56622" x="4956175" y="1357313"/>
          <p14:tracePt t="56638" x="4911725" y="1303338"/>
          <p14:tracePt t="56656" x="4884738" y="1169988"/>
          <p14:tracePt t="56671" x="4884738" y="1125538"/>
          <p14:tracePt t="56688" x="4884738" y="1116013"/>
          <p14:tracePt t="56705" x="4911725" y="1054100"/>
          <p14:tracePt t="56722" x="4983163" y="1027113"/>
          <p14:tracePt t="56740" x="5207000" y="990600"/>
          <p14:tracePt t="56755" x="5330825" y="990600"/>
          <p14:tracePt t="56772" x="5429250" y="990600"/>
          <p14:tracePt t="56790" x="5545138" y="1044575"/>
          <p14:tracePt t="56806" x="5572125" y="1081088"/>
          <p14:tracePt t="56821" x="5599113" y="1143000"/>
          <p14:tracePt t="56838" x="5616575" y="1231900"/>
          <p14:tracePt t="56854" x="5616575" y="1258888"/>
          <p14:tracePt t="56871" x="5616575" y="1276350"/>
          <p14:tracePt t="56887" x="5599113" y="1276350"/>
          <p14:tracePt t="56904" x="5510213" y="1276350"/>
          <p14:tracePt t="56920" x="5473700" y="1276350"/>
          <p14:tracePt t="56937" x="5357813" y="1241425"/>
          <p14:tracePt t="56954" x="5232400" y="1160463"/>
          <p14:tracePt t="56970" x="5207000" y="1133475"/>
          <p14:tracePt t="56987" x="5197475" y="1125538"/>
          <p14:tracePt t="57003" x="5197475" y="1108075"/>
          <p14:tracePt t="57050" x="5224463" y="1098550"/>
          <p14:tracePt t="57062" x="5278438" y="1062038"/>
          <p14:tracePt t="57074" x="5357813" y="1036638"/>
          <p14:tracePt t="57087" x="5438775" y="1017588"/>
          <p14:tracePt t="57104" x="5492750" y="1017588"/>
          <p14:tracePt t="57121" x="5564188" y="1017588"/>
          <p14:tracePt t="57137" x="5680075" y="1054100"/>
          <p14:tracePt t="57154" x="5707063" y="1081088"/>
          <p14:tracePt t="57172" x="5715000" y="1098550"/>
          <p14:tracePt t="57188" x="5715000" y="1125538"/>
          <p14:tracePt t="57204" x="5680075" y="1160463"/>
          <p14:tracePt t="57221" x="5510213" y="1295400"/>
          <p14:tracePt t="57238" x="5402263" y="1374775"/>
          <p14:tracePt t="57256" x="5170488" y="1482725"/>
          <p14:tracePt t="57271" x="5064125" y="1509713"/>
          <p14:tracePt t="57287" x="5010150" y="1509713"/>
          <p14:tracePt t="57304" x="4921250" y="1500188"/>
          <p14:tracePt t="57321" x="4875213" y="1455738"/>
          <p14:tracePt t="57338" x="4857750" y="1374775"/>
          <p14:tracePt t="57354" x="4830763" y="1196975"/>
          <p14:tracePt t="57371" x="4830763" y="1098550"/>
          <p14:tracePt t="57387" x="4867275" y="1017588"/>
          <p14:tracePt t="57404" x="4921250" y="955675"/>
          <p14:tracePt t="57421" x="5108575" y="839788"/>
          <p14:tracePt t="57437" x="5187950" y="822325"/>
          <p14:tracePt t="57454" x="5286375" y="803275"/>
          <p14:tracePt t="57470" x="5438775" y="812800"/>
          <p14:tracePt t="57487" x="5473700" y="839788"/>
          <p14:tracePt t="57504" x="5564188" y="919163"/>
          <p14:tracePt t="57520" x="5589588" y="965200"/>
          <p14:tracePt t="57537" x="5616575" y="1000125"/>
          <p14:tracePt t="57554" x="5616575" y="1062038"/>
          <p14:tracePt t="57570" x="5616575" y="1098550"/>
          <p14:tracePt t="57587" x="5572125" y="1160463"/>
          <p14:tracePt t="57604" x="5438775" y="1268413"/>
          <p14:tracePt t="57620" x="5349875" y="1339850"/>
          <p14:tracePt t="57637" x="5180013" y="1401763"/>
          <p14:tracePt t="57654" x="4929188" y="1455738"/>
          <p14:tracePt t="57670" x="4875213" y="1455738"/>
          <p14:tracePt t="57687" x="4786313" y="1438275"/>
          <p14:tracePt t="57703" x="4759325" y="1411288"/>
          <p14:tracePt t="57722" x="4741863" y="1339850"/>
          <p14:tracePt t="57738" x="4751388" y="1116013"/>
          <p14:tracePt t="57756" x="4822825" y="1009650"/>
          <p14:tracePt t="57773" x="5000625" y="812800"/>
          <p14:tracePt t="57788" x="5108575" y="741363"/>
          <p14:tracePt t="57805" x="5232400" y="704850"/>
          <p14:tracePt t="57824" x="5411788" y="687388"/>
          <p14:tracePt t="57839" x="5483225" y="687388"/>
          <p14:tracePt t="57855" x="5545138" y="704850"/>
          <p14:tracePt t="57871" x="5581650" y="731838"/>
          <p14:tracePt t="57890" x="5653088" y="812800"/>
          <p14:tracePt t="57906" x="5661025" y="866775"/>
          <p14:tracePt t="57922" x="5680075" y="911225"/>
          <p14:tracePt t="57939" x="5680075" y="982663"/>
          <p14:tracePt t="57955" x="5643563" y="1044575"/>
          <p14:tracePt t="57971" x="5581650" y="1089025"/>
          <p14:tracePt t="57988" x="5384800" y="1231900"/>
          <p14:tracePt t="58004" x="5303838" y="1276350"/>
          <p14:tracePt t="58022" x="5143500" y="1366838"/>
          <p14:tracePt t="58037" x="5064125" y="1374775"/>
          <p14:tracePt t="58054" x="4992688" y="1374775"/>
          <p14:tracePt t="58070" x="4894263" y="1374775"/>
          <p14:tracePt t="58087" x="4857750" y="1347788"/>
          <p14:tracePt t="58104" x="4840288" y="1312863"/>
          <p14:tracePt t="58121" x="4813300" y="1241425"/>
          <p14:tracePt t="58138" x="4813300" y="1204913"/>
          <p14:tracePt t="58157" x="4848225" y="1116013"/>
          <p14:tracePt t="58171" x="4911725" y="1054100"/>
          <p14:tracePt t="58189" x="5018088" y="1000125"/>
          <p14:tracePt t="58205" x="5268913" y="893763"/>
          <p14:tracePt t="58221" x="5394325" y="857250"/>
          <p14:tracePt t="58238" x="5492750" y="857250"/>
          <p14:tracePt t="58255" x="5688013" y="839788"/>
          <p14:tracePt t="58272" x="5768975" y="839788"/>
          <p14:tracePt t="58290" x="5867400" y="901700"/>
          <p14:tracePt t="58305" x="5894388" y="928688"/>
          <p14:tracePt t="58322" x="5929313" y="965200"/>
          <p14:tracePt t="58338" x="5946775" y="1009650"/>
          <p14:tracePt t="58354" x="5973763" y="1081088"/>
          <p14:tracePt t="58371" x="5973763" y="1108075"/>
          <p14:tracePt t="58388" x="5965825" y="1160463"/>
          <p14:tracePt t="58406" x="5938838" y="1223963"/>
          <p14:tracePt t="58422" x="5786438" y="1357313"/>
          <p14:tracePt t="58438" x="5697538" y="1419225"/>
          <p14:tracePt t="58457" x="5510213" y="1527175"/>
          <p14:tracePt t="58472" x="5456238" y="1536700"/>
          <p14:tracePt t="58489" x="5402263" y="1554163"/>
          <p14:tracePt t="58505" x="5295900" y="1554163"/>
          <p14:tracePt t="58522" x="5224463" y="1554163"/>
          <p14:tracePt t="58538" x="5170488" y="1544638"/>
          <p14:tracePt t="58554" x="5054600" y="1490663"/>
          <p14:tracePt t="58571" x="5000625" y="1428750"/>
          <p14:tracePt t="58587" x="4956175" y="1366838"/>
          <p14:tracePt t="58604" x="4929188" y="1187450"/>
          <p14:tracePt t="58621" x="4929188" y="1116013"/>
          <p14:tracePt t="58637" x="4929188" y="1036638"/>
          <p14:tracePt t="58654" x="4946650" y="946150"/>
          <p14:tracePt t="58670" x="4983163" y="901700"/>
          <p14:tracePt t="58687" x="5072063" y="857250"/>
          <p14:tracePt t="58704" x="5438775" y="731838"/>
          <p14:tracePt t="58722" x="5554663" y="731838"/>
          <p14:tracePt t="58739" x="5778500" y="731838"/>
          <p14:tracePt t="58755" x="5849938" y="741363"/>
          <p14:tracePt t="58772" x="5929313" y="776288"/>
          <p14:tracePt t="58788" x="6054725" y="847725"/>
          <p14:tracePt t="58806" x="6099175" y="911225"/>
          <p14:tracePt t="58823" x="6161088" y="1009650"/>
          <p14:tracePt t="58838" x="6161088" y="1044575"/>
          <p14:tracePt t="58854" x="6161088" y="1089025"/>
          <p14:tracePt t="58871" x="6108700" y="1187450"/>
          <p14:tracePt t="58904" x="5921375" y="1322388"/>
          <p14:tracePt t="58921" x="5768975" y="1384300"/>
          <p14:tracePt t="58937" x="5465763" y="1490663"/>
          <p14:tracePt t="58954" x="5295900" y="1509713"/>
          <p14:tracePt t="58970" x="5153025" y="1527175"/>
          <p14:tracePt t="58987" x="4884738" y="1517650"/>
          <p14:tracePt t="59004" x="4803775" y="1473200"/>
          <p14:tracePt t="59024" x="4705350" y="1401763"/>
          <p14:tracePt t="59039" x="4679950" y="1357313"/>
          <p14:tracePt t="59056" x="4660900" y="1322388"/>
          <p14:tracePt t="59072" x="4660900" y="1196975"/>
          <p14:tracePt t="59089" x="4687888" y="1116013"/>
          <p14:tracePt t="59104" x="4751388" y="1054100"/>
          <p14:tracePt t="59121" x="4921250" y="938213"/>
          <p14:tracePt t="59138" x="5045075" y="901700"/>
          <p14:tracePt t="59155" x="5187950" y="874713"/>
          <p14:tracePt t="59171" x="5411788" y="874713"/>
          <p14:tracePt t="59188" x="5510213" y="901700"/>
          <p14:tracePt t="59204" x="5635625" y="982663"/>
          <p14:tracePt t="59222" x="5661025" y="1009650"/>
          <p14:tracePt t="59241" x="5697538" y="1071563"/>
          <p14:tracePt t="59255" x="5707063" y="1108075"/>
          <p14:tracePt t="59272" x="5724525" y="1152525"/>
          <p14:tracePt t="59291" x="5724525" y="1196975"/>
          <p14:tracePt t="59305" x="5724525" y="1204913"/>
          <p14:tracePt t="59322" x="5707063" y="1231900"/>
          <p14:tracePt t="59339" x="5545138" y="1322388"/>
          <p14:tracePt t="59355" x="5438775" y="1357313"/>
          <p14:tracePt t="59372" x="5313363" y="1393825"/>
          <p14:tracePt t="59388" x="5170488" y="1411288"/>
          <p14:tracePt t="59406" x="4902200" y="1411288"/>
          <p14:tracePt t="59422" x="4776788" y="1384300"/>
          <p14:tracePt t="59438" x="4724400" y="1357313"/>
          <p14:tracePt t="59455" x="4633913" y="1268413"/>
          <p14:tracePt t="59472" x="4608513" y="1241425"/>
          <p14:tracePt t="59490" x="4608513" y="1179513"/>
          <p14:tracePt t="59505" x="4625975" y="1125538"/>
          <p14:tracePt t="59522" x="4697413" y="1036638"/>
          <p14:tracePt t="59539" x="4911725" y="874713"/>
          <p14:tracePt t="59555" x="5064125" y="803275"/>
          <p14:tracePt t="59572" x="5241925" y="741363"/>
          <p14:tracePt t="59588" x="5492750" y="669925"/>
          <p14:tracePt t="59605" x="5589588" y="652463"/>
          <p14:tracePt t="59624" x="5759450" y="660400"/>
          <p14:tracePt t="59638" x="5822950" y="687388"/>
          <p14:tracePt t="59655" x="5857875" y="714375"/>
          <p14:tracePt t="59672" x="5946775" y="785813"/>
          <p14:tracePt t="59688" x="5956300" y="812800"/>
          <p14:tracePt t="59705" x="5983288" y="830263"/>
          <p14:tracePt t="59721" x="5992813" y="893763"/>
          <p14:tracePt t="59738" x="5992813" y="919163"/>
          <p14:tracePt t="59756" x="5992813" y="955675"/>
          <p14:tracePt t="59771" x="5983288" y="965200"/>
          <p14:tracePt t="59788" x="5973763" y="982663"/>
          <p14:tracePt t="59805" x="5840413" y="1098550"/>
          <p14:tracePt t="59821" x="5778500" y="1143000"/>
          <p14:tracePt t="59838" x="5680075" y="1196975"/>
          <p14:tracePt t="59855" x="5537200" y="1241425"/>
          <p14:tracePt t="59871" x="5483225" y="1250950"/>
          <p14:tracePt t="59888" x="5429250" y="1250950"/>
          <p14:tracePt t="59905" x="5375275" y="1250950"/>
          <p14:tracePt t="59921" x="5303838" y="1250950"/>
          <p14:tracePt t="59938" x="5251450" y="1250950"/>
          <p14:tracePt t="59954" x="5197475" y="1250950"/>
          <p14:tracePt t="59971" x="5018088" y="1196975"/>
          <p14:tracePt t="59988" x="4983163" y="1160463"/>
          <p14:tracePt t="60005" x="4929188" y="1089025"/>
          <p14:tracePt t="60022" x="4911725" y="1036638"/>
          <p14:tracePt t="60038" x="4911725" y="1000125"/>
          <p14:tracePt t="60057" x="4911725" y="911225"/>
          <p14:tracePt t="60072" x="4921250" y="884238"/>
          <p14:tracePt t="60089" x="4929188" y="847725"/>
          <p14:tracePt t="60105" x="5010150" y="795338"/>
          <p14:tracePt t="60122" x="5064125" y="758825"/>
          <p14:tracePt t="60139" x="5126038" y="750888"/>
          <p14:tracePt t="60157" x="5214938" y="723900"/>
          <p14:tracePt t="60172" x="5251450" y="723900"/>
          <p14:tracePt t="60189" x="5357813" y="723900"/>
          <p14:tracePt t="60205" x="5402263" y="723900"/>
          <p14:tracePt t="60222" x="5456238" y="723900"/>
          <p14:tracePt t="60238" x="5518150" y="750888"/>
          <p14:tracePt t="60254" x="5554663" y="776288"/>
          <p14:tracePt t="60271" x="5581650" y="795338"/>
          <p14:tracePt t="60287" x="5599113" y="812800"/>
          <p14:tracePt t="60304" x="5626100" y="822325"/>
          <p14:tracePt t="60322" x="5661025" y="874713"/>
          <p14:tracePt t="60337" x="5688013" y="911225"/>
          <p14:tracePt t="60354" x="5707063" y="955675"/>
          <p14:tracePt t="60370" x="5724525" y="1000125"/>
          <p14:tracePt t="60389" x="5724525" y="1027113"/>
          <p14:tracePt t="60405" x="5724525" y="1044575"/>
          <p14:tracePt t="60422" x="5724525" y="1071563"/>
          <p14:tracePt t="60440" x="5741988" y="1133475"/>
          <p14:tracePt t="60455" x="5741988" y="1169988"/>
          <p14:tracePt t="60472" x="5741988" y="1204913"/>
          <p14:tracePt t="60489" x="5732463" y="1268413"/>
          <p14:tracePt t="60505" x="5724525" y="1276350"/>
          <p14:tracePt t="60523" x="5715000" y="1295400"/>
          <p14:tracePt t="60539" x="5697538" y="1303338"/>
          <p14:tracePt t="60555" x="5643563" y="1312863"/>
          <p14:tracePt t="60573" x="5510213" y="1374775"/>
          <p14:tracePt t="60588" x="5429250" y="1411288"/>
          <p14:tracePt t="60605" x="5349875" y="1419225"/>
          <p14:tracePt t="60623" x="5241925" y="1419225"/>
          <p14:tracePt t="60638" x="5187950" y="1419225"/>
          <p14:tracePt t="60655" x="5153025" y="1419225"/>
          <p14:tracePt t="60674" x="5027613" y="1419225"/>
          <p14:tracePt t="60689" x="4946650" y="1401763"/>
          <p14:tracePt t="60706" x="4911725" y="1374775"/>
          <p14:tracePt t="60722" x="4840288" y="1339850"/>
          <p14:tracePt t="60739" x="4813300" y="1312863"/>
          <p14:tracePt t="60755" x="4803775" y="1303338"/>
          <p14:tracePt t="60772" x="4795838" y="1276350"/>
          <p14:tracePt t="60788" x="4786313" y="1268413"/>
          <p14:tracePt t="60821" x="4786313" y="1241425"/>
          <p14:tracePt t="60837" x="4803775" y="1214438"/>
          <p14:tracePt t="60855" x="4867275" y="1133475"/>
          <p14:tracePt t="60871" x="4921250" y="1071563"/>
          <p14:tracePt t="60888" x="4983163" y="1027113"/>
          <p14:tracePt t="60904" x="5037138" y="990600"/>
          <p14:tracePt t="60921" x="5153025" y="965200"/>
          <p14:tracePt t="60937" x="5187950" y="965200"/>
          <p14:tracePt t="60954" x="5241925" y="965200"/>
          <p14:tracePt t="60971" x="5367338" y="965200"/>
          <p14:tracePt t="60988" x="5421313" y="973138"/>
          <p14:tracePt t="61006" x="5500688" y="1000125"/>
          <p14:tracePt t="61021" x="5510213" y="1000125"/>
          <p14:tracePt t="61038" x="5518150" y="1009650"/>
          <p14:tracePt t="61055" x="5527675" y="1009650"/>
          <p14:tracePt t="61071" x="5537200" y="1017588"/>
          <p14:tracePt t="61088" x="5537200" y="1027113"/>
          <p14:tracePt t="67013" x="5572125" y="1027113"/>
          <p14:tracePt t="67025" x="5616575" y="1044575"/>
          <p14:tracePt t="67037" x="5653088" y="1054100"/>
          <p14:tracePt t="67050" x="5688013" y="1071563"/>
          <p14:tracePt t="67063" x="5732463" y="1071563"/>
          <p14:tracePt t="67075" x="5751513" y="1081088"/>
          <p14:tracePt t="67089" x="5778500" y="1108075"/>
          <p14:tracePt t="67106" x="5803900" y="1116013"/>
          <p14:tracePt t="67124" x="5849938" y="1143000"/>
          <p14:tracePt t="67139" x="5875338" y="1152525"/>
          <p14:tracePt t="67156" x="5902325" y="1169988"/>
          <p14:tracePt t="67173" x="5965825" y="1204913"/>
          <p14:tracePt t="67189" x="6000750" y="1223963"/>
          <p14:tracePt t="67207" x="6027738" y="1241425"/>
          <p14:tracePt t="67223" x="6081713" y="1258888"/>
          <p14:tracePt t="67240" x="6089650" y="1268413"/>
          <p14:tracePt t="67271" x="6089650" y="1276350"/>
          <p14:tracePt t="67289" x="6099175" y="1276350"/>
          <p14:tracePt t="114183" x="6135688" y="1276350"/>
          <p14:tracePt t="114195" x="6188075" y="1276350"/>
          <p14:tracePt t="114207" x="6224588" y="1276350"/>
          <p14:tracePt t="114219" x="6278563" y="1276350"/>
          <p14:tracePt t="114231" x="6313488" y="1276350"/>
          <p14:tracePt t="114244" x="6340475" y="1285875"/>
          <p14:tracePt t="114260" x="6357938" y="1285875"/>
          <p14:tracePt t="114277" x="6402388" y="1285875"/>
          <p14:tracePt t="114294" x="6483350" y="1312863"/>
          <p14:tracePt t="114312" x="6554788" y="1347788"/>
          <p14:tracePt t="114330" x="6732588" y="1393825"/>
          <p14:tracePt t="114345" x="6831013" y="1411288"/>
          <p14:tracePt t="114362" x="6911975" y="1428750"/>
          <p14:tracePt t="114379" x="7010400" y="1455738"/>
          <p14:tracePt t="114395" x="7045325" y="1455738"/>
          <p14:tracePt t="114412" x="7081838" y="1455738"/>
          <p14:tracePt t="114428" x="7143750" y="1465263"/>
          <p14:tracePt t="114445" x="7170738" y="1465263"/>
          <p14:tracePt t="114463" x="7232650" y="1465263"/>
          <p14:tracePt t="114478" x="7251700" y="1482725"/>
          <p14:tracePt t="114495" x="7278688" y="1482725"/>
          <p14:tracePt t="114512" x="7286625" y="1482725"/>
          <p14:tracePt t="115485" x="7197725" y="1473200"/>
          <p14:tracePt t="115497" x="7099300" y="1438275"/>
          <p14:tracePt t="115510" x="6973888" y="1401763"/>
          <p14:tracePt t="115521" x="6894513" y="1366838"/>
          <p14:tracePt t="115534" x="6813550" y="1339850"/>
          <p14:tracePt t="115546" x="6769100" y="1322388"/>
          <p14:tracePt t="115562" x="6742113" y="1312863"/>
          <p14:tracePt t="115579" x="6732588" y="1312863"/>
          <p14:tracePt t="115595" x="6732588" y="1303338"/>
          <p14:tracePt t="115612" x="6732588" y="1295400"/>
          <p14:tracePt t="115630" x="6831013" y="1268413"/>
          <p14:tracePt t="115645" x="6911975" y="1250950"/>
          <p14:tracePt t="115662" x="7037388" y="1231900"/>
          <p14:tracePt t="115679" x="7251700" y="1214438"/>
          <p14:tracePt t="115695" x="7350125" y="1214438"/>
          <p14:tracePt t="115711" x="7446963" y="1214438"/>
          <p14:tracePt t="115728" x="7527925" y="1223963"/>
          <p14:tracePt t="115744" x="7680325" y="1250950"/>
          <p14:tracePt t="115761" x="7715250" y="1268413"/>
          <p14:tracePt t="115777" x="7759700" y="1276350"/>
          <p14:tracePt t="115794" x="7778750" y="1295400"/>
          <p14:tracePt t="115830" x="7786688" y="1322388"/>
          <p14:tracePt t="115846" x="7786688" y="1357313"/>
          <p14:tracePt t="115862" x="7759700" y="1384300"/>
          <p14:tracePt t="115879" x="7599363" y="1465263"/>
          <p14:tracePt t="115895" x="7473950" y="1482725"/>
          <p14:tracePt t="115912" x="7358063" y="1482725"/>
          <p14:tracePt t="115929" x="7108825" y="1473200"/>
          <p14:tracePt t="115945" x="7010400" y="1419225"/>
          <p14:tracePt t="115964" x="6902450" y="1330325"/>
          <p14:tracePt t="115980" x="6858000" y="1285875"/>
          <p14:tracePt t="115995" x="6850063" y="1231900"/>
          <p14:tracePt t="116012" x="6831013" y="1179513"/>
          <p14:tracePt t="116028" x="6840538" y="1027113"/>
          <p14:tracePt t="116045" x="6973888" y="893763"/>
          <p14:tracePt t="116064" x="7143750" y="731838"/>
          <p14:tracePt t="116079" x="7232650" y="687388"/>
          <p14:tracePt t="116095" x="7286625" y="669925"/>
          <p14:tracePt t="116114" x="7394575" y="642938"/>
          <p14:tracePt t="116128" x="7473950" y="642938"/>
          <p14:tracePt t="116145" x="7572375" y="652463"/>
          <p14:tracePt t="116162" x="7732713" y="714375"/>
          <p14:tracePt t="116178" x="7840663" y="768350"/>
          <p14:tracePt t="116195" x="7921625" y="822325"/>
          <p14:tracePt t="116213" x="8064500" y="928688"/>
          <p14:tracePt t="116228" x="8108950" y="973138"/>
          <p14:tracePt t="116245" x="8135938" y="1017588"/>
          <p14:tracePt t="116262" x="8161338" y="1089025"/>
          <p14:tracePt t="116278" x="8161338" y="1133475"/>
          <p14:tracePt t="116294" x="8126413" y="1187450"/>
          <p14:tracePt t="116311" x="7956550" y="1322388"/>
          <p14:tracePt t="116328" x="7823200" y="1384300"/>
          <p14:tracePt t="116344" x="7680325" y="1419225"/>
          <p14:tracePt t="116361" x="7439025" y="1438275"/>
          <p14:tracePt t="116377" x="7313613" y="1438275"/>
          <p14:tracePt t="116395" x="7108825" y="1357313"/>
          <p14:tracePt t="116411" x="7018338" y="1285875"/>
          <p14:tracePt t="116428" x="6956425" y="1204913"/>
          <p14:tracePt t="116444" x="6884988" y="1044575"/>
          <p14:tracePt t="116461" x="6875463" y="965200"/>
          <p14:tracePt t="116478" x="6875463" y="866775"/>
          <p14:tracePt t="116495" x="7018338" y="696913"/>
          <p14:tracePt t="116513" x="7126288" y="642938"/>
          <p14:tracePt t="116529" x="7412038" y="625475"/>
          <p14:tracePt t="116545" x="7537450" y="633413"/>
          <p14:tracePt t="116562" x="7635875" y="660400"/>
          <p14:tracePt t="116578" x="7804150" y="785813"/>
          <p14:tracePt t="116596" x="7858125" y="847725"/>
          <p14:tracePt t="116614" x="7929563" y="982663"/>
          <p14:tracePt t="116629" x="7947025" y="1062038"/>
          <p14:tracePt t="116645" x="7947025" y="1160463"/>
          <p14:tracePt t="116662" x="7831138" y="1347788"/>
          <p14:tracePt t="116678" x="7751763" y="1419225"/>
          <p14:tracePt t="116695" x="7599363" y="1473200"/>
          <p14:tracePt t="116712" x="7304088" y="1509713"/>
          <p14:tracePt t="116730" x="7188200" y="1509713"/>
          <p14:tracePt t="116746" x="7037388" y="1465263"/>
          <p14:tracePt t="116763" x="6929438" y="1411288"/>
          <p14:tracePt t="116778" x="6759575" y="1276350"/>
          <p14:tracePt t="116795" x="6707188" y="1187450"/>
          <p14:tracePt t="116811" x="6697663" y="1071563"/>
          <p14:tracePt t="116828" x="6769100" y="857250"/>
          <p14:tracePt t="116844" x="6875463" y="768350"/>
          <p14:tracePt t="116861" x="7197725" y="679450"/>
          <p14:tracePt t="116877" x="7394575" y="652463"/>
          <p14:tracePt t="116894" x="7554913" y="652463"/>
          <p14:tracePt t="116911" x="7813675" y="758825"/>
          <p14:tracePt t="116928" x="7875588" y="822325"/>
          <p14:tracePt t="116945" x="7921625" y="857250"/>
          <p14:tracePt t="116961" x="7956550" y="938213"/>
          <p14:tracePt t="116979" x="7956550" y="990600"/>
          <p14:tracePt t="116996" x="7850188" y="1160463"/>
          <p14:tracePt t="117012" x="7742238" y="1231900"/>
          <p14:tracePt t="117029" x="7616825" y="1285875"/>
          <p14:tracePt t="117045" x="7304088" y="1303338"/>
          <p14:tracePt t="117062" x="7161213" y="1303338"/>
          <p14:tracePt t="117080" x="6929438" y="1204913"/>
          <p14:tracePt t="117095" x="6850063" y="1152525"/>
          <p14:tracePt t="117112" x="6804025" y="1089025"/>
          <p14:tracePt t="117129" x="6759575" y="973138"/>
          <p14:tracePt t="117145" x="6759575" y="901700"/>
          <p14:tracePt t="117162" x="6796088" y="839788"/>
          <p14:tracePt t="117179" x="6965950" y="704850"/>
          <p14:tracePt t="117195" x="7089775" y="652463"/>
          <p14:tracePt t="117213" x="7215188" y="633413"/>
          <p14:tracePt t="117229" x="7483475" y="642938"/>
          <p14:tracePt t="117247" x="7589838" y="731838"/>
          <p14:tracePt t="117263" x="7707313" y="822325"/>
          <p14:tracePt t="117278" x="7778750" y="928688"/>
          <p14:tracePt t="117295" x="7867650" y="1071563"/>
          <p14:tracePt t="117311" x="7885113" y="1179513"/>
          <p14:tracePt t="117328" x="7885113" y="1250950"/>
          <p14:tracePt t="117344" x="7813675" y="1411288"/>
          <p14:tracePt t="117361" x="7724775" y="1500188"/>
          <p14:tracePt t="117378" x="7537450" y="1625600"/>
          <p14:tracePt t="117394" x="7429500" y="1643063"/>
          <p14:tracePt t="117411" x="7358063" y="1643063"/>
          <p14:tracePt t="117427" x="7153275" y="1544638"/>
          <p14:tracePt t="117444" x="7064375" y="1473200"/>
          <p14:tracePt t="117461" x="7018338" y="1411288"/>
          <p14:tracePt t="117477" x="6965950" y="1231900"/>
          <p14:tracePt t="117496" x="6965950" y="1160463"/>
          <p14:tracePt t="117514" x="7045325" y="928688"/>
          <p14:tracePt t="117529" x="7135813" y="839788"/>
          <p14:tracePt t="117545" x="7242175" y="768350"/>
          <p14:tracePt t="117562" x="7493000" y="714375"/>
          <p14:tracePt t="117578" x="7608888" y="714375"/>
          <p14:tracePt t="117595" x="7715250" y="741363"/>
          <p14:tracePt t="117612" x="7885113" y="839788"/>
          <p14:tracePt t="117629" x="7947025" y="884238"/>
          <p14:tracePt t="117646" x="7993063" y="946150"/>
          <p14:tracePt t="117662" x="8010525" y="990600"/>
          <p14:tracePt t="117679" x="8010525" y="1027113"/>
          <p14:tracePt t="117695" x="7993063" y="1133475"/>
          <p14:tracePt t="117712" x="7929563" y="1187450"/>
          <p14:tracePt t="117729" x="7840663" y="1250950"/>
          <p14:tracePt t="117745" x="7742238" y="1285875"/>
          <p14:tracePt t="117762" x="7510463" y="1339850"/>
          <p14:tracePt t="117779" x="7394575" y="1339850"/>
          <p14:tracePt t="117795" x="7323138" y="1339850"/>
          <p14:tracePt t="117813" x="7188200" y="1322388"/>
          <p14:tracePt t="117829" x="7161213" y="1322388"/>
          <p14:tracePt t="117846" x="7143750" y="1303338"/>
          <p14:tracePt t="117862" x="7116763" y="1258888"/>
          <p14:tracePt t="117878" x="7116763" y="1223963"/>
          <p14:tracePt t="117895" x="7116763" y="1179513"/>
          <p14:tracePt t="117911" x="7153275" y="1044575"/>
          <p14:tracePt t="117928" x="7207250" y="965200"/>
          <p14:tracePt t="117945" x="7331075" y="839788"/>
          <p14:tracePt t="117961" x="7439025" y="785813"/>
          <p14:tracePt t="117978" x="7518400" y="768350"/>
          <p14:tracePt t="117994" x="7608888" y="768350"/>
          <p14:tracePt t="118011" x="7769225" y="812800"/>
          <p14:tracePt t="118028" x="7804150" y="839788"/>
          <p14:tracePt t="118044" x="7875588" y="919163"/>
          <p14:tracePt t="118061" x="7902575" y="965200"/>
          <p14:tracePt t="118077" x="7921625" y="1000125"/>
          <p14:tracePt t="118096" x="7902575" y="1108075"/>
          <p14:tracePt t="118112" x="7840663" y="1152525"/>
          <p14:tracePt t="118130" x="7653338" y="1223963"/>
          <p14:tracePt t="118145" x="7527925" y="1241425"/>
          <p14:tracePt t="118162" x="7412038" y="1241425"/>
          <p14:tracePt t="118179" x="7161213" y="1196975"/>
          <p14:tracePt t="118196" x="7081838" y="1143000"/>
          <p14:tracePt t="118212" x="7018338" y="1098550"/>
          <p14:tracePt t="118229" x="6946900" y="1017588"/>
          <p14:tracePt t="118246" x="6946900" y="965200"/>
          <p14:tracePt t="118263" x="6946900" y="928688"/>
          <p14:tracePt t="118279" x="6946900" y="874713"/>
          <p14:tracePt t="118297" x="7018338" y="822325"/>
          <p14:tracePt t="118312" x="7054850" y="803275"/>
          <p14:tracePt t="118329" x="7153275" y="830263"/>
          <p14:tracePt t="118346" x="7286625" y="982663"/>
          <p14:tracePt t="118362" x="7331075" y="1017588"/>
          <p14:tracePt t="118379" x="7340600" y="1071563"/>
          <p14:tracePt t="118396" x="7385050" y="1143000"/>
          <p14:tracePt t="118414" x="7385050" y="1160463"/>
          <p14:tracePt t="118429" x="7394575" y="1169988"/>
          <p14:tracePt t="118461" x="7394575" y="1179513"/>
          <p14:tracePt t="118478" x="7394575" y="1196975"/>
          <p14:tracePt t="118501" x="7367588" y="1204913"/>
          <p14:tracePt t="118513" x="7313613" y="1214438"/>
          <p14:tracePt t="118528" x="7232650" y="1231900"/>
          <p14:tracePt t="118544" x="7161213" y="1231900"/>
          <p14:tracePt t="118561" x="7064375" y="1231900"/>
          <p14:tracePt t="118578" x="6965950" y="1196975"/>
          <p14:tracePt t="118594" x="6946900" y="1196975"/>
          <p14:tracePt t="118612" x="6929438" y="1179513"/>
          <p14:tracePt t="118648" x="6929438" y="1160463"/>
          <p14:tracePt t="118662" x="6965950" y="1143000"/>
          <p14:tracePt t="118678" x="7000875" y="1133475"/>
          <p14:tracePt t="118696" x="7108825" y="1116013"/>
          <p14:tracePt t="118712" x="7153275" y="1116013"/>
          <p14:tracePt t="118728" x="7188200" y="1116013"/>
          <p14:tracePt t="118745" x="7215188" y="1116013"/>
          <p14:tracePt t="118779" x="7232650" y="1116013"/>
          <p14:tracePt t="118812" x="7232650" y="1125538"/>
          <p14:tracePt t="118836" x="7232650" y="1152525"/>
          <p14:tracePt t="118848" x="7197725" y="1179513"/>
          <p14:tracePt t="118860" x="7108825" y="1204913"/>
          <p14:tracePt t="118871" x="6956425" y="1268413"/>
          <p14:tracePt t="118883" x="6653213" y="1303338"/>
          <p14:tracePt t="118896" x="6278563" y="1384300"/>
          <p14:tracePt t="118911" x="5840413" y="1490663"/>
          <p14:tracePt t="118928" x="5465763" y="1562100"/>
          <p14:tracePt t="118945" x="5187950" y="1608138"/>
          <p14:tracePt t="118961" x="4786313" y="1670050"/>
          <p14:tracePt t="119316" x="4660900" y="1670050"/>
          <p14:tracePt t="119329" x="4473575" y="1670050"/>
          <p14:tracePt t="119341" x="4259263" y="1660525"/>
          <p14:tracePt t="119352" x="4044950" y="1660525"/>
          <p14:tracePt t="119364" x="3830638" y="1633538"/>
          <p14:tracePt t="119379" x="3643313" y="1633538"/>
          <p14:tracePt t="119396" x="3473450" y="1633538"/>
          <p14:tracePt t="119414" x="3205163" y="1660525"/>
          <p14:tracePt t="119429" x="3125788" y="1679575"/>
          <p14:tracePt t="119445" x="3054350" y="1697038"/>
          <p14:tracePt t="119461" x="2965450" y="1741488"/>
          <p14:tracePt t="119478" x="2946400" y="1741488"/>
          <p14:tracePt t="119495" x="2938463" y="1741488"/>
          <p14:tracePt t="119512" x="2911475" y="1741488"/>
          <p14:tracePt t="119530" x="2901950" y="1741488"/>
          <p14:tracePt t="119547" x="2894013" y="1741488"/>
          <p14:tracePt t="119578" x="2884488" y="1741488"/>
          <p14:tracePt t="119594" x="2874963" y="1741488"/>
          <p14:tracePt t="119611" x="2830513" y="1741488"/>
          <p14:tracePt t="119628" x="2786063" y="1741488"/>
          <p14:tracePt t="119645" x="2697163" y="1751013"/>
          <p14:tracePt t="119661" x="2643188" y="1751013"/>
          <p14:tracePt t="119680" x="2536825" y="1758950"/>
          <p14:tracePt t="119695" x="2482850" y="1758950"/>
          <p14:tracePt t="119712" x="2428875" y="1758950"/>
          <p14:tracePt t="119729" x="2322513" y="1758950"/>
          <p14:tracePt t="119745" x="2276475" y="1758950"/>
          <p14:tracePt t="119762" x="2224088" y="1776413"/>
          <p14:tracePt t="119778" x="2187575" y="1776413"/>
          <p14:tracePt t="119795" x="2152650" y="1776413"/>
          <p14:tracePt t="119869" x="2179638" y="1776413"/>
          <p14:tracePt t="119881" x="2232025" y="1776413"/>
          <p14:tracePt t="119894" x="2339975" y="1776413"/>
          <p14:tracePt t="119907" x="2482850" y="1776413"/>
          <p14:tracePt t="119918" x="2670175" y="1776413"/>
          <p14:tracePt t="119932" x="2867025" y="1776413"/>
          <p14:tracePt t="119946" x="3054350" y="1768475"/>
          <p14:tracePt t="119963" x="3224213" y="1768475"/>
          <p14:tracePt t="119980" x="3608388" y="1704975"/>
          <p14:tracePt t="119996" x="3822700" y="1670050"/>
          <p14:tracePt t="120013" x="4037013" y="1652588"/>
          <p14:tracePt t="120031" x="4510088" y="1633538"/>
          <p14:tracePt t="120045" x="4724400" y="1608138"/>
          <p14:tracePt t="120062" x="4965700" y="1608138"/>
          <p14:tracePt t="120078" x="5367338" y="1625600"/>
          <p14:tracePt t="120095" x="5537200" y="1643063"/>
          <p14:tracePt t="120111" x="5707063" y="1679575"/>
          <p14:tracePt t="120375" x="5768975" y="1625600"/>
          <p14:tracePt t="120387" x="5875338" y="1571625"/>
          <p14:tracePt t="120399" x="6054725" y="1490663"/>
          <p14:tracePt t="120413" x="6224588" y="1438275"/>
          <p14:tracePt t="120429" x="6394450" y="1393825"/>
          <p14:tracePt t="120447" x="6715125" y="1322388"/>
          <p14:tracePt t="120462" x="6858000" y="1285875"/>
          <p14:tracePt t="120480" x="7010400" y="1268413"/>
          <p14:tracePt t="120496" x="7269163" y="1268413"/>
          <p14:tracePt t="120512" x="7421563" y="1276350"/>
          <p14:tracePt t="120529" x="7518400" y="1295400"/>
          <p14:tracePt t="120546" x="7680325" y="1357313"/>
          <p14:tracePt t="120563" x="7715250" y="1384300"/>
          <p14:tracePt t="120580" x="7759700" y="1393825"/>
          <p14:tracePt t="120596" x="7786688" y="1411288"/>
          <p14:tracePt t="120612" x="7796213" y="1428750"/>
          <p14:tracePt t="120630" x="7778750" y="1527175"/>
          <p14:tracePt t="120646" x="7707313" y="1589088"/>
          <p14:tracePt t="120663" x="7581900" y="1670050"/>
          <p14:tracePt t="120678" x="7259638" y="1803400"/>
          <p14:tracePt t="120695" x="7064375" y="1839913"/>
          <p14:tracePt t="120711" x="6894513" y="1830388"/>
          <p14:tracePt t="120728" x="6518275" y="1670050"/>
          <p14:tracePt t="120745" x="6411913" y="1562100"/>
          <p14:tracePt t="120762" x="6269038" y="1322388"/>
          <p14:tracePt t="120794" x="6251575" y="1081088"/>
          <p14:tracePt t="120811" x="6313488" y="973138"/>
          <p14:tracePt t="120830" x="6527800" y="812800"/>
          <p14:tracePt t="120845" x="6769100" y="768350"/>
          <p14:tracePt t="120862" x="6983413" y="750888"/>
          <p14:tracePt t="120878" x="7323138" y="758825"/>
          <p14:tracePt t="120895" x="7446963" y="812800"/>
          <p14:tracePt t="120912" x="7527925" y="866775"/>
          <p14:tracePt t="120928" x="7670800" y="946150"/>
          <p14:tracePt t="120945" x="7715250" y="982663"/>
          <p14:tracePt t="120963" x="7724775" y="1116013"/>
          <p14:tracePt t="120978" x="7724775" y="1196975"/>
          <p14:tracePt t="120995" x="7670800" y="1276350"/>
          <p14:tracePt t="121013" x="7446963" y="1500188"/>
          <p14:tracePt t="121029" x="7323138" y="1571625"/>
          <p14:tracePt t="121047" x="7089775" y="1625600"/>
          <p14:tracePt t="121062" x="7018338" y="1625600"/>
          <p14:tracePt t="121079" x="6938963" y="1616075"/>
          <p14:tracePt t="121096" x="6813550" y="1482725"/>
          <p14:tracePt t="121112" x="6796088" y="1411288"/>
          <p14:tracePt t="121129" x="6778625" y="1285875"/>
          <p14:tracePt t="121133" x="6778625" y="1169988"/>
          <p14:tracePt t="121146" x="6840538" y="1036638"/>
          <p14:tracePt t="121162" x="6938963" y="884238"/>
          <p14:tracePt t="121181" x="7188200" y="652463"/>
          <p14:tracePt t="121196" x="7331075" y="598488"/>
          <p14:tracePt t="121213" x="7456488" y="581025"/>
          <p14:tracePt t="121231" x="7724775" y="608013"/>
          <p14:tracePt t="121246" x="7858125" y="687388"/>
          <p14:tracePt t="121262" x="7939088" y="731838"/>
          <p14:tracePt t="121278" x="8018463" y="785813"/>
          <p14:tracePt t="121295" x="8072438" y="847725"/>
          <p14:tracePt t="121311" x="8081963" y="955675"/>
          <p14:tracePt t="121328" x="8045450" y="1027113"/>
          <p14:tracePt t="121345" x="7939088" y="1125538"/>
          <p14:tracePt t="121361" x="7350125" y="1347788"/>
          <p14:tracePt t="121378" x="7135813" y="1366838"/>
          <p14:tracePt t="121395" x="6938963" y="1366838"/>
          <p14:tracePt t="121411" x="6707188" y="1268413"/>
          <p14:tracePt t="121428" x="6661150" y="1204913"/>
          <p14:tracePt t="121445" x="6616700" y="1125538"/>
          <p14:tracePt t="121461" x="6599238" y="973138"/>
          <p14:tracePt t="121478" x="6626225" y="866775"/>
          <p14:tracePt t="121494" x="6804025" y="669925"/>
          <p14:tracePt t="121511" x="6956425" y="571500"/>
          <p14:tracePt t="121528" x="7126288" y="517525"/>
          <p14:tracePt t="121545" x="7466013" y="482600"/>
          <p14:tracePt t="121561" x="7589838" y="490538"/>
          <p14:tracePt t="121578" x="7715250" y="527050"/>
          <p14:tracePt t="121594" x="7912100" y="660400"/>
          <p14:tracePt t="121611" x="7974013" y="750888"/>
          <p14:tracePt t="121628" x="8064500" y="955675"/>
          <p14:tracePt t="121645" x="8064500" y="1081088"/>
          <p14:tracePt t="121661" x="8064500" y="1196975"/>
          <p14:tracePt t="121678" x="7929563" y="1438275"/>
          <p14:tracePt t="121695" x="7813675" y="1527175"/>
          <p14:tracePt t="121711" x="7661275" y="1608138"/>
          <p14:tracePt t="121728" x="7331075" y="1643063"/>
          <p14:tracePt t="121745" x="7180263" y="1633538"/>
          <p14:tracePt t="121763" x="6921500" y="1500188"/>
          <p14:tracePt t="121780" x="6858000" y="1438275"/>
          <p14:tracePt t="121796" x="6804025" y="1330325"/>
          <p14:tracePt t="121812" x="6786563" y="1258888"/>
          <p14:tracePt t="121828" x="6840538" y="1009650"/>
          <p14:tracePt t="121845" x="6946900" y="893763"/>
          <p14:tracePt t="121862" x="7081838" y="785813"/>
          <p14:tracePt t="121879" x="7402513" y="687388"/>
          <p14:tracePt t="121895" x="7564438" y="687388"/>
          <p14:tracePt t="121911" x="7688263" y="687388"/>
          <p14:tracePt t="121929" x="7850188" y="758825"/>
          <p14:tracePt t="121946" x="7894638" y="803275"/>
          <p14:tracePt t="121964" x="7894638" y="874713"/>
          <p14:tracePt t="121980" x="7867650" y="1054100"/>
          <p14:tracePt t="121996" x="7778750" y="1160463"/>
          <p14:tracePt t="122013" x="7670800" y="1250950"/>
          <p14:tracePt t="122029" x="7412038" y="1384300"/>
          <p14:tracePt t="122046" x="7259638" y="1419225"/>
          <p14:tracePt t="122063" x="7143750" y="1419225"/>
          <p14:tracePt t="122079" x="6965950" y="1374775"/>
          <p14:tracePt t="122096" x="6902450" y="1330325"/>
          <p14:tracePt t="122114" x="6840538" y="1187450"/>
          <p14:tracePt t="122129" x="6823075" y="1089025"/>
          <p14:tracePt t="122146" x="6823075" y="973138"/>
          <p14:tracePt t="122163" x="6965950" y="714375"/>
          <p14:tracePt t="122179" x="7072313" y="598488"/>
          <p14:tracePt t="122196" x="7224713" y="509588"/>
          <p14:tracePt t="122213" x="7518400" y="428625"/>
          <p14:tracePt t="122230" x="7661275" y="428625"/>
          <p14:tracePt t="122247" x="7921625" y="509588"/>
          <p14:tracePt t="122263" x="8027988" y="581025"/>
          <p14:tracePt t="122279" x="8108950" y="652463"/>
          <p14:tracePt t="122296" x="8180388" y="741363"/>
          <p14:tracePt t="122313" x="8242300" y="901700"/>
          <p14:tracePt t="122329" x="8242300" y="990600"/>
          <p14:tracePt t="122347" x="8143875" y="1204913"/>
          <p14:tracePt t="122362" x="8054975" y="1295400"/>
          <p14:tracePt t="122378" x="7902575" y="1384300"/>
          <p14:tracePt t="122395" x="7564438" y="1465263"/>
          <p14:tracePt t="122412" x="7375525" y="1465263"/>
          <p14:tracePt t="122428" x="7207250" y="1438275"/>
          <p14:tracePt t="122445" x="6946900" y="1303338"/>
          <p14:tracePt t="122461" x="6858000" y="1223963"/>
          <p14:tracePt t="122478" x="6804025" y="1133475"/>
          <p14:tracePt t="122495" x="6796088" y="965200"/>
          <p14:tracePt t="122511" x="6858000" y="830263"/>
          <p14:tracePt t="122528" x="7099300" y="652463"/>
          <p14:tracePt t="122545" x="7278688" y="571500"/>
          <p14:tracePt t="122561" x="7466013" y="536575"/>
          <p14:tracePt t="122578" x="7751763" y="536575"/>
          <p14:tracePt t="122595" x="7875588" y="561975"/>
          <p14:tracePt t="122611" x="7983538" y="633413"/>
          <p14:tracePt t="122629" x="8126413" y="803275"/>
          <p14:tracePt t="122646" x="8143875" y="901700"/>
          <p14:tracePt t="122664" x="8081963" y="1081088"/>
          <p14:tracePt t="122679" x="7974013" y="1179513"/>
          <p14:tracePt t="122696" x="7823200" y="1268413"/>
          <p14:tracePt t="122713" x="7456488" y="1347788"/>
          <p14:tracePt t="122729" x="7269163" y="1347788"/>
          <p14:tracePt t="122746" x="7099300" y="1339850"/>
          <p14:tracePt t="122763" x="6884988" y="1214438"/>
          <p14:tracePt t="122779" x="6796088" y="1143000"/>
          <p14:tracePt t="122796" x="6769100" y="1089025"/>
          <p14:tracePt t="122813" x="6732588" y="982663"/>
          <p14:tracePt t="122829" x="6778625" y="803275"/>
          <p14:tracePt t="122847" x="6867525" y="696913"/>
          <p14:tracePt t="122865" x="7153275" y="527050"/>
          <p14:tracePt t="122880" x="7323138" y="473075"/>
          <p14:tracePt t="122897" x="7493000" y="473075"/>
          <p14:tracePt t="122914" x="7804150" y="500063"/>
          <p14:tracePt t="122929" x="7912100" y="554038"/>
          <p14:tracePt t="122945" x="7993063" y="615950"/>
          <p14:tracePt t="122962" x="8054975" y="758825"/>
          <p14:tracePt t="122978" x="8054975" y="830263"/>
          <p14:tracePt t="122996" x="7983538" y="1036638"/>
          <p14:tracePt t="123012" x="7867650" y="1169988"/>
          <p14:tracePt t="123028" x="7688263" y="1250950"/>
          <p14:tracePt t="123045" x="7493000" y="1330325"/>
          <p14:tracePt t="123061" x="7089775" y="1347788"/>
          <p14:tracePt t="123078" x="6894513" y="1339850"/>
          <p14:tracePt t="123095" x="6769100" y="1285875"/>
          <p14:tracePt t="123111" x="6608763" y="1062038"/>
          <p14:tracePt t="123128" x="6572250" y="928688"/>
          <p14:tracePt t="123145" x="6572250" y="785813"/>
          <p14:tracePt t="123161" x="6724650" y="554038"/>
          <p14:tracePt t="123178" x="6858000" y="455613"/>
          <p14:tracePt t="123196" x="7207250" y="322263"/>
          <p14:tracePt t="123213" x="7350125" y="322263"/>
          <p14:tracePt t="123230" x="7493000" y="322263"/>
          <p14:tracePt t="123248" x="7707313" y="419100"/>
          <p14:tracePt t="123264" x="7769225" y="465138"/>
          <p14:tracePt t="123278" x="7796213" y="500063"/>
          <p14:tracePt t="123295" x="7823200" y="615950"/>
          <p14:tracePt t="123312" x="7823200" y="704850"/>
          <p14:tracePt t="123328" x="7813675" y="785813"/>
          <p14:tracePt t="123346" x="7653338" y="1000125"/>
          <p14:tracePt t="123363" x="7545388" y="1071563"/>
          <p14:tracePt t="123381" x="7269163" y="1143000"/>
          <p14:tracePt t="123396" x="7143750" y="1160463"/>
          <p14:tracePt t="123413" x="7072313" y="1160463"/>
          <p14:tracePt t="123430" x="6956425" y="1116013"/>
          <p14:tracePt t="123447" x="6911975" y="1098550"/>
          <p14:tracePt t="123462" x="6902450" y="1089025"/>
          <p14:tracePt t="123495" x="6902450" y="1081088"/>
          <p14:tracePt t="124389" x="6884988" y="1081088"/>
          <p14:tracePt t="124413" x="6769100" y="1081088"/>
          <p14:tracePt t="124429" x="6653213" y="1089025"/>
          <p14:tracePt t="124446" x="6483350" y="1108075"/>
          <p14:tracePt t="124464" x="6027738" y="1143000"/>
          <p14:tracePt t="124479" x="5732463" y="1169988"/>
          <p14:tracePt t="124496" x="5456238" y="1204913"/>
          <p14:tracePt t="124512" x="4965700" y="1312863"/>
          <p14:tracePt t="124529" x="4768850" y="1366838"/>
          <p14:tracePt t="124546" x="4491038" y="1517650"/>
          <p14:tracePt t="124957" x="4394200" y="1536700"/>
          <p14:tracePt t="124969" x="4241800" y="1571625"/>
          <p14:tracePt t="124983" x="4098925" y="1571625"/>
          <p14:tracePt t="124996" x="3956050" y="1589088"/>
          <p14:tracePt t="125013" x="3813175" y="1589088"/>
          <p14:tracePt t="125030" x="3544888" y="1589088"/>
          <p14:tracePt t="125046" x="3402013" y="1581150"/>
          <p14:tracePt t="125063" x="3276600" y="1562100"/>
          <p14:tracePt t="125080" x="3108325" y="1562100"/>
          <p14:tracePt t="125096" x="3071813" y="1562100"/>
          <p14:tracePt t="132537" x="3027363" y="1581150"/>
          <p14:tracePt t="132549" x="2990850" y="1608138"/>
          <p14:tracePt t="132562" x="2946400" y="1633538"/>
          <p14:tracePt t="132574" x="2911475" y="1652588"/>
          <p14:tracePt t="132586" x="2884488" y="1652588"/>
          <p14:tracePt t="132598" x="2847975" y="1652588"/>
          <p14:tracePt t="132613" x="2813050" y="1652588"/>
          <p14:tracePt t="132629" x="2759075" y="1660525"/>
          <p14:tracePt t="132646" x="2625725" y="1679575"/>
          <p14:tracePt t="132663" x="2571750" y="1679575"/>
          <p14:tracePt t="132679" x="2517775" y="1687513"/>
          <p14:tracePt t="132696" x="2438400" y="1704975"/>
          <p14:tracePt t="132713" x="2401888" y="1704975"/>
          <p14:tracePt t="132729" x="2374900" y="1724025"/>
          <p14:tracePt t="132746" x="2330450" y="1768475"/>
          <p14:tracePt t="132763" x="2312988" y="1776413"/>
          <p14:tracePt t="132780" x="2286000" y="1803400"/>
          <p14:tracePt t="132797" x="2276475" y="1822450"/>
          <p14:tracePt t="132814" x="2276475" y="1830388"/>
          <p14:tracePt t="132830" x="2276475" y="1857375"/>
          <p14:tracePt t="132847" x="2276475" y="1866900"/>
          <p14:tracePt t="132864" x="2276475" y="1893888"/>
          <p14:tracePt t="132880" x="2276475" y="1911350"/>
          <p14:tracePt t="132897" x="2276475" y="1955800"/>
          <p14:tracePt t="132914" x="2276475" y="1982788"/>
          <p14:tracePt t="132930" x="2276475" y="1992313"/>
          <p14:tracePt t="132947" x="2276475" y="2036763"/>
          <p14:tracePt t="132964" x="2286000" y="2063750"/>
          <p14:tracePt t="132980" x="2312988" y="2108200"/>
          <p14:tracePt t="132997" x="2322513" y="2125663"/>
          <p14:tracePt t="133014" x="2330450" y="2135188"/>
          <p14:tracePt t="133030" x="2366963" y="2143125"/>
          <p14:tracePt t="133047" x="2374900" y="2152650"/>
          <p14:tracePt t="133063" x="2401888" y="2152650"/>
          <p14:tracePt t="133080" x="2419350" y="2160588"/>
          <p14:tracePt t="133113" x="2428875" y="2160588"/>
          <p14:tracePt t="133139" x="2438400" y="2160588"/>
          <p14:tracePt t="133224" x="2438400" y="2170113"/>
          <p14:tracePt t="133333" x="2428875" y="2170113"/>
          <p14:tracePt t="133357" x="2419350" y="2170113"/>
          <p14:tracePt t="133377" x="2411413" y="2170113"/>
          <p14:tracePt t="133389" x="2401888" y="2187575"/>
          <p14:tracePt t="133401" x="2384425" y="2187575"/>
          <p14:tracePt t="133414" x="2374900" y="2187575"/>
          <p14:tracePt t="133430" x="2366963" y="2187575"/>
          <p14:tracePt t="133447" x="2347913" y="2187575"/>
          <p14:tracePt t="133464" x="2303463" y="2187575"/>
          <p14:tracePt t="133481" x="2259013" y="2187575"/>
          <p14:tracePt t="133498" x="2187575" y="2197100"/>
          <p14:tracePt t="133515" x="2143125" y="2197100"/>
          <p14:tracePt t="133531" x="2108200" y="2197100"/>
          <p14:tracePt t="133547" x="2062163" y="2197100"/>
          <p14:tracePt t="133563" x="2036763" y="2197100"/>
          <p14:tracePt t="133580" x="2017713" y="2197100"/>
          <p14:tracePt t="133596" x="1982788" y="2206625"/>
          <p14:tracePt t="133613" x="1965325" y="2206625"/>
          <p14:tracePt t="133630" x="1911350" y="2224088"/>
          <p14:tracePt t="133646" x="1901825" y="2232025"/>
          <p14:tracePt t="133663" x="1893888" y="2232025"/>
          <p14:tracePt t="133680" x="1847850" y="2241550"/>
          <p14:tracePt t="133696" x="1839913" y="2251075"/>
          <p14:tracePt t="133713" x="1830388" y="2251075"/>
          <p14:tracePt t="133731" x="1803400" y="2251075"/>
          <p14:tracePt t="133747" x="1803400" y="2259013"/>
          <p14:tracePt t="133764" x="1776413" y="2259013"/>
          <p14:tracePt t="133780" x="1768475" y="2259013"/>
          <p14:tracePt t="133797" x="1758950" y="2268538"/>
          <p14:tracePt t="133815" x="1741488" y="2268538"/>
          <p14:tracePt t="133847" x="1741488" y="2286000"/>
          <p14:tracePt t="133863" x="1731963" y="2286000"/>
          <p14:tracePt t="133879" x="1724025" y="2286000"/>
          <p14:tracePt t="133896" x="1724025" y="2295525"/>
          <p14:tracePt t="133913" x="1714500" y="2295525"/>
          <p14:tracePt t="133931" x="1697038" y="2312988"/>
          <p14:tracePt t="133965" x="1679575" y="2312988"/>
          <p14:tracePt t="133997" x="1660525" y="2312988"/>
          <p14:tracePt t="134367" x="1670050" y="2312988"/>
          <p14:tracePt t="134386" x="1679575" y="2312988"/>
          <p14:tracePt t="134399" x="1687513" y="2312988"/>
          <p14:tracePt t="134410" x="1697038" y="2312988"/>
          <p14:tracePt t="134422" x="1731963" y="2312988"/>
          <p14:tracePt t="134436" x="1768475" y="2295525"/>
          <p14:tracePt t="134448" x="1812925" y="2286000"/>
          <p14:tracePt t="134464" x="1866900" y="2268538"/>
          <p14:tracePt t="134481" x="1919288" y="2259013"/>
          <p14:tracePt t="134497" x="2009775" y="2232025"/>
          <p14:tracePt t="134514" x="2054225" y="2232025"/>
          <p14:tracePt t="134532" x="2116138" y="2214563"/>
          <p14:tracePt t="134548" x="2133600" y="2214563"/>
          <p14:tracePt t="134564" x="2160588" y="2214563"/>
          <p14:tracePt t="134581" x="2205038" y="2214563"/>
          <p14:tracePt t="134597" x="2241550" y="2214563"/>
          <p14:tracePt t="134613" x="2268538" y="2214563"/>
          <p14:tracePt t="134631" x="2339975" y="2214563"/>
          <p14:tracePt t="134647" x="2366963" y="2214563"/>
          <p14:tracePt t="134664" x="2419350" y="2214563"/>
          <p14:tracePt t="134680" x="2490788" y="2214563"/>
          <p14:tracePt t="134696" x="2517775" y="2214563"/>
          <p14:tracePt t="134713" x="2536825" y="2214563"/>
          <p14:tracePt t="134730" x="2616200" y="2224088"/>
          <p14:tracePt t="134747" x="2670175" y="2224088"/>
          <p14:tracePt t="134764" x="2751138" y="2251075"/>
          <p14:tracePt t="134780" x="2759075" y="2259013"/>
          <p14:tracePt t="134796" x="2776538" y="2259013"/>
          <p14:tracePt t="134813" x="2795588" y="2268538"/>
          <p14:tracePt t="134846" x="2803525" y="2268538"/>
          <p14:tracePt t="134873" x="2813050" y="2268538"/>
          <p14:tracePt t="134905" x="2822575" y="2268538"/>
          <p14:tracePt t="135279" x="2830513" y="2268538"/>
          <p14:tracePt t="135291" x="2840038" y="2268538"/>
          <p14:tracePt t="135303" x="2867025" y="2268538"/>
          <p14:tracePt t="135315" x="2874963" y="2268538"/>
          <p14:tracePt t="135330" x="2894013" y="2268538"/>
          <p14:tracePt t="135346" x="2901950" y="2268538"/>
          <p14:tracePt t="135363" x="2919413" y="2268538"/>
          <p14:tracePt t="135379" x="2928938" y="2268538"/>
          <p14:tracePt t="135398" x="2938463" y="2268538"/>
          <p14:tracePt t="135413" x="2955925" y="2268538"/>
          <p14:tracePt t="135429" x="2982913" y="2268538"/>
          <p14:tracePt t="135446" x="3027363" y="2268538"/>
          <p14:tracePt t="135463" x="3036888" y="2268538"/>
          <p14:tracePt t="135480" x="3044825" y="2268538"/>
          <p14:tracePt t="135496" x="3054350" y="2268538"/>
          <p14:tracePt t="135546" x="3062288" y="2268538"/>
          <p14:tracePt t="135581" x="3081338" y="2268538"/>
          <p14:tracePt t="135594" x="3098800" y="2268538"/>
          <p14:tracePt t="135606" x="3125788" y="2268538"/>
          <p14:tracePt t="135617" x="3179763" y="2268538"/>
          <p14:tracePt t="135631" x="3232150" y="2268538"/>
          <p14:tracePt t="135648" x="3340100" y="2268538"/>
          <p14:tracePt t="135666" x="3536950" y="2268538"/>
          <p14:tracePt t="135681" x="3652838" y="2268538"/>
          <p14:tracePt t="135697" x="3768725" y="2268538"/>
          <p14:tracePt t="135715" x="3990975" y="2268538"/>
          <p14:tracePt t="135733" x="4089400" y="2268538"/>
          <p14:tracePt t="135748" x="4187825" y="2278063"/>
          <p14:tracePt t="135765" x="4340225" y="2303463"/>
          <p14:tracePt t="136098" x="4402138" y="2286000"/>
          <p14:tracePt t="136110" x="4456113" y="2259013"/>
          <p14:tracePt t="136123" x="4518025" y="2241550"/>
          <p14:tracePt t="136134" x="4572000" y="2214563"/>
          <p14:tracePt t="136148" x="4625975" y="2197100"/>
          <p14:tracePt t="136164" x="4679950" y="2187575"/>
          <p14:tracePt t="136183" x="4776788" y="2143125"/>
          <p14:tracePt t="136198" x="4822825" y="2143125"/>
          <p14:tracePt t="136215" x="4857750" y="2143125"/>
          <p14:tracePt t="136232" x="4921250" y="2143125"/>
          <p14:tracePt t="136249" x="4938713" y="2143125"/>
          <p14:tracePt t="136265" x="4956175" y="2143125"/>
          <p14:tracePt t="136281" x="5000625" y="2143125"/>
          <p14:tracePt t="136298" x="5018088" y="2143125"/>
          <p14:tracePt t="136316" x="5054600" y="2152650"/>
          <p14:tracePt t="136332" x="5064125" y="2152650"/>
          <p14:tracePt t="136349" x="5072063" y="2152650"/>
          <p14:tracePt t="136389" x="5081588" y="2152650"/>
          <p14:tracePt t="136407" x="5089525" y="2170113"/>
          <p14:tracePt t="136419" x="5108575" y="2179638"/>
          <p14:tracePt t="136431" x="5116513" y="2179638"/>
          <p14:tracePt t="136446" x="5126038" y="2187575"/>
          <p14:tracePt t="136463" x="5135563" y="2187575"/>
          <p14:tracePt t="136480" x="5153025" y="2197100"/>
          <p14:tracePt t="136496" x="5180013" y="2206625"/>
          <p14:tracePt t="136513" x="5214938" y="2224088"/>
          <p14:tracePt t="136530" x="5278438" y="2251075"/>
          <p14:tracePt t="136548" x="5303838" y="2251075"/>
          <p14:tracePt t="136564" x="5330825" y="2259013"/>
          <p14:tracePt t="136581" x="5349875" y="2259013"/>
          <p14:tracePt t="136598" x="5367338" y="2268538"/>
          <p14:tracePt t="136616" x="5429250" y="2286000"/>
          <p14:tracePt t="136631" x="5456238" y="2295525"/>
          <p14:tracePt t="136648" x="5483225" y="2303463"/>
          <p14:tracePt t="136665" x="5518150" y="2322513"/>
          <p14:tracePt t="136698" x="5527675" y="2322513"/>
          <p14:tracePt t="136714" x="5554663" y="2330450"/>
          <p14:tracePt t="136732" x="5581650" y="2339975"/>
          <p14:tracePt t="136750" x="5626100" y="2357438"/>
          <p14:tracePt t="136765" x="5653088" y="2357438"/>
          <p14:tracePt t="136781" x="5661025" y="2366963"/>
          <p14:tracePt t="136798" x="5670550" y="2366963"/>
          <p14:tracePt t="136857" x="5680075" y="2366963"/>
          <p14:tracePt t="136882" x="5697538" y="2366963"/>
          <p14:tracePt t="136925" x="5707063" y="2366963"/>
          <p14:tracePt t="136948" x="5715000" y="2366963"/>
          <p14:tracePt t="136972" x="5724525" y="2366963"/>
          <p14:tracePt t="137008" x="5732463" y="2366963"/>
          <p14:tracePt t="165370" x="5564188" y="2374900"/>
          <p14:tracePt t="165382" x="5322888" y="2401888"/>
          <p14:tracePt t="165394" x="5116513" y="2401888"/>
          <p14:tracePt t="165418" x="4537075" y="2420938"/>
          <p14:tracePt t="165430" x="4160838" y="2500313"/>
          <p14:tracePt t="165443" x="3776663" y="2571750"/>
          <p14:tracePt t="165455" x="3357563" y="2652713"/>
          <p14:tracePt t="165468" x="2928938" y="2759075"/>
          <p14:tracePt t="165485" x="2490788" y="2867025"/>
          <p14:tracePt t="165503" x="1946275" y="2965450"/>
          <p14:tracePt t="165518" x="1751013" y="2982913"/>
          <p14:tracePt t="165534" x="1633538" y="2982913"/>
          <p14:tracePt t="165554" x="1428750" y="2938463"/>
          <p14:tracePt t="165568" x="1393825" y="2901950"/>
          <p14:tracePt t="165585" x="1366838" y="2874963"/>
          <p14:tracePt t="165601" x="1366838" y="2822575"/>
          <p14:tracePt t="165618" x="1384300" y="2759075"/>
          <p14:tracePt t="165635" x="1527175" y="2643188"/>
          <p14:tracePt t="165652" x="1768475" y="2608263"/>
          <p14:tracePt t="165668" x="2197100" y="2589213"/>
          <p14:tracePt t="165684" x="2366963" y="2598738"/>
          <p14:tracePt t="165700" x="2473325" y="2652713"/>
          <p14:tracePt t="165717" x="2571750" y="2687638"/>
          <p14:tracePt t="165733" x="2598738" y="2687638"/>
          <p14:tracePt t="165750" x="2598738" y="2706688"/>
          <p14:tracePt t="165767" x="2544763" y="2741613"/>
          <p14:tracePt t="165783" x="2438400" y="2795588"/>
          <p14:tracePt t="165801" x="2116138" y="2849563"/>
          <p14:tracePt t="165817" x="1973263" y="2849563"/>
          <p14:tracePt t="165834" x="1857375" y="2849563"/>
          <p14:tracePt t="165850" x="1697038" y="2830513"/>
          <p14:tracePt t="165867" x="1652588" y="2768600"/>
          <p14:tracePt t="165883" x="1643063" y="2706688"/>
          <p14:tracePt t="165900" x="1625600" y="2554288"/>
          <p14:tracePt t="165917" x="1652588" y="2473325"/>
          <p14:tracePt t="165933" x="1731963" y="2411413"/>
          <p14:tracePt t="165951" x="1919288" y="2303463"/>
          <p14:tracePt t="165968" x="2071688" y="2286000"/>
          <p14:tracePt t="165984" x="2330450" y="2286000"/>
          <p14:tracePt t="166001" x="2455863" y="2295525"/>
          <p14:tracePt t="166018" x="2562225" y="2349500"/>
          <p14:tracePt t="166034" x="2705100" y="2428875"/>
          <p14:tracePt t="166052" x="2732088" y="2465388"/>
          <p14:tracePt t="166068" x="2751138" y="2500313"/>
          <p14:tracePt t="166101" x="2687638" y="2608263"/>
          <p14:tracePt t="166118" x="2581275" y="2660650"/>
          <p14:tracePt t="166136" x="2411413" y="2697163"/>
          <p14:tracePt t="166139" x="2214563" y="2732088"/>
          <p14:tracePt t="166151" x="1955800" y="2732088"/>
          <p14:tracePt t="166168" x="1768475" y="2732088"/>
          <p14:tracePt t="166184" x="1643063" y="2724150"/>
          <p14:tracePt t="166201" x="1527175" y="2670175"/>
          <p14:tracePt t="166218" x="1500188" y="2652713"/>
          <p14:tracePt t="166237" x="1500188" y="2635250"/>
          <p14:tracePt t="166268" x="1500188" y="2625725"/>
          <p14:tracePt t="166285" x="1633538" y="2544763"/>
          <p14:tracePt t="166302" x="1776413" y="2527300"/>
          <p14:tracePt t="166317" x="1901825" y="2492375"/>
          <p14:tracePt t="166335" x="2197100" y="2473325"/>
          <p14:tracePt t="166350" x="2312988" y="2473325"/>
          <p14:tracePt t="166367" x="2438400" y="2473325"/>
          <p14:tracePt t="166384" x="2652713" y="2482850"/>
          <p14:tracePt t="166401" x="2776538" y="2517775"/>
          <p14:tracePt t="166418" x="2901950" y="2536825"/>
          <p14:tracePt t="166434" x="3152775" y="2608263"/>
          <p14:tracePt t="166450" x="3276600" y="2625725"/>
          <p14:tracePt t="166467" x="3482975" y="2697163"/>
          <p14:tracePt t="166484" x="3589338" y="2732088"/>
          <p14:tracePt t="166501" x="3643313" y="2759075"/>
          <p14:tracePt t="166518" x="3741738" y="2786063"/>
          <p14:tracePt t="166535" x="3768725" y="2813050"/>
          <p14:tracePt t="166552" x="3786188" y="2840038"/>
          <p14:tracePt t="166827" x="3830638" y="2830513"/>
          <p14:tracePt t="166840" x="3884613" y="2830513"/>
          <p14:tracePt t="166853" x="3938588" y="2830513"/>
          <p14:tracePt t="166868" x="3990975" y="2822575"/>
          <p14:tracePt t="166884" x="4062413" y="2822575"/>
          <p14:tracePt t="166900" x="4187825" y="2822575"/>
          <p14:tracePt t="166917" x="4286250" y="2822575"/>
          <p14:tracePt t="166934" x="4384675" y="2822575"/>
          <p14:tracePt t="166951" x="4527550" y="2822575"/>
          <p14:tracePt t="166968" x="4625975" y="2803525"/>
          <p14:tracePt t="166985" x="4751388" y="2803525"/>
          <p14:tracePt t="167000" x="4803775" y="2803525"/>
          <p14:tracePt t="167017" x="4848225" y="2803525"/>
          <p14:tracePt t="167035" x="4956175" y="2803525"/>
          <p14:tracePt t="167051" x="4992688" y="2803525"/>
          <p14:tracePt t="167068" x="5027613" y="2803525"/>
          <p14:tracePt t="167085" x="5108575" y="2786063"/>
          <p14:tracePt t="167102" x="5116513" y="2786063"/>
          <p14:tracePt t="167118" x="5126038" y="2786063"/>
          <p14:tracePt t="167135" x="5135563" y="2786063"/>
          <p14:tracePt t="167139" x="5135563" y="2778125"/>
          <p14:tracePt t="167162" x="5143500" y="2778125"/>
          <p14:tracePt t="167186" x="5160963" y="2778125"/>
          <p14:tracePt t="167234" x="5160963" y="2768600"/>
          <p14:tracePt t="167269" x="5135563" y="2759075"/>
          <p14:tracePt t="167282" x="5054600" y="2741613"/>
          <p14:tracePt t="167294" x="4956175" y="2724150"/>
          <p14:tracePt t="167306" x="4875213" y="2697163"/>
          <p14:tracePt t="167319" x="4776788" y="2697163"/>
          <p14:tracePt t="167334" x="4705350" y="2679700"/>
          <p14:tracePt t="167351" x="4660900" y="2679700"/>
          <p14:tracePt t="167369" x="4633913" y="2679700"/>
          <p14:tracePt t="167402" x="4625975" y="2679700"/>
          <p14:tracePt t="167465" x="4633913" y="2679700"/>
          <p14:tracePt t="167477" x="4652963" y="2679700"/>
          <p14:tracePt t="167490" x="4705350" y="2679700"/>
          <p14:tracePt t="167502" x="4759325" y="2679700"/>
          <p14:tracePt t="167517" x="4830763" y="2679700"/>
          <p14:tracePt t="167534" x="4902200" y="2679700"/>
          <p14:tracePt t="167551" x="5010150" y="2679700"/>
          <p14:tracePt t="167567" x="5054600" y="2679700"/>
          <p14:tracePt t="167584" x="5072063" y="2679700"/>
          <p14:tracePt t="167600" x="5081588" y="2679700"/>
          <p14:tracePt t="167617" x="5089525" y="2679700"/>
          <p14:tracePt t="167691" x="5072063" y="2687638"/>
          <p14:tracePt t="167703" x="5000625" y="2687638"/>
          <p14:tracePt t="167715" x="4875213" y="2687638"/>
          <p14:tracePt t="167727" x="4714875" y="2687638"/>
          <p14:tracePt t="167740" x="4545013" y="2687638"/>
          <p14:tracePt t="167754" x="4375150" y="2687638"/>
          <p14:tracePt t="167768" x="4276725" y="2687638"/>
          <p14:tracePt t="167785" x="4224338" y="2687638"/>
          <p14:tracePt t="167803" x="4179888" y="2687638"/>
          <p14:tracePt t="167818" x="4179888" y="2679700"/>
          <p14:tracePt t="167837" x="4179888" y="2652713"/>
          <p14:tracePt t="167853" x="4241800" y="2625725"/>
          <p14:tracePt t="167868" x="4367213" y="2589213"/>
          <p14:tracePt t="167885" x="4679950" y="2554288"/>
          <p14:tracePt t="167901" x="4848225" y="2554288"/>
          <p14:tracePt t="167917" x="5010150" y="2554288"/>
          <p14:tracePt t="167934" x="5180013" y="2554288"/>
          <p14:tracePt t="167950" x="5232400" y="2554288"/>
          <p14:tracePt t="167967" x="5241925" y="2554288"/>
          <p14:tracePt t="167984" x="5259388" y="2554288"/>
          <p14:tracePt t="168018" x="5232400" y="2563813"/>
          <p14:tracePt t="168034" x="5135563" y="2581275"/>
          <p14:tracePt t="168050" x="5018088" y="2581275"/>
          <p14:tracePt t="168067" x="4751388" y="2581275"/>
          <p14:tracePt t="168084" x="4679950" y="2581275"/>
          <p14:tracePt t="168101" x="4643438" y="2581275"/>
          <p14:tracePt t="168117" x="4633913" y="2581275"/>
          <p14:tracePt t="168134" x="4625975" y="2581275"/>
          <p14:tracePt t="168169" x="4660900" y="2581275"/>
          <p14:tracePt t="168181" x="4732338" y="2581275"/>
          <p14:tracePt t="168193" x="4786313" y="2581275"/>
          <p14:tracePt t="168205" x="4857750" y="2581275"/>
          <p14:tracePt t="168218" x="4911725" y="2581275"/>
          <p14:tracePt t="168233" x="4965700" y="2581275"/>
          <p14:tracePt t="168250" x="4992688" y="2589213"/>
          <p14:tracePt t="168267" x="5027613" y="2589213"/>
          <p14:tracePt t="168317" x="5027613" y="2608263"/>
          <p14:tracePt t="168328" x="5027613" y="2625725"/>
          <p14:tracePt t="168341" x="5010150" y="2635250"/>
          <p14:tracePt t="168355" x="4956175" y="2652713"/>
          <p14:tracePt t="168368" x="4884738" y="2652713"/>
          <p14:tracePt t="168385" x="4786313" y="2652713"/>
          <p14:tracePt t="168401" x="4732338" y="2652713"/>
          <p14:tracePt t="168418" x="4670425" y="2652713"/>
          <p14:tracePt t="168435" x="4660900" y="2652713"/>
          <p14:tracePt t="168501" x="4687888" y="2652713"/>
          <p14:tracePt t="168513" x="4741863" y="2652713"/>
          <p14:tracePt t="168526" x="4813300" y="2670175"/>
          <p14:tracePt t="168538" x="4867275" y="2679700"/>
          <p14:tracePt t="168552" x="4921250" y="2697163"/>
          <p14:tracePt t="168568" x="4946650" y="2697163"/>
          <p14:tracePt t="168587" x="4973638" y="2697163"/>
          <p14:tracePt t="172689" x="4768850" y="2759075"/>
          <p14:tracePt t="172702" x="4518025" y="2849563"/>
          <p14:tracePt t="172713" x="4268788" y="2928938"/>
          <p14:tracePt t="172738" x="3589338" y="3125788"/>
          <p14:tracePt t="172750" x="3394075" y="3160713"/>
          <p14:tracePt t="172762" x="3205163" y="3197225"/>
          <p14:tracePt t="172774" x="3036888" y="3241675"/>
          <p14:tracePt t="172787" x="2840038" y="3278188"/>
          <p14:tracePt t="172803" x="2670175" y="3313113"/>
          <p14:tracePt t="172820" x="2517775" y="3349625"/>
          <p14:tracePt t="172835" x="2312988" y="3402013"/>
          <p14:tracePt t="172852" x="2232025" y="3429000"/>
          <p14:tracePt t="172871" x="2143125" y="3455988"/>
          <p14:tracePt t="172886" x="2116138" y="3455988"/>
          <p14:tracePt t="172903" x="2108200" y="3455988"/>
          <p14:tracePt t="172955" x="2108200" y="3446463"/>
          <p14:tracePt t="172966" x="2152650" y="3402013"/>
          <p14:tracePt t="172978" x="2187575" y="3367088"/>
          <p14:tracePt t="172990" x="2251075" y="3322638"/>
          <p14:tracePt t="173003" x="2339975" y="3251200"/>
          <p14:tracePt t="173018" x="2446338" y="3197225"/>
          <p14:tracePt t="173034" x="2544763" y="3160713"/>
          <p14:tracePt t="173051" x="2776538" y="3071813"/>
          <p14:tracePt t="173068" x="2874963" y="3054350"/>
          <p14:tracePt t="173084" x="2955925" y="3044825"/>
          <p14:tracePt t="173101" x="3108325" y="3044825"/>
          <p14:tracePt t="173118" x="3179763" y="3044825"/>
          <p14:tracePt t="173134" x="3214688" y="3044825"/>
          <p14:tracePt t="173151" x="3268663" y="3044825"/>
          <p14:tracePt t="173168" x="3322638" y="3054350"/>
          <p14:tracePt t="173184" x="3340100" y="3081338"/>
          <p14:tracePt t="173201" x="3367088" y="3089275"/>
          <p14:tracePt t="173219" x="3384550" y="3170238"/>
          <p14:tracePt t="173235" x="3384550" y="3197225"/>
          <p14:tracePt t="173253" x="3340100" y="3259138"/>
          <p14:tracePt t="173270" x="3313113" y="3268663"/>
          <p14:tracePt t="173285" x="3276600" y="3286125"/>
          <p14:tracePt t="173302" x="3160713" y="3278188"/>
          <p14:tracePt t="173319" x="3108325" y="3251200"/>
          <p14:tracePt t="173337" x="2973388" y="3116263"/>
          <p14:tracePt t="173352" x="2946400" y="3036888"/>
          <p14:tracePt t="173368" x="2928938" y="2938463"/>
          <p14:tracePt t="173385" x="2938463" y="2813050"/>
          <p14:tracePt t="173402" x="3133725" y="2616200"/>
          <p14:tracePt t="173419" x="3268663" y="2517775"/>
          <p14:tracePt t="173437" x="3517900" y="2446338"/>
          <p14:tracePt t="173452" x="3616325" y="2446338"/>
          <p14:tracePt t="173469" x="3687763" y="2446338"/>
          <p14:tracePt t="173486" x="3751263" y="2455863"/>
          <p14:tracePt t="173503" x="3751263" y="2465388"/>
          <p14:tracePt t="173518" x="3759200" y="2482850"/>
          <p14:tracePt t="173535" x="3759200" y="2616200"/>
          <p14:tracePt t="173551" x="3705225" y="2714625"/>
          <p14:tracePt t="173568" x="3616325" y="2830513"/>
          <p14:tracePt t="173584" x="3438525" y="2982913"/>
          <p14:tracePt t="173601" x="3330575" y="3036888"/>
          <p14:tracePt t="173618" x="3152775" y="3071813"/>
          <p14:tracePt t="173634" x="3098800" y="3063875"/>
          <p14:tracePt t="173651" x="3062288" y="3036888"/>
          <p14:tracePt t="173668" x="3044825" y="2982913"/>
          <p14:tracePt t="173684" x="3044825" y="2840038"/>
          <p14:tracePt t="173703" x="3081338" y="2778125"/>
          <p14:tracePt t="173719" x="3187700" y="2706688"/>
          <p14:tracePt t="173735" x="3330575" y="2660650"/>
          <p14:tracePt t="173752" x="3384550" y="2660650"/>
          <p14:tracePt t="173770" x="3455988" y="2679700"/>
          <p14:tracePt t="173786" x="3500438" y="2706688"/>
          <p14:tracePt t="173802" x="3527425" y="2759075"/>
          <p14:tracePt t="173820" x="3589338" y="2901950"/>
          <p14:tracePt t="173836" x="3608388" y="2973388"/>
          <p14:tracePt t="173853" x="3608388" y="3017838"/>
          <p14:tracePt t="173868" x="3554413" y="3125788"/>
          <p14:tracePt t="173885" x="3490913" y="3179763"/>
          <p14:tracePt t="173902" x="3455988" y="3206750"/>
          <p14:tracePt t="173918" x="3348038" y="3214688"/>
          <p14:tracePt t="173935" x="3276600" y="3214688"/>
          <p14:tracePt t="173952" x="3214688" y="3160713"/>
          <p14:tracePt t="173968" x="3143250" y="2955925"/>
          <p14:tracePt t="173985" x="3143250" y="2857500"/>
          <p14:tracePt t="174002" x="3179763" y="2697163"/>
          <p14:tracePt t="174018" x="3224213" y="2660650"/>
          <p14:tracePt t="174035" x="3276600" y="2625725"/>
          <p14:tracePt t="174051" x="3375025" y="2616200"/>
          <p14:tracePt t="174068" x="3411538" y="2616200"/>
          <p14:tracePt t="174085" x="3465513" y="2616200"/>
          <p14:tracePt t="174101" x="3544888" y="2643188"/>
          <p14:tracePt t="174118" x="3581400" y="2670175"/>
          <p14:tracePt t="174136" x="3633788" y="2751138"/>
          <p14:tracePt t="174153" x="3633788" y="2795588"/>
          <p14:tracePt t="174168" x="3633788" y="2830513"/>
          <p14:tracePt t="174184" x="3633788" y="2884488"/>
          <p14:tracePt t="174203" x="3562350" y="2946400"/>
          <p14:tracePt t="174218" x="3473450" y="2982913"/>
          <p14:tracePt t="174235" x="3429000" y="2992438"/>
          <p14:tracePt t="174252" x="3402013" y="2992438"/>
          <p14:tracePt t="174323" x="3402013" y="2955925"/>
          <p14:tracePt t="174335" x="3438525" y="2921000"/>
          <p14:tracePt t="174348" x="3509963" y="2857500"/>
          <p14:tracePt t="174360" x="3589338" y="2822575"/>
          <p14:tracePt t="174372" x="3670300" y="2786063"/>
          <p14:tracePt t="174386" x="3724275" y="2778125"/>
          <p14:tracePt t="174402" x="3776663" y="2778125"/>
          <p14:tracePt t="174419" x="3795713" y="2778125"/>
          <p14:tracePt t="174437" x="3822700" y="2795588"/>
          <p14:tracePt t="174452" x="3830638" y="2840038"/>
          <p14:tracePt t="174469" x="3830638" y="2894013"/>
          <p14:tracePt t="174486" x="3813175" y="3017838"/>
          <p14:tracePt t="174502" x="3768725" y="3063875"/>
          <p14:tracePt t="174519" x="3732213" y="3108325"/>
          <p14:tracePt t="174535" x="3589338" y="3170238"/>
          <p14:tracePt t="174552" x="3536950" y="3179763"/>
          <p14:tracePt t="174571" x="3500438" y="3179763"/>
          <p14:tracePt t="174586" x="3490913" y="3179763"/>
          <p14:tracePt t="174618" x="3473450" y="3143250"/>
          <p14:tracePt t="174635" x="3473450" y="3108325"/>
          <p14:tracePt t="174652" x="3455988" y="3054350"/>
          <p14:tracePt t="174669" x="3465513" y="2946400"/>
          <p14:tracePt t="174685" x="3490913" y="2884488"/>
          <p14:tracePt t="174702" x="3536950" y="2857500"/>
          <p14:tracePt t="174718" x="3554413" y="2849563"/>
          <p14:tracePt t="174735" x="3633788" y="2830513"/>
          <p14:tracePt t="174752" x="3687763" y="2830513"/>
          <p14:tracePt t="174769" x="3741738" y="2867025"/>
          <p14:tracePt t="174786" x="3741738" y="2884488"/>
          <p14:tracePt t="174803" x="3741738" y="2921000"/>
          <p14:tracePt t="174819" x="3732213" y="3000375"/>
          <p14:tracePt t="174836" x="3687763" y="3044825"/>
          <p14:tracePt t="174854" x="3571875" y="3116263"/>
          <p14:tracePt t="174869" x="3490913" y="3135313"/>
          <p14:tracePt t="174886" x="3438525" y="3135313"/>
          <p14:tracePt t="174904" x="3367088" y="3135313"/>
          <p14:tracePt t="174919" x="3322638" y="3116263"/>
          <p14:tracePt t="174935" x="3295650" y="3089275"/>
          <p14:tracePt t="174951" x="3276600" y="3027363"/>
          <p14:tracePt t="174968" x="3276600" y="2973388"/>
          <p14:tracePt t="174984" x="3276600" y="2921000"/>
          <p14:tracePt t="175001" x="3394075" y="2768600"/>
          <p14:tracePt t="175018" x="3455988" y="2741613"/>
          <p14:tracePt t="175035" x="3544888" y="2697163"/>
          <p14:tracePt t="175051" x="3616325" y="2697163"/>
          <p14:tracePt t="175068" x="3679825" y="2706688"/>
          <p14:tracePt t="175084" x="3776663" y="2778125"/>
          <p14:tracePt t="175101" x="3822700" y="2840038"/>
          <p14:tracePt t="175118" x="3830638" y="2874963"/>
          <p14:tracePt t="175136" x="3848100" y="2982913"/>
          <p14:tracePt t="175153" x="3848100" y="3027363"/>
          <p14:tracePt t="175168" x="3848100" y="3063875"/>
          <p14:tracePt t="175185" x="3830638" y="3098800"/>
          <p14:tracePt t="175201" x="3786188" y="3125788"/>
          <p14:tracePt t="175218" x="3759200" y="3143250"/>
          <p14:tracePt t="175235" x="3660775" y="3135313"/>
          <p14:tracePt t="175251" x="3608388" y="3116263"/>
          <p14:tracePt t="175268" x="3571875" y="3089275"/>
          <p14:tracePt t="175284" x="3536950" y="3071813"/>
          <p14:tracePt t="175319" x="3536950" y="3063875"/>
          <p14:tracePt t="175336" x="3527425" y="3017838"/>
          <p14:tracePt t="175352" x="3527425" y="2973388"/>
          <p14:tracePt t="175371" x="3571875" y="2803525"/>
          <p14:tracePt t="175386" x="3679825" y="2687638"/>
          <p14:tracePt t="175403" x="3768725" y="2598738"/>
          <p14:tracePt t="175420" x="3875088" y="2554288"/>
          <p14:tracePt t="175436" x="3965575" y="2527300"/>
          <p14:tracePt t="175453" x="3990975" y="2509838"/>
          <p14:tracePt t="175471" x="3990975" y="2527300"/>
          <p14:tracePt t="175486" x="3990975" y="2563813"/>
          <p14:tracePt t="175502" x="3990975" y="2616200"/>
          <p14:tracePt t="175519" x="3965575" y="2786063"/>
          <p14:tracePt t="175536" x="3919538" y="2867025"/>
          <p14:tracePt t="175554" x="3857625" y="2938463"/>
          <p14:tracePt t="175569" x="3687763" y="3036888"/>
          <p14:tracePt t="175586" x="3633788" y="3054350"/>
          <p14:tracePt t="175603" x="3517900" y="3063875"/>
          <p14:tracePt t="175619" x="3465513" y="3063875"/>
          <p14:tracePt t="175636" x="3419475" y="3063875"/>
          <p14:tracePt t="175640" x="3411538" y="3054350"/>
          <p14:tracePt t="175653" x="3402013" y="3044825"/>
          <p14:tracePt t="175669" x="3394075" y="3044825"/>
          <p14:tracePt t="175686" x="3394075" y="3027363"/>
          <p14:tracePt t="175751" x="3402013" y="3017838"/>
          <p14:tracePt t="175763" x="3411538" y="3017838"/>
          <p14:tracePt t="175775" x="3419475" y="3009900"/>
          <p14:tracePt t="175787" x="3438525" y="3009900"/>
          <p14:tracePt t="175801" x="3446463" y="3009900"/>
          <p14:tracePt t="175823" x="3455988" y="3009900"/>
          <p14:tracePt t="175836" x="3465513" y="3000375"/>
          <p14:tracePt t="175860" x="3473450" y="3000375"/>
          <p14:tracePt t="176485" x="3500438" y="3000375"/>
          <p14:tracePt t="176497" x="3536950" y="3000375"/>
          <p14:tracePt t="176510" x="3571875" y="3000375"/>
          <p14:tracePt t="176523" x="3598863" y="3000375"/>
          <p14:tracePt t="176536" x="3633788" y="3000375"/>
          <p14:tracePt t="176553" x="3643313" y="3000375"/>
          <p14:tracePt t="176571" x="3679825" y="3000375"/>
          <p14:tracePt t="176586" x="3697288" y="3000375"/>
          <p14:tracePt t="176603" x="3705225" y="3000375"/>
          <p14:tracePt t="176621" x="3741738" y="3000375"/>
          <p14:tracePt t="176636" x="3759200" y="3017838"/>
          <p14:tracePt t="176653" x="3776663" y="3017838"/>
          <p14:tracePt t="176669" x="3786188" y="3017838"/>
          <p14:tracePt t="176689" x="3795713" y="3017838"/>
          <p14:tracePt t="176711" x="3803650" y="3017838"/>
          <p14:tracePt t="176736" x="3803650" y="3027363"/>
          <p14:tracePt t="176748" x="3813175" y="3027363"/>
          <p14:tracePt t="176772" x="3822700" y="3027363"/>
          <p14:tracePt t="176784" x="3830638" y="3027363"/>
          <p14:tracePt t="176796" x="3848100" y="3036888"/>
          <p14:tracePt t="176808" x="3857625" y="3036888"/>
          <p14:tracePt t="176832" x="3867150" y="3036888"/>
          <p14:tracePt t="176856" x="3867150" y="3044825"/>
          <p14:tracePt t="176867" x="3875088" y="3044825"/>
          <p14:tracePt t="176892" x="3884613" y="3044825"/>
          <p14:tracePt t="176904" x="3894138" y="3044825"/>
          <p14:tracePt t="176928" x="3902075" y="3044825"/>
          <p14:tracePt t="176952" x="3929063" y="3044825"/>
          <p14:tracePt t="176964" x="3938588" y="3054350"/>
          <p14:tracePt t="176977" x="3956050" y="3054350"/>
          <p14:tracePt t="176989" x="4000500" y="3071813"/>
          <p14:tracePt t="177002" x="4017963" y="3071813"/>
          <p14:tracePt t="177019" x="4062413" y="3071813"/>
          <p14:tracePt t="177035" x="4071938" y="3071813"/>
          <p14:tracePt t="177052" x="4089400" y="3081338"/>
          <p14:tracePt t="177086" x="4098925" y="3081338"/>
          <p14:tracePt t="177102" x="4108450" y="3081338"/>
          <p14:tracePt t="177137" x="4116388" y="3081338"/>
          <p14:tracePt t="177191" x="4133850" y="3081338"/>
          <p14:tracePt t="177238" x="4143375" y="3081338"/>
          <p14:tracePt t="177274" x="4152900" y="3081338"/>
          <p14:tracePt t="177298" x="4160838" y="3081338"/>
          <p14:tracePt t="177323" x="4170363" y="3081338"/>
          <p14:tracePt t="177347" x="4179888" y="3081338"/>
          <p14:tracePt t="177372" x="4187825" y="3081338"/>
          <p14:tracePt t="177395" x="4205288" y="3081338"/>
          <p14:tracePt t="177420" x="4214813" y="3081338"/>
          <p14:tracePt t="177455" x="4224338" y="3081338"/>
          <p14:tracePt t="177479" x="4232275" y="3081338"/>
          <p14:tracePt t="177541" x="4241800" y="3081338"/>
          <p14:tracePt t="177579" x="4251325" y="3081338"/>
          <p14:tracePt t="177603" x="4259263" y="3081338"/>
          <p14:tracePt t="177616" x="4276725" y="3081338"/>
          <p14:tracePt t="177627" x="4286250" y="3081338"/>
          <p14:tracePt t="177640" x="4295775" y="3081338"/>
          <p14:tracePt t="177654" x="4303713" y="3081338"/>
          <p14:tracePt t="177669" x="4313238" y="3081338"/>
          <p14:tracePt t="177686" x="4322763" y="3081338"/>
          <p14:tracePt t="177708" x="4330700" y="3081338"/>
          <p14:tracePt t="177744" x="4340225" y="3081338"/>
          <p14:tracePt t="177768" x="4357688" y="3081338"/>
          <p14:tracePt t="177792" x="4367213" y="3081338"/>
          <p14:tracePt t="177828" x="4375150" y="3081338"/>
          <p14:tracePt t="177867" x="4384675" y="3081338"/>
          <p14:tracePt t="177913" x="4394200" y="3081338"/>
          <p14:tracePt t="178021" x="4394200" y="3063875"/>
          <p14:tracePt t="178156" x="4402138" y="3063875"/>
          <p14:tracePt t="178393" x="4402138" y="3054350"/>
          <p14:tracePt t="178622" x="4411663" y="3054350"/>
          <p14:tracePt t="178647" x="4429125" y="3054350"/>
          <p14:tracePt t="178690" x="4438650" y="3044825"/>
          <p14:tracePt t="178728" x="4446588" y="3044825"/>
          <p14:tracePt t="178788" x="4456113" y="3044825"/>
          <p14:tracePt t="178825" x="4465638" y="3044825"/>
          <p14:tracePt t="178896" x="4473575" y="3044825"/>
          <p14:tracePt t="178922" x="4483100" y="3044825"/>
          <p14:tracePt t="178970" x="4500563" y="3044825"/>
          <p14:tracePt t="179007" x="4510088" y="3044825"/>
          <p14:tracePt t="179043" x="4518025" y="3044825"/>
          <p14:tracePt t="179067" x="4518025" y="3036888"/>
          <p14:tracePt t="179114" x="4527550" y="3036888"/>
          <p14:tracePt t="179567" x="4518025" y="3036888"/>
          <p14:tracePt t="179580" x="4510088" y="3036888"/>
          <p14:tracePt t="179591" x="4491038" y="3044825"/>
          <p14:tracePt t="179616" x="4473575" y="3044825"/>
          <p14:tracePt t="179628" x="4446588" y="3044825"/>
          <p14:tracePt t="179640" x="4429125" y="3044825"/>
          <p14:tracePt t="179654" x="4394200" y="3044825"/>
          <p14:tracePt t="179669" x="4340225" y="3044825"/>
          <p14:tracePt t="179685" x="4295775" y="3044825"/>
          <p14:tracePt t="179702" x="4259263" y="3044825"/>
          <p14:tracePt t="179719" x="4232275" y="3044825"/>
          <p14:tracePt t="179735" x="4214813" y="3044825"/>
          <p14:tracePt t="179752" x="4205288" y="3044825"/>
          <p14:tracePt t="179788" x="4197350" y="3044825"/>
          <p14:tracePt t="179802" x="4187825" y="3044825"/>
          <p14:tracePt t="179819" x="4160838" y="3036888"/>
          <p14:tracePt t="179837" x="4133850" y="3036888"/>
          <p14:tracePt t="179852" x="4098925" y="3036888"/>
          <p14:tracePt t="179869" x="4071938" y="3036888"/>
          <p14:tracePt t="179885" x="4027488" y="3027363"/>
          <p14:tracePt t="179902" x="4017963" y="3027363"/>
          <p14:tracePt t="179918" x="4010025" y="3027363"/>
          <p14:tracePt t="179936" x="4000500" y="3027363"/>
          <p14:tracePt t="179954" x="3990975" y="3027363"/>
          <p14:tracePt t="179971" x="3973513" y="3027363"/>
          <p14:tracePt t="179986" x="3965575" y="3027363"/>
          <p14:tracePt t="180002" x="3956050" y="3027363"/>
          <p14:tracePt t="180019" x="3946525" y="3009900"/>
          <p14:tracePt t="180035" x="3938588" y="3009900"/>
          <p14:tracePt t="180245" x="3946525" y="3009900"/>
          <p14:tracePt t="180269" x="3956050" y="3009900"/>
          <p14:tracePt t="180281" x="3983038" y="3009900"/>
          <p14:tracePt t="180293" x="3990975" y="3017838"/>
          <p14:tracePt t="180306" x="4000500" y="3017838"/>
          <p14:tracePt t="180318" x="4010025" y="3017838"/>
          <p14:tracePt t="180335" x="4017963" y="3017838"/>
          <p14:tracePt t="180352" x="4027488" y="3017838"/>
          <p14:tracePt t="180368" x="4037013" y="3027363"/>
          <p14:tracePt t="180403" x="4054475" y="3027363"/>
          <p14:tracePt t="180465" x="4062413" y="3027363"/>
          <p14:tracePt t="180526" x="4071938" y="3027363"/>
          <p14:tracePt t="182050" x="4081463" y="3027363"/>
          <p14:tracePt t="182074" x="4098925" y="3027363"/>
          <p14:tracePt t="182087" x="4125913" y="3027363"/>
          <p14:tracePt t="182098" x="4133850" y="3027363"/>
          <p14:tracePt t="182111" x="4170363" y="3027363"/>
          <p14:tracePt t="182123" x="4205288" y="3027363"/>
          <p14:tracePt t="182135" x="4251325" y="3027363"/>
          <p14:tracePt t="182152" x="4303713" y="3027363"/>
          <p14:tracePt t="182169" x="4357688" y="3027363"/>
          <p14:tracePt t="182185" x="4446588" y="3027363"/>
          <p14:tracePt t="182202" x="4483100" y="3027363"/>
          <p14:tracePt t="182219" x="4518025" y="3027363"/>
          <p14:tracePt t="182235" x="4545013" y="3027363"/>
          <p14:tracePt t="182252" x="4581525" y="3027363"/>
          <p14:tracePt t="182269" x="4598988" y="3027363"/>
          <p14:tracePt t="182285" x="4633913" y="3036888"/>
          <p14:tracePt t="182302" x="4714875" y="3063875"/>
          <p14:tracePt t="182319" x="4741863" y="3063875"/>
          <p14:tracePt t="182336" x="4759325" y="3071813"/>
          <p14:tracePt t="182353" x="4786313" y="3071813"/>
          <p14:tracePt t="182369" x="4795838" y="3081338"/>
          <p14:tracePt t="182925" x="4803775" y="3081338"/>
          <p14:tracePt t="182937" x="4822825" y="3081338"/>
          <p14:tracePt t="182949" x="4848225" y="3081338"/>
          <p14:tracePt t="182962" x="4867275" y="3081338"/>
          <p14:tracePt t="182974" x="4884738" y="3081338"/>
          <p14:tracePt t="182987" x="4894263" y="3081338"/>
          <p14:tracePt t="183003" x="4902200" y="3081338"/>
          <p14:tracePt t="183019" x="4911725" y="3071813"/>
          <p14:tracePt t="183036" x="4929188" y="3071813"/>
          <p14:tracePt t="183052" x="4938713" y="3071813"/>
          <p14:tracePt t="183069" x="4956175" y="3063875"/>
          <p14:tracePt t="183086" x="4983163" y="3063875"/>
          <p14:tracePt t="183119" x="4992688" y="3063875"/>
          <p14:tracePt t="183136" x="5000625" y="3063875"/>
          <p14:tracePt t="183152" x="5000625" y="3054350"/>
          <p14:tracePt t="183169" x="5027613" y="3054350"/>
          <p14:tracePt t="183202" x="5037138" y="3054350"/>
          <p14:tracePt t="183219" x="5045075" y="3054350"/>
          <p14:tracePt t="183258" x="5054600" y="3054350"/>
          <p14:tracePt t="183478" x="5064125" y="3054350"/>
          <p14:tracePt t="183550" x="5072063" y="3054350"/>
          <p14:tracePt t="183562" x="5089525" y="3054350"/>
          <p14:tracePt t="183586" x="5108575" y="3054350"/>
          <p14:tracePt t="183597" x="5116513" y="3054350"/>
          <p14:tracePt t="183609" x="5143500" y="3054350"/>
          <p14:tracePt t="183621" x="5160963" y="3054350"/>
          <p14:tracePt t="183636" x="5170488" y="3054350"/>
          <p14:tracePt t="183652" x="5197475" y="3054350"/>
          <p14:tracePt t="183669" x="5214938" y="3054350"/>
          <p14:tracePt t="183686" x="5259388" y="3054350"/>
          <p14:tracePt t="183702" x="5286375" y="3054350"/>
          <p14:tracePt t="183719" x="5313363" y="3054350"/>
          <p14:tracePt t="183735" x="5322888" y="3054350"/>
          <p14:tracePt t="183752" x="5340350" y="3054350"/>
          <p14:tracePt t="183787" x="5349875" y="3054350"/>
          <p14:tracePt t="184189" x="5357813" y="3054350"/>
          <p14:tracePt t="184212" x="5367338" y="3054350"/>
          <p14:tracePt t="184224" x="5384800" y="3054350"/>
          <p14:tracePt t="184242" x="5394325" y="3063875"/>
          <p14:tracePt t="184266" x="5402263" y="3063875"/>
          <p14:tracePt t="184303" x="5411788" y="3063875"/>
          <p14:tracePt t="184378" x="5421313" y="3063875"/>
          <p14:tracePt t="184734" x="5411788" y="3063875"/>
          <p14:tracePt t="184751" x="5367338" y="3063875"/>
          <p14:tracePt t="184762" x="5268913" y="3063875"/>
          <p14:tracePt t="184774" x="5126038" y="3063875"/>
          <p14:tracePt t="184787" x="4938713" y="3063875"/>
          <p14:tracePt t="184802" x="4751388" y="3063875"/>
          <p14:tracePt t="184819" x="4562475" y="3063875"/>
          <p14:tracePt t="184836" x="4367213" y="3063875"/>
          <p14:tracePt t="184852" x="4303713" y="3063875"/>
          <p14:tracePt t="184869" x="4286250" y="3063875"/>
          <p14:tracePt t="184886" x="4268788" y="3044825"/>
          <p14:tracePt t="184919" x="4259263" y="3036888"/>
          <p14:tracePt t="185066" x="4268788" y="3036888"/>
          <p14:tracePt t="185163" x="4276725" y="3036888"/>
          <p14:tracePt t="185225" x="4286250" y="3036888"/>
          <p14:tracePt t="185267" x="4295775" y="3036888"/>
          <p14:tracePt t="185302" x="4303713" y="3036888"/>
          <p14:tracePt t="185314" x="4303713" y="3054350"/>
          <p14:tracePt t="185326" x="4313238" y="3054350"/>
          <p14:tracePt t="185338" x="4340225" y="3071813"/>
          <p14:tracePt t="185352" x="4367213" y="3089275"/>
          <p14:tracePt t="185369" x="4384675" y="3098800"/>
          <p14:tracePt t="185386" x="4411663" y="3108325"/>
          <p14:tracePt t="185402" x="4429125" y="3108325"/>
          <p14:tracePt t="185419" x="4446588" y="3116263"/>
          <p14:tracePt t="185436" x="4456113" y="3116263"/>
          <p14:tracePt t="185472" x="4465638" y="3116263"/>
          <p14:tracePt t="186173" x="4473575" y="3116263"/>
          <p14:tracePt t="186209" x="4483100" y="3108325"/>
          <p14:tracePt t="186221" x="4510088" y="3108325"/>
          <p14:tracePt t="186233" x="4527550" y="3108325"/>
          <p14:tracePt t="186246" x="4572000" y="3098800"/>
          <p14:tracePt t="186263" x="4608513" y="3081338"/>
          <p14:tracePt t="186275" x="4660900" y="3081338"/>
          <p14:tracePt t="186289" x="4714875" y="3071813"/>
          <p14:tracePt t="186303" x="4768850" y="3071813"/>
          <p14:tracePt t="186320" x="4803775" y="3054350"/>
          <p14:tracePt t="186336" x="4911725" y="3054350"/>
          <p14:tracePt t="186353" x="4983163" y="3054350"/>
          <p14:tracePt t="186370" x="5037138" y="3054350"/>
          <p14:tracePt t="186387" x="5143500" y="3063875"/>
          <p14:tracePt t="186404" x="5187950" y="3063875"/>
          <p14:tracePt t="186420" x="5278438" y="3071813"/>
          <p14:tracePt t="186436" x="5303838" y="3071813"/>
          <p14:tracePt t="186453" x="5322888" y="3071813"/>
          <p14:tracePt t="186469" x="5375275" y="3089275"/>
          <p14:tracePt t="186486" x="5394325" y="3089275"/>
          <p14:tracePt t="186502" x="5421313" y="3089275"/>
          <p14:tracePt t="186519" x="5465763" y="3089275"/>
          <p14:tracePt t="186536" x="5500688" y="3089275"/>
          <p14:tracePt t="186553" x="5527675" y="3089275"/>
          <p14:tracePt t="186569" x="5572125" y="3089275"/>
          <p14:tracePt t="186586" x="5581650" y="3089275"/>
          <p14:tracePt t="186602" x="5599113" y="3089275"/>
          <p14:tracePt t="186939" x="5616575" y="3054350"/>
          <p14:tracePt t="186951" x="5643563" y="3000375"/>
          <p14:tracePt t="186963" x="5688013" y="2938463"/>
          <p14:tracePt t="186976" x="5732463" y="2911475"/>
          <p14:tracePt t="186987" x="5768975" y="2867025"/>
          <p14:tracePt t="187003" x="5813425" y="2857500"/>
          <p14:tracePt t="187019" x="5867400" y="2840038"/>
          <p14:tracePt t="187036" x="5938838" y="2830513"/>
          <p14:tracePt t="187053" x="5983288" y="2830513"/>
          <p14:tracePt t="187069" x="6018213" y="2830513"/>
          <p14:tracePt t="187086" x="6081713" y="2830513"/>
          <p14:tracePt t="187102" x="6108700" y="2830513"/>
          <p14:tracePt t="187120" x="6116638" y="2840038"/>
          <p14:tracePt t="187136" x="6116638" y="2849563"/>
          <p14:tracePt t="187156" x="6116638" y="2867025"/>
          <p14:tracePt t="187170" x="6116638" y="2874963"/>
          <p14:tracePt t="187186" x="6099175" y="2911475"/>
          <p14:tracePt t="187203" x="6054725" y="2946400"/>
          <p14:tracePt t="187219" x="5867400" y="3089275"/>
          <p14:tracePt t="187236" x="5803900" y="3116263"/>
          <p14:tracePt t="187253" x="5724525" y="3152775"/>
          <p14:tracePt t="187269" x="5670550" y="3152775"/>
          <p14:tracePt t="187286" x="5527675" y="3152775"/>
          <p14:tracePt t="187303" x="5446713" y="3143250"/>
          <p14:tracePt t="187320" x="5411788" y="3116263"/>
          <p14:tracePt t="187336" x="5349875" y="3089275"/>
          <p14:tracePt t="187353" x="5349875" y="3081338"/>
          <p14:tracePt t="187369" x="5349875" y="3063875"/>
          <p14:tracePt t="187386" x="5349875" y="3044825"/>
          <p14:tracePt t="187404" x="5349875" y="3027363"/>
          <p14:tracePt t="187421" x="5402263" y="2955925"/>
          <p14:tracePt t="187437" x="5465763" y="2911475"/>
          <p14:tracePt t="187454" x="5545138" y="2857500"/>
          <p14:tracePt t="187471" x="5751513" y="2803525"/>
          <p14:tracePt t="187487" x="5849938" y="2786063"/>
          <p14:tracePt t="187504" x="6018213" y="2786063"/>
          <p14:tracePt t="187521" x="6099175" y="2813050"/>
          <p14:tracePt t="187537" x="6161088" y="2840038"/>
          <p14:tracePt t="187554" x="6242050" y="2894013"/>
          <p14:tracePt t="187570" x="6269038" y="2921000"/>
          <p14:tracePt t="187586" x="6278563" y="2928938"/>
          <p14:tracePt t="187603" x="6286500" y="2973388"/>
          <p14:tracePt t="187619" x="6286500" y="3017838"/>
          <p14:tracePt t="187636" x="6286500" y="3054350"/>
          <p14:tracePt t="187653" x="6259513" y="3108325"/>
          <p14:tracePt t="187669" x="6251575" y="3116263"/>
          <p14:tracePt t="187686" x="6251575" y="3125788"/>
          <p14:tracePt t="187703" x="6242050" y="3125788"/>
          <p14:tracePt t="187719" x="6224588" y="3125788"/>
          <p14:tracePt t="187762" x="6224588" y="3116263"/>
          <p14:tracePt t="187779" x="6242050" y="3089275"/>
          <p14:tracePt t="187791" x="6269038" y="3063875"/>
          <p14:tracePt t="187804" x="6303963" y="3027363"/>
          <p14:tracePt t="187821" x="6367463" y="2992438"/>
          <p14:tracePt t="187839" x="6527800" y="2946400"/>
          <p14:tracePt t="187853" x="6608763" y="2928938"/>
          <p14:tracePt t="187869" x="6697663" y="2928938"/>
          <p14:tracePt t="187888" x="6850063" y="2938463"/>
          <p14:tracePt t="187903" x="6911975" y="2946400"/>
          <p14:tracePt t="187919" x="6946900" y="2965450"/>
          <p14:tracePt t="187936" x="6983413" y="2982913"/>
          <p14:tracePt t="187953" x="6992938" y="3000375"/>
          <p14:tracePt t="187970" x="6992938" y="3009900"/>
          <p14:tracePt t="187986" x="6983413" y="3081338"/>
          <p14:tracePt t="188003" x="6946900" y="3125788"/>
          <p14:tracePt t="188020" x="6867525" y="3170238"/>
          <p14:tracePt t="188036" x="6635750" y="3241675"/>
          <p14:tracePt t="188053" x="6510338" y="3241675"/>
          <p14:tracePt t="188070" x="6421438" y="3241675"/>
          <p14:tracePt t="188086" x="6278563" y="3187700"/>
          <p14:tracePt t="188103" x="6251575" y="3170238"/>
          <p14:tracePt t="188120" x="6242050" y="3116263"/>
          <p14:tracePt t="188137" x="6242050" y="3081338"/>
          <p14:tracePt t="188153" x="6242050" y="3044825"/>
          <p14:tracePt t="188170" x="6313488" y="2973388"/>
          <p14:tracePt t="188186" x="6350000" y="2938463"/>
          <p14:tracePt t="188203" x="6411913" y="2901950"/>
          <p14:tracePt t="188219" x="6527800" y="2874963"/>
          <p14:tracePt t="188236" x="6581775" y="2867025"/>
          <p14:tracePt t="188253" x="6688138" y="2867025"/>
          <p14:tracePt t="188270" x="6742113" y="2867025"/>
          <p14:tracePt t="188286" x="6778625" y="2894013"/>
          <p14:tracePt t="188303" x="6823075" y="2911475"/>
          <p14:tracePt t="188320" x="6858000" y="2946400"/>
          <p14:tracePt t="188337" x="6867525" y="2965450"/>
          <p14:tracePt t="188353" x="6867525" y="3017838"/>
          <p14:tracePt t="188370" x="6804025" y="3116263"/>
          <p14:tracePt t="188387" x="6778625" y="3143250"/>
          <p14:tracePt t="188404" x="6697663" y="3187700"/>
          <p14:tracePt t="188421" x="6661150" y="3187700"/>
          <p14:tracePt t="188437" x="6643688" y="3187700"/>
          <p14:tracePt t="188454" x="6616700" y="3187700"/>
          <p14:tracePt t="188490" x="6616700" y="3160713"/>
          <p14:tracePt t="188504" x="6616700" y="3143250"/>
          <p14:tracePt t="188521" x="6616700" y="3098800"/>
          <p14:tracePt t="188537" x="6616700" y="3063875"/>
          <p14:tracePt t="188554" x="6635750" y="2982913"/>
          <p14:tracePt t="188570" x="6680200" y="2955925"/>
          <p14:tracePt t="188588" x="6707188" y="2938463"/>
          <p14:tracePt t="188604" x="6742113" y="2911475"/>
          <p14:tracePt t="188620" x="6759575" y="2901950"/>
          <p14:tracePt t="188639" x="6769100" y="2901950"/>
          <p14:tracePt t="189363" x="6769100" y="2894013"/>
          <p14:tracePt t="189411" x="6778625" y="2884488"/>
          <p14:tracePt t="189436" x="6786563" y="2867025"/>
          <p14:tracePt t="189449" x="6804025" y="2867025"/>
          <p14:tracePt t="189462" x="6813550" y="2857500"/>
          <p14:tracePt t="189487" x="6823075" y="2849563"/>
          <p14:tracePt t="189551" x="6831013" y="2840038"/>
          <p14:tracePt t="190557" x="6840538" y="2830513"/>
          <p14:tracePt t="190570" x="6875463" y="2830513"/>
          <p14:tracePt t="190581" x="6911975" y="2813050"/>
          <p14:tracePt t="190594" x="6992938" y="2803525"/>
          <p14:tracePt t="190605" x="7089775" y="2786063"/>
          <p14:tracePt t="190621" x="7215188" y="2768600"/>
          <p14:tracePt t="190637" x="7313613" y="2751138"/>
          <p14:tracePt t="190653" x="7385050" y="2751138"/>
          <p14:tracePt t="190670" x="7493000" y="2732088"/>
          <p14:tracePt t="190687" x="7518400" y="2732088"/>
          <p14:tracePt t="190703" x="7537450" y="2732088"/>
          <p14:tracePt t="190720" x="7554913" y="2732088"/>
          <p14:tracePt t="190975" x="7643813" y="2732088"/>
          <p14:tracePt t="190987" x="7796213" y="2741613"/>
          <p14:tracePt t="190999" x="7912100" y="2759075"/>
          <p14:tracePt t="191011" x="8037513" y="2795588"/>
          <p14:tracePt t="191023" x="8143875" y="2813050"/>
          <p14:tracePt t="191037" x="8161338" y="2830513"/>
          <p14:tracePt t="191054" x="8188325" y="2830513"/>
          <p14:tracePt t="191071" x="8197850" y="2840038"/>
          <p14:tracePt t="191087" x="8197850" y="2849563"/>
          <p14:tracePt t="191120" x="8197850" y="2867025"/>
          <p14:tracePt t="191132" x="8135938" y="2911475"/>
          <p14:tracePt t="191144" x="8054975" y="2965450"/>
          <p14:tracePt t="191157" x="7947025" y="3017838"/>
          <p14:tracePt t="191170" x="7823200" y="3071813"/>
          <p14:tracePt t="191187" x="7688263" y="3143250"/>
          <p14:tracePt t="191203" x="7518400" y="3206750"/>
          <p14:tracePt t="191220" x="7153275" y="3322638"/>
          <p14:tracePt t="191237" x="6929438" y="3375025"/>
          <p14:tracePt t="191254" x="6429375" y="3421063"/>
          <p14:tracePt t="191270" x="6170613" y="3421063"/>
          <p14:tracePt t="191287" x="5911850" y="3421063"/>
          <p14:tracePt t="191304" x="5680075" y="3421063"/>
          <p14:tracePt t="191320" x="5207000" y="3421063"/>
          <p14:tracePt t="191610" x="5018088" y="3421063"/>
          <p14:tracePt t="191623" x="4803775" y="3411538"/>
          <p14:tracePt t="191635" x="4581525" y="3367088"/>
          <p14:tracePt t="191647" x="4348163" y="3349625"/>
          <p14:tracePt t="191659" x="4108450" y="3330575"/>
          <p14:tracePt t="191671" x="3911600" y="3295650"/>
          <p14:tracePt t="191686" x="3724275" y="3268663"/>
          <p14:tracePt t="191703" x="3598863" y="3251200"/>
          <p14:tracePt t="191720" x="3446463" y="3251200"/>
          <p14:tracePt t="191737" x="3402013" y="3251200"/>
          <p14:tracePt t="191753" x="3394075" y="3251200"/>
          <p14:tracePt t="191900" x="3394075" y="3259138"/>
          <p14:tracePt t="191923" x="3384550" y="3259138"/>
          <p14:tracePt t="191935" x="3384550" y="3268663"/>
          <p14:tracePt t="191960" x="3375025" y="3268663"/>
          <p14:tracePt t="191972" x="3348038" y="3278188"/>
          <p14:tracePt t="191984" x="3313113" y="3286125"/>
          <p14:tracePt t="191996" x="3276600" y="3303588"/>
          <p14:tracePt t="192008" x="3232150" y="3313113"/>
          <p14:tracePt t="192021" x="3214688" y="3313113"/>
          <p14:tracePt t="192037" x="3197225" y="3330575"/>
          <p14:tracePt t="192053" x="3187700" y="3330575"/>
          <p14:tracePt t="192142" x="3214688" y="3330575"/>
          <p14:tracePt t="192155" x="3268663" y="3330575"/>
          <p14:tracePt t="192166" x="3340100" y="3330575"/>
          <p14:tracePt t="192178" x="3411538" y="3330575"/>
          <p14:tracePt t="192190" x="3446463" y="3330575"/>
          <p14:tracePt t="192203" x="3473450" y="3330575"/>
          <p14:tracePt t="192220" x="3482975" y="3330575"/>
          <p14:tracePt t="192237" x="3482975" y="3340100"/>
          <p14:tracePt t="192265" x="3473450" y="3340100"/>
          <p14:tracePt t="192277" x="3402013" y="3340100"/>
          <p14:tracePt t="192289" x="3303588" y="3340100"/>
          <p14:tracePt t="192304" x="3160713" y="3340100"/>
          <p14:tracePt t="192321" x="2990850" y="3340100"/>
          <p14:tracePt t="192337" x="2803525" y="3340100"/>
          <p14:tracePt t="192355" x="2419350" y="3340100"/>
          <p14:tracePt t="192370" x="2205038" y="3340100"/>
          <p14:tracePt t="192387" x="2044700" y="3340100"/>
          <p14:tracePt t="192404" x="1714500" y="3340100"/>
          <p14:tracePt t="192421" x="1571625" y="3340100"/>
          <p14:tracePt t="192437" x="1490663" y="3340100"/>
          <p14:tracePt t="192454" x="1446213" y="3340100"/>
          <p14:tracePt t="192487" x="1446213" y="3349625"/>
          <p14:tracePt t="192504" x="1544638" y="3349625"/>
          <p14:tracePt t="192521" x="1731963" y="3349625"/>
          <p14:tracePt t="192537" x="2133600" y="3367088"/>
          <p14:tracePt t="192554" x="2232025" y="3384550"/>
          <p14:tracePt t="192571" x="2276475" y="3384550"/>
          <p14:tracePt t="192588" x="2295525" y="3384550"/>
          <p14:tracePt t="192603" x="2295525" y="3394075"/>
          <p14:tracePt t="192620" x="2286000" y="3394075"/>
          <p14:tracePt t="192639" x="2089150" y="3394075"/>
          <p14:tracePt t="192654" x="1973263" y="3394075"/>
          <p14:tracePt t="192671" x="1830388" y="3384550"/>
          <p14:tracePt t="192688" x="1714500" y="3357563"/>
          <p14:tracePt t="192704" x="1687513" y="3340100"/>
          <p14:tracePt t="192748" x="1704975" y="3340100"/>
          <p14:tracePt t="192760" x="1795463" y="3340100"/>
          <p14:tracePt t="192773" x="1946275" y="3340100"/>
          <p14:tracePt t="192788" x="2089150" y="3349625"/>
          <p14:tracePt t="192805" x="2214563" y="3367088"/>
          <p14:tracePt t="192821" x="2286000" y="3367088"/>
          <p14:tracePt t="192838" x="2366963" y="3384550"/>
          <p14:tracePt t="192854" x="2374900" y="3384550"/>
          <p14:tracePt t="192874" x="2384425" y="3384550"/>
          <p14:tracePt t="192889" x="2366963" y="3384550"/>
          <p14:tracePt t="192904" x="2347913" y="3384550"/>
          <p14:tracePt t="192921" x="2276475" y="3384550"/>
          <p14:tracePt t="192937" x="2054225" y="3375025"/>
          <p14:tracePt t="192954" x="1938338" y="3357563"/>
          <p14:tracePt t="192972" x="1741488" y="3357563"/>
          <p14:tracePt t="192987" x="1714500" y="3357563"/>
          <p14:tracePt t="193003" x="1704975" y="3357563"/>
          <p14:tracePt t="193036" x="1724025" y="3357563"/>
          <p14:tracePt t="193053" x="1758950" y="3357563"/>
          <p14:tracePt t="193070" x="2036763" y="3367088"/>
          <p14:tracePt t="193087" x="2152650" y="3367088"/>
          <p14:tracePt t="193103" x="2251075" y="3367088"/>
          <p14:tracePt t="193120" x="2339975" y="3367088"/>
          <p14:tracePt t="193137" x="2357438" y="3367088"/>
          <p14:tracePt t="193153" x="2366963" y="3367088"/>
          <p14:tracePt t="193192" x="2330450" y="3367088"/>
          <p14:tracePt t="193204" x="2295525" y="3367088"/>
          <p14:tracePt t="193216" x="2179638" y="3384550"/>
          <p14:tracePt t="193228" x="2081213" y="3384550"/>
          <p14:tracePt t="193240" x="1982788" y="3384550"/>
          <p14:tracePt t="193255" x="1884363" y="3402013"/>
          <p14:tracePt t="193272" x="1830388" y="3402013"/>
          <p14:tracePt t="193287" x="1812925" y="3402013"/>
          <p14:tracePt t="193304" x="1795463" y="3402013"/>
          <p14:tracePt t="193329" x="1803400" y="3402013"/>
          <p14:tracePt t="193342" x="1822450" y="3402013"/>
          <p14:tracePt t="193355" x="1874838" y="3394075"/>
          <p14:tracePt t="193370" x="2000250" y="3394075"/>
          <p14:tracePt t="193387" x="2116138" y="3375025"/>
          <p14:tracePt t="193404" x="2366963" y="3357563"/>
          <p14:tracePt t="193421" x="2438400" y="3357563"/>
          <p14:tracePt t="193437" x="2473325" y="3357563"/>
          <p14:tracePt t="193454" x="2509838" y="3357563"/>
          <p14:tracePt t="193500" x="2490788" y="3357563"/>
          <p14:tracePt t="193512" x="2419350" y="3357563"/>
          <p14:tracePt t="193525" x="2276475" y="3367088"/>
          <p14:tracePt t="193538" x="2081213" y="3402013"/>
          <p14:tracePt t="193554" x="1893888" y="3429000"/>
          <p14:tracePt t="193571" x="1768475" y="3429000"/>
          <p14:tracePt t="193587" x="1660525" y="3429000"/>
          <p14:tracePt t="193603" x="1652588" y="3429000"/>
          <p14:tracePt t="193647" x="1670050" y="3429000"/>
          <p14:tracePt t="193660" x="1714500" y="3429000"/>
          <p14:tracePt t="193674" x="1822450" y="3429000"/>
          <p14:tracePt t="193687" x="2009775" y="3446463"/>
          <p14:tracePt t="193703" x="2133600" y="3446463"/>
          <p14:tracePt t="193720" x="2187575" y="3446463"/>
          <p14:tracePt t="193737" x="2214563" y="3446463"/>
          <p14:tracePt t="193753" x="2232025" y="3446463"/>
          <p14:tracePt t="193807" x="2214563" y="3446463"/>
          <p14:tracePt t="193819" x="2205038" y="3446463"/>
          <p14:tracePt t="193834" x="2197100" y="3446463"/>
          <p14:tracePt t="193870" x="2187575" y="3446463"/>
          <p14:tracePt t="194150" x="2224088" y="3446463"/>
          <p14:tracePt t="194162" x="2312988" y="3455988"/>
          <p14:tracePt t="194175" x="2482850" y="3455988"/>
          <p14:tracePt t="194188" x="2697163" y="3455988"/>
          <p14:tracePt t="194204" x="2928938" y="3455988"/>
          <p14:tracePt t="194223" x="3473450" y="3455988"/>
          <p14:tracePt t="194238" x="3714750" y="3455988"/>
          <p14:tracePt t="194255" x="3902075" y="3455988"/>
          <p14:tracePt t="194271" x="4187825" y="3455988"/>
          <p14:tracePt t="194287" x="4259263" y="3455988"/>
          <p14:tracePt t="194303" x="4322763" y="3455988"/>
          <p14:tracePt t="194320" x="4375150" y="3455988"/>
          <p14:tracePt t="194617" x="4446588" y="3455988"/>
          <p14:tracePt t="194629" x="4518025" y="3455988"/>
          <p14:tracePt t="194641" x="4554538" y="3455988"/>
          <p14:tracePt t="194654" x="4581525" y="3455988"/>
          <p14:tracePt t="194671" x="4589463" y="3455988"/>
          <p14:tracePt t="194688" x="4598988" y="3455988"/>
          <p14:tracePt t="194705" x="4608513" y="3455988"/>
          <p14:tracePt t="194738" x="4598988" y="3455988"/>
          <p14:tracePt t="194750" x="4572000" y="3455988"/>
          <p14:tracePt t="194762" x="4537075" y="3438525"/>
          <p14:tracePt t="194775" x="4446588" y="3438525"/>
          <p14:tracePt t="194788" x="4322763" y="3421063"/>
          <p14:tracePt t="194805" x="4179888" y="3402013"/>
          <p14:tracePt t="194821" x="4054475" y="3402013"/>
          <p14:tracePt t="194837" x="3929063" y="3384550"/>
          <p14:tracePt t="194854" x="3857625" y="3375025"/>
          <p14:tracePt t="194870" x="3830638" y="3375025"/>
          <p14:tracePt t="194887" x="3830638" y="3367088"/>
          <p14:tracePt t="194939" x="3840163" y="3367088"/>
          <p14:tracePt t="194951" x="3938588" y="3367088"/>
          <p14:tracePt t="194964" x="4081463" y="3367088"/>
          <p14:tracePt t="194976" x="4276725" y="3349625"/>
          <p14:tracePt t="194989" x="4438650" y="3322638"/>
          <p14:tracePt t="195004" x="4608513" y="3303588"/>
          <p14:tracePt t="195020" x="4759325" y="3286125"/>
          <p14:tracePt t="195037" x="5045075" y="3268663"/>
          <p14:tracePt t="195055" x="5116513" y="3268663"/>
          <p14:tracePt t="195073" x="5160963" y="3268663"/>
          <p14:tracePt t="195089" x="5170488" y="3268663"/>
          <p14:tracePt t="195123" x="5153025" y="3259138"/>
          <p14:tracePt t="195136" x="5116513" y="3259138"/>
          <p14:tracePt t="195147" x="4965700" y="3259138"/>
          <p14:tracePt t="195159" x="4776788" y="3259138"/>
          <p14:tracePt t="195172" x="4562475" y="3259138"/>
          <p14:tracePt t="195188" x="4348163" y="3259138"/>
          <p14:tracePt t="195204" x="4187825" y="3259138"/>
          <p14:tracePt t="195220" x="4062413" y="3259138"/>
          <p14:tracePt t="195237" x="4037013" y="3259138"/>
          <p14:tracePt t="195254" x="4010025" y="3259138"/>
          <p14:tracePt t="195304" x="4017963" y="3259138"/>
          <p14:tracePt t="195316" x="4027488" y="3259138"/>
          <p14:tracePt t="195329" x="4037013" y="3259138"/>
          <p14:tracePt t="195347" x="4081463" y="3259138"/>
          <p14:tracePt t="195360" x="4170363" y="3278188"/>
          <p14:tracePt t="195373" x="4295775" y="3295650"/>
          <p14:tracePt t="195387" x="4446588" y="3313113"/>
          <p14:tracePt t="195404" x="4589463" y="3330575"/>
          <p14:tracePt t="195420" x="4830763" y="3330575"/>
          <p14:tracePt t="195437" x="4929188" y="3330575"/>
          <p14:tracePt t="195454" x="5000625" y="3330575"/>
          <p14:tracePt t="195470" x="5037138" y="3330575"/>
          <p14:tracePt t="195487" x="5045075" y="3330575"/>
          <p14:tracePt t="195520" x="5018088" y="3330575"/>
          <p14:tracePt t="195537" x="4911725" y="3330575"/>
          <p14:tracePt t="195554" x="4741863" y="3330575"/>
          <p14:tracePt t="195572" x="4357688" y="3330575"/>
          <p14:tracePt t="195588" x="4197350" y="3322638"/>
          <p14:tracePt t="195607" x="4044950" y="3322638"/>
          <p14:tracePt t="195621" x="4017963" y="3322638"/>
          <p14:tracePt t="195638" x="4010025" y="3313113"/>
          <p14:tracePt t="195656" x="4000500" y="3313113"/>
          <p14:tracePt t="195692" x="4010025" y="3313113"/>
          <p14:tracePt t="195704" x="4044950" y="3313113"/>
          <p14:tracePt t="195717" x="4116388" y="3313113"/>
          <p14:tracePt t="195728" x="4214813" y="3322638"/>
          <p14:tracePt t="195740" x="4313238" y="3322638"/>
          <p14:tracePt t="195754" x="4411663" y="3322638"/>
          <p14:tracePt t="195771" x="4465638" y="3322638"/>
          <p14:tracePt t="195789" x="4537075" y="3322638"/>
          <p14:tracePt t="195805" x="4562475" y="3322638"/>
          <p14:tracePt t="195821" x="4572000" y="3322638"/>
          <p14:tracePt t="195839" x="4589463" y="3330575"/>
          <p14:tracePt t="195902" x="4598988" y="3330575"/>
          <p14:tracePt t="196395" x="4598988" y="3322638"/>
          <p14:tracePt t="196888" x="4589463" y="3322638"/>
          <p14:tracePt t="197263" x="4589463" y="3303588"/>
          <p14:tracePt t="200316" x="4589463" y="3313113"/>
          <p14:tracePt t="201610" x="4589463" y="3322638"/>
          <p14:tracePt t="201699" x="4598988" y="3322638"/>
          <p14:tracePt t="201735" x="4616450" y="3330575"/>
          <p14:tracePt t="201747" x="4625975" y="3330575"/>
          <p14:tracePt t="201759" x="4633913" y="3330575"/>
          <p14:tracePt t="201783" x="4643438" y="3330575"/>
          <p14:tracePt t="201796" x="4652963" y="3330575"/>
          <p14:tracePt t="201820" x="4660900" y="3330575"/>
          <p14:tracePt t="201858" x="4670425" y="3330575"/>
          <p14:tracePt t="201911" x="4687888" y="3330575"/>
          <p14:tracePt t="201985" x="4697413" y="3330575"/>
          <p14:tracePt t="202106" x="4705350" y="3330575"/>
          <p14:tracePt t="210056" x="4714875" y="3330575"/>
          <p14:tracePt t="210067" x="4724400" y="3330575"/>
          <p14:tracePt t="210080" x="4732338" y="3330575"/>
          <p14:tracePt t="210093" x="4741863" y="3330575"/>
          <p14:tracePt t="210106" x="4759325" y="3330575"/>
          <p14:tracePt t="210122" x="4768850" y="3330575"/>
          <p14:tracePt t="210139" x="4776788" y="3330575"/>
          <p14:tracePt t="210155" x="4795838" y="3330575"/>
          <p14:tracePt t="210190" x="4803775" y="3330575"/>
          <p14:tracePt t="210227" x="4813300" y="3330575"/>
          <p14:tracePt t="210300" x="4830763" y="3330575"/>
          <p14:tracePt t="220359" x="4670425" y="3375025"/>
          <p14:tracePt t="220371" x="4456113" y="3438525"/>
          <p14:tracePt t="220383" x="4303713" y="3492500"/>
          <p14:tracePt t="220396" x="4152900" y="3536950"/>
          <p14:tracePt t="220420" x="3768725" y="3652838"/>
          <p14:tracePt t="220432" x="3589338" y="3714750"/>
          <p14:tracePt t="220445" x="3394075" y="3786188"/>
          <p14:tracePt t="220459" x="3179763" y="3894138"/>
          <p14:tracePt t="220474" x="2946400" y="4010025"/>
          <p14:tracePt t="220491" x="2724150" y="4116388"/>
          <p14:tracePt t="220508" x="2374900" y="4268788"/>
          <p14:tracePt t="220524" x="2295525" y="4322763"/>
          <p14:tracePt t="220541" x="2259013" y="4330700"/>
          <p14:tracePt t="220558" x="2251075" y="4330700"/>
          <p14:tracePt t="220598" x="2268538" y="4330700"/>
          <p14:tracePt t="220611" x="2438400" y="4330700"/>
          <p14:tracePt t="220625" x="2608263" y="4322763"/>
          <p14:tracePt t="220641" x="2803525" y="4286250"/>
          <p14:tracePt t="220660" x="3044825" y="4251325"/>
          <p14:tracePt t="220674" x="3089275" y="4233863"/>
          <p14:tracePt t="220692" x="3125788" y="4233863"/>
          <p14:tracePt t="220709" x="3133725" y="4233863"/>
          <p14:tracePt t="220741" x="3081338" y="4268788"/>
          <p14:tracePt t="220758" x="2822575" y="4394200"/>
          <p14:tracePt t="220775" x="2670175" y="4456113"/>
          <p14:tracePt t="220792" x="2571750" y="4465638"/>
          <p14:tracePt t="220807" x="2482850" y="4465638"/>
          <p14:tracePt t="220824" x="2465388" y="4465638"/>
          <p14:tracePt t="220857" x="2473325" y="4465638"/>
          <p14:tracePt t="220873" x="2490788" y="4456113"/>
          <p14:tracePt t="220890" x="2544763" y="4429125"/>
          <p14:tracePt t="220906" x="2786063" y="4429125"/>
          <p14:tracePt t="220923" x="2911475" y="4429125"/>
          <p14:tracePt t="220940" x="3044825" y="4448175"/>
          <p14:tracePt t="220958" x="3071813" y="4465638"/>
          <p14:tracePt t="220974" x="3081338" y="4473575"/>
          <p14:tracePt t="220991" x="3081338" y="4492625"/>
          <p14:tracePt t="221007" x="3054350" y="4500563"/>
          <p14:tracePt t="221024" x="3000375" y="4519613"/>
          <p14:tracePt t="221040" x="2955925" y="4519613"/>
          <p14:tracePt t="221057" x="2928938" y="4519613"/>
          <p14:tracePt t="221090" x="2928938" y="4510088"/>
          <p14:tracePt t="221108" x="2946400" y="4473575"/>
          <p14:tracePt t="221125" x="3017838" y="4448175"/>
          <p14:tracePt t="221141" x="3268663" y="4376738"/>
          <p14:tracePt t="221158" x="3375025" y="4357688"/>
          <p14:tracePt t="221175" x="3446463" y="4340225"/>
          <p14:tracePt t="221191" x="3490913" y="4340225"/>
          <p14:tracePt t="221237" x="3446463" y="4340225"/>
          <p14:tracePt t="221250" x="3295650" y="4357688"/>
          <p14:tracePt t="221261" x="3152775" y="4357688"/>
          <p14:tracePt t="221275" x="2965450" y="4376738"/>
          <p14:tracePt t="221291" x="2768600" y="4402138"/>
          <p14:tracePt t="221307" x="2652713" y="4402138"/>
          <p14:tracePt t="221324" x="2562225" y="4394200"/>
          <p14:tracePt t="221341" x="2554288" y="4384675"/>
          <p14:tracePt t="221374" x="2554288" y="4376738"/>
          <p14:tracePt t="234623" x="2571750" y="4376738"/>
          <p14:tracePt t="234639" x="2598738" y="4376738"/>
          <p14:tracePt t="234651" x="2608263" y="4376738"/>
          <p14:tracePt t="234664" x="2625725" y="4376738"/>
          <p14:tracePt t="234676" x="2633663" y="4376738"/>
          <p14:tracePt t="234693" x="2643188" y="4376738"/>
          <p14:tracePt t="234709" x="2660650" y="4376738"/>
          <p14:tracePt t="234726" x="2687638" y="4367213"/>
          <p14:tracePt t="234743" x="2697163" y="4367213"/>
          <p14:tracePt t="234761" x="2751138" y="4340225"/>
          <p14:tracePt t="234776" x="2768600" y="4340225"/>
          <p14:tracePt t="234793" x="2795588" y="4330700"/>
          <p14:tracePt t="234809" x="2840038" y="4305300"/>
          <p14:tracePt t="234826" x="2884488" y="4286250"/>
          <p14:tracePt t="234843" x="2938463" y="4286250"/>
          <p14:tracePt t="234859" x="3009900" y="4278313"/>
          <p14:tracePt t="234875" x="3062288" y="4278313"/>
          <p14:tracePt t="234892" x="3108325" y="4278313"/>
          <p14:tracePt t="234909" x="3125788" y="4278313"/>
          <p14:tracePt t="234925" x="3170238" y="4278313"/>
          <p14:tracePt t="234942" x="3197225" y="4278313"/>
          <p14:tracePt t="234962" x="3232150" y="4278313"/>
          <p14:tracePt t="234976" x="3251200" y="4278313"/>
          <p14:tracePt t="234993" x="3259138" y="4278313"/>
          <p14:tracePt t="235009" x="3268663" y="4278313"/>
          <p14:tracePt t="235046" x="3276600" y="4278313"/>
          <p14:tracePt t="235058" x="3295650" y="4286250"/>
          <p14:tracePt t="235070" x="3303588" y="4286250"/>
          <p14:tracePt t="235095" x="3313113" y="4286250"/>
          <p14:tracePt t="235119" x="3322638" y="4286250"/>
          <p14:tracePt t="235278" x="3330575" y="4286250"/>
          <p14:tracePt t="235302" x="3340100" y="4286250"/>
          <p14:tracePt t="235315" x="3348038" y="4286250"/>
          <p14:tracePt t="235326" x="3375025" y="4286250"/>
          <p14:tracePt t="235339" x="3394075" y="4286250"/>
          <p14:tracePt t="235351" x="3419475" y="4286250"/>
          <p14:tracePt t="235363" x="3429000" y="4295775"/>
          <p14:tracePt t="235377" x="3438525" y="4295775"/>
          <p14:tracePt t="235392" x="3446463" y="4295775"/>
          <p14:tracePt t="235409" x="3465513" y="4295775"/>
          <p14:tracePt t="235426" x="3500438" y="4295775"/>
          <p14:tracePt t="235442" x="3517900" y="4295775"/>
          <p14:tracePt t="235459" x="3536950" y="4295775"/>
          <p14:tracePt t="235475" x="3554413" y="4295775"/>
          <p14:tracePt t="235509" x="3562350" y="4295775"/>
          <p14:tracePt t="235525" x="3625850" y="4295775"/>
          <p14:tracePt t="235542" x="3660775" y="4295775"/>
          <p14:tracePt t="235559" x="3741738" y="4295775"/>
          <p14:tracePt t="235576" x="3776663" y="4295775"/>
          <p14:tracePt t="235592" x="3813175" y="4295775"/>
          <p14:tracePt t="235609" x="3867150" y="4295775"/>
          <p14:tracePt t="235626" x="3884613" y="4295775"/>
          <p14:tracePt t="235642" x="3894138" y="4295775"/>
          <p14:tracePt t="235659" x="3919538" y="4295775"/>
          <p14:tracePt t="235675" x="3946525" y="4295775"/>
          <p14:tracePt t="235692" x="3990975" y="4295775"/>
          <p14:tracePt t="235710" x="4017963" y="4295775"/>
          <p14:tracePt t="235726" x="4027488" y="4295775"/>
          <p14:tracePt t="235743" x="4054475" y="4295775"/>
          <p14:tracePt t="235759" x="4062413" y="4295775"/>
          <p14:tracePt t="235776" x="4071938" y="4295775"/>
          <p14:tracePt t="235794" x="4108450" y="4295775"/>
          <p14:tracePt t="235809" x="4116388" y="4295775"/>
          <p14:tracePt t="235826" x="4125913" y="4295775"/>
          <p14:tracePt t="235843" x="4143375" y="4295775"/>
          <p14:tracePt t="235859" x="4170363" y="4295775"/>
          <p14:tracePt t="235875" x="4187825" y="4295775"/>
          <p14:tracePt t="235892" x="4224338" y="4295775"/>
          <p14:tracePt t="235909" x="4286250" y="4295775"/>
          <p14:tracePt t="235926" x="4295775" y="4295775"/>
          <p14:tracePt t="235943" x="4330700" y="4295775"/>
          <p14:tracePt t="235976" x="4340225" y="4295775"/>
          <p14:tracePt t="236004" x="4340225" y="4313238"/>
          <p14:tracePt t="236017" x="4340225" y="4322763"/>
          <p14:tracePt t="236029" x="4348163" y="4330700"/>
          <p14:tracePt t="236043" x="4375150" y="4349750"/>
          <p14:tracePt t="236060" x="4384675" y="4394200"/>
          <p14:tracePt t="236078" x="4402138" y="4456113"/>
          <p14:tracePt t="236093" x="4402138" y="4510088"/>
          <p14:tracePt t="236110" x="4394200" y="4545013"/>
          <p14:tracePt t="236127" x="4322763" y="4643438"/>
          <p14:tracePt t="236143" x="4276725" y="4706938"/>
          <p14:tracePt t="236160" x="4214813" y="4768850"/>
          <p14:tracePt t="236178" x="4062413" y="4884738"/>
          <p14:tracePt t="236193" x="3983038" y="4938713"/>
          <p14:tracePt t="236210" x="3902075" y="4965700"/>
          <p14:tracePt t="236227" x="3786188" y="4983163"/>
          <p14:tracePt t="236243" x="3759200" y="4983163"/>
          <p14:tracePt t="236259" x="3724275" y="4956175"/>
          <p14:tracePt t="236276" x="3633788" y="4830763"/>
          <p14:tracePt t="236292" x="3581400" y="4733925"/>
          <p14:tracePt t="236311" x="3527425" y="4643438"/>
          <p14:tracePt t="236326" x="3482975" y="4527550"/>
          <p14:tracePt t="236343" x="3482975" y="4492625"/>
          <p14:tracePt t="236360" x="3482975" y="4402138"/>
          <p14:tracePt t="236377" x="3500438" y="4357688"/>
          <p14:tracePt t="236393" x="3527425" y="4322763"/>
          <p14:tracePt t="236409" x="3643313" y="4197350"/>
          <p14:tracePt t="236426" x="3705225" y="4135438"/>
          <p14:tracePt t="236444" x="3786188" y="4064000"/>
          <p14:tracePt t="236459" x="3983038" y="3948113"/>
          <p14:tracePt t="236475" x="4062413" y="3894138"/>
          <p14:tracePt t="236493" x="4205288" y="3830638"/>
          <p14:tracePt t="236509" x="4286250" y="3813175"/>
          <p14:tracePt t="236526" x="4357688" y="3805238"/>
          <p14:tracePt t="236543" x="4510088" y="3805238"/>
          <p14:tracePt t="236560" x="4562475" y="3805238"/>
          <p14:tracePt t="236578" x="4670425" y="3805238"/>
          <p14:tracePt t="236593" x="4705350" y="3805238"/>
          <p14:tracePt t="236610" x="4759325" y="3805238"/>
          <p14:tracePt t="236627" x="4848225" y="3805238"/>
          <p14:tracePt t="236644" x="4894263" y="3805238"/>
          <p14:tracePt t="236659" x="4946650" y="3822700"/>
          <p14:tracePt t="236675" x="4983163" y="3830638"/>
          <p14:tracePt t="236693" x="5064125" y="3876675"/>
          <p14:tracePt t="236709" x="5089525" y="3894138"/>
          <p14:tracePt t="236725" x="5116513" y="3956050"/>
          <p14:tracePt t="236742" x="5135563" y="4125913"/>
          <p14:tracePt t="236759" x="5135563" y="4268788"/>
          <p14:tracePt t="236778" x="5126038" y="4537075"/>
          <p14:tracePt t="236793" x="5089525" y="4662488"/>
          <p14:tracePt t="236810" x="5037138" y="4768850"/>
          <p14:tracePt t="236826" x="4857750" y="4965700"/>
          <p14:tracePt t="236843" x="4741863" y="5054600"/>
          <p14:tracePt t="236860" x="4616450" y="5116513"/>
          <p14:tracePt t="236877" x="4384675" y="5197475"/>
          <p14:tracePt t="236893" x="4241800" y="5197475"/>
          <p14:tracePt t="236912" x="4017963" y="5170488"/>
          <p14:tracePt t="236926" x="3867150" y="5116513"/>
          <p14:tracePt t="236943" x="3714750" y="5045075"/>
          <p14:tracePt t="236960" x="3500438" y="4840288"/>
          <p14:tracePt t="236976" x="3402013" y="4733925"/>
          <p14:tracePt t="236993" x="3348038" y="4625975"/>
          <p14:tracePt t="237010" x="3330575" y="4384675"/>
          <p14:tracePt t="237026" x="3357563" y="4278313"/>
          <p14:tracePt t="237045" x="3544888" y="4064000"/>
          <p14:tracePt t="237060" x="3652838" y="3965575"/>
          <p14:tracePt t="237076" x="3786188" y="3894138"/>
          <p14:tracePt t="237094" x="3929063" y="3857625"/>
          <p14:tracePt t="237110" x="4251325" y="3786188"/>
          <p14:tracePt t="237126" x="4394200" y="3786188"/>
          <p14:tracePt t="237145" x="4608513" y="3786188"/>
          <p14:tracePt t="237163" x="4776788" y="3830638"/>
          <p14:tracePt t="237176" x="4867275" y="3902075"/>
          <p14:tracePt t="237193" x="4929188" y="3965575"/>
          <p14:tracePt t="237212" x="4992688" y="4098925"/>
          <p14:tracePt t="237226" x="4992688" y="4197350"/>
          <p14:tracePt t="237244" x="4992688" y="4295775"/>
          <p14:tracePt t="237260" x="4894263" y="4554538"/>
          <p14:tracePt t="237278" x="4759325" y="4687888"/>
          <p14:tracePt t="237294" x="4608513" y="4805363"/>
          <p14:tracePt t="237309" x="4232275" y="4938713"/>
          <p14:tracePt t="237325" x="4089400" y="4956175"/>
          <p14:tracePt t="237344" x="3867150" y="4911725"/>
          <p14:tracePt t="237359" x="3776663" y="4840288"/>
          <p14:tracePt t="237376" x="3705225" y="4759325"/>
          <p14:tracePt t="237392" x="3625850" y="4545013"/>
          <p14:tracePt t="237409" x="3625850" y="4402138"/>
          <p14:tracePt t="237426" x="3625850" y="4259263"/>
          <p14:tracePt t="237443" x="3803650" y="3956050"/>
          <p14:tracePt t="237459" x="3938588" y="3822700"/>
          <p14:tracePt t="237476" x="4071938" y="3724275"/>
          <p14:tracePt t="237492" x="4322763" y="3635375"/>
          <p14:tracePt t="237509" x="4446588" y="3616325"/>
          <p14:tracePt t="237527" x="4724400" y="3662363"/>
          <p14:tracePt t="237542" x="4830763" y="3733800"/>
          <p14:tracePt t="237559" x="4938713" y="3849688"/>
          <p14:tracePt t="237576" x="5064125" y="4064000"/>
          <p14:tracePt t="237593" x="5099050" y="4162425"/>
          <p14:tracePt t="237612" x="5099050" y="4402138"/>
          <p14:tracePt t="237627" x="5089525" y="4545013"/>
          <p14:tracePt t="237643" x="5010150" y="4697413"/>
          <p14:tracePt t="237660" x="4875213" y="4857750"/>
          <p14:tracePt t="237678" x="4714875" y="4992688"/>
          <p14:tracePt t="237693" x="4322763" y="5170488"/>
          <p14:tracePt t="237710" x="4125913" y="5207000"/>
          <p14:tracePt t="237727" x="3687763" y="5116513"/>
          <p14:tracePt t="237743" x="3527425" y="4973638"/>
          <p14:tracePt t="237760" x="3455988" y="4822825"/>
          <p14:tracePt t="237778" x="3394075" y="4510088"/>
          <p14:tracePt t="237793" x="3429000" y="4357688"/>
          <p14:tracePt t="237811" x="3500438" y="4206875"/>
          <p14:tracePt t="237826" x="3768725" y="3983038"/>
          <p14:tracePt t="237843" x="3938588" y="3902075"/>
          <p14:tracePt t="237861" x="4259263" y="3830638"/>
          <p14:tracePt t="237877" x="4402138" y="3830638"/>
          <p14:tracePt t="237893" x="4545013" y="3830638"/>
          <p14:tracePt t="237910" x="4732338" y="3921125"/>
          <p14:tracePt t="237927" x="4776788" y="3965575"/>
          <p14:tracePt t="237944" x="4803775" y="4019550"/>
          <p14:tracePt t="237960" x="4822825" y="4224338"/>
          <p14:tracePt t="237977" x="4822825" y="4340225"/>
          <p14:tracePt t="237994" x="4660900" y="4598988"/>
          <p14:tracePt t="238010" x="4527550" y="4714875"/>
          <p14:tracePt t="238026" x="4357688" y="4795838"/>
          <p14:tracePt t="238043" x="4037013" y="4867275"/>
          <p14:tracePt t="238060" x="3894138" y="4867275"/>
          <p14:tracePt t="238078" x="3705225" y="4795838"/>
          <p14:tracePt t="238092" x="3643313" y="4724400"/>
          <p14:tracePt t="238109" x="3625850" y="4652963"/>
          <p14:tracePt t="238126" x="3608388" y="4402138"/>
          <p14:tracePt t="238143" x="3660775" y="4259263"/>
          <p14:tracePt t="238159" x="3751263" y="4125913"/>
          <p14:tracePt t="238176" x="3867150" y="3992563"/>
          <p14:tracePt t="238193" x="4152900" y="3805238"/>
          <p14:tracePt t="238209" x="4276725" y="3768725"/>
          <p14:tracePt t="238226" x="4402138" y="3751263"/>
          <p14:tracePt t="238243" x="4795838" y="3876675"/>
          <p14:tracePt t="238259" x="4921250" y="3973513"/>
          <p14:tracePt t="238276" x="5000625" y="4098925"/>
          <p14:tracePt t="238292" x="5081588" y="4286250"/>
          <p14:tracePt t="238309" x="5099050" y="4384675"/>
          <p14:tracePt t="238326" x="5099050" y="4456113"/>
          <p14:tracePt t="238343" x="5064125" y="4598988"/>
          <p14:tracePt t="238359" x="4973638" y="4687888"/>
          <p14:tracePt t="238377" x="4625975" y="4778375"/>
          <p14:tracePt t="238393" x="4411663" y="4795838"/>
          <p14:tracePt t="238409" x="4179888" y="4795838"/>
          <p14:tracePt t="238426" x="3768725" y="4706938"/>
          <p14:tracePt t="238443" x="3633788" y="4616450"/>
          <p14:tracePt t="238459" x="3544888" y="4483100"/>
          <p14:tracePt t="238476" x="3465513" y="4214813"/>
          <p14:tracePt t="238492" x="3473450" y="4064000"/>
          <p14:tracePt t="238510" x="3705225" y="3795713"/>
          <p14:tracePt t="238526" x="3884613" y="3679825"/>
          <p14:tracePt t="238543" x="4062413" y="3581400"/>
          <p14:tracePt t="238559" x="4419600" y="3509963"/>
          <p14:tracePt t="238576" x="4562475" y="3509963"/>
          <p14:tracePt t="238593" x="4705350" y="3509963"/>
          <p14:tracePt t="238609" x="4894263" y="3544888"/>
          <p14:tracePt t="238627" x="4929188" y="3589338"/>
          <p14:tracePt t="238643" x="4983163" y="3687763"/>
          <p14:tracePt t="238659" x="4983163" y="3759200"/>
          <p14:tracePt t="238676" x="4983163" y="3857625"/>
          <p14:tracePt t="238693" x="4965700" y="3956050"/>
          <p14:tracePt t="238709" x="4884738" y="4090988"/>
          <p14:tracePt t="238726" x="4616450" y="4402138"/>
          <p14:tracePt t="238743" x="4276725" y="4591050"/>
          <p14:tracePt t="238761" x="3911600" y="4687888"/>
          <p14:tracePt t="238776" x="3786188" y="4679950"/>
          <p14:tracePt t="238793" x="3724275" y="4598988"/>
          <p14:tracePt t="238809" x="3687763" y="4349750"/>
          <p14:tracePt t="238826" x="3732213" y="4179888"/>
          <p14:tracePt t="238843" x="3857625" y="4000500"/>
          <p14:tracePt t="238860" x="4241800" y="3714750"/>
          <p14:tracePt t="238876" x="4456113" y="3643313"/>
          <p14:tracePt t="238893" x="4652963" y="3616325"/>
          <p14:tracePt t="238909" x="4840288" y="3616325"/>
          <p14:tracePt t="238926" x="4867275" y="3616325"/>
          <p14:tracePt t="238943" x="4894263" y="3625850"/>
          <p14:tracePt t="238960" x="4902200" y="3635375"/>
          <p14:tracePt t="238976" x="4902200" y="3643313"/>
          <p14:tracePt t="238993" x="4902200" y="3670300"/>
          <p14:tracePt t="239009" x="4759325" y="3741738"/>
          <p14:tracePt t="239026" x="4633913" y="3759200"/>
          <p14:tracePt t="239043" x="4491038" y="3759200"/>
          <p14:tracePt t="239059" x="4197350" y="3714750"/>
          <p14:tracePt t="239076" x="4071938" y="3635375"/>
          <p14:tracePt t="239093" x="3840163" y="3375025"/>
          <p14:tracePt t="239109" x="3724275" y="3197225"/>
          <p14:tracePt t="239127" x="3608388" y="3017838"/>
          <p14:tracePt t="239143" x="3411538" y="2625725"/>
          <p14:tracePt t="239159" x="3330575" y="2492375"/>
          <p14:tracePt t="239176" x="3268663" y="2401888"/>
          <p14:tracePt t="239193" x="3224213" y="2366963"/>
          <p14:tracePt t="239209" x="3179763" y="2349500"/>
          <p14:tracePt t="239226" x="3160713" y="2349500"/>
          <p14:tracePt t="239243" x="3152775" y="2349500"/>
          <p14:tracePt t="239316" x="3143250" y="2349500"/>
          <p14:tracePt t="239329" x="3125788" y="2349500"/>
          <p14:tracePt t="239341" x="3081338" y="2349500"/>
          <p14:tracePt t="239353" x="3044825" y="2349500"/>
          <p14:tracePt t="239366" x="2990850" y="2349500"/>
          <p14:tracePt t="239378" x="2938463" y="2349500"/>
          <p14:tracePt t="239392" x="2867025" y="2349500"/>
          <p14:tracePt t="239409" x="2795588" y="2349500"/>
          <p14:tracePt t="239427" x="2625725" y="2349500"/>
          <p14:tracePt t="239442" x="2544763" y="2339975"/>
          <p14:tracePt t="239459" x="2509838" y="2339975"/>
          <p14:tracePt t="239476" x="2455863" y="2322513"/>
          <p14:tracePt t="239492" x="2446338" y="2312988"/>
          <p14:tracePt t="239535" x="2482850" y="2303463"/>
          <p14:tracePt t="239547" x="2571750" y="2303463"/>
          <p14:tracePt t="239560" x="2724150" y="2303463"/>
          <p14:tracePt t="239576" x="2840038" y="2303463"/>
          <p14:tracePt t="239592" x="2911475" y="2303463"/>
          <p14:tracePt t="239609" x="2965450" y="2303463"/>
          <p14:tracePt t="239626" x="2973388" y="2303463"/>
          <p14:tracePt t="239659" x="2911475" y="2303463"/>
          <p14:tracePt t="239676" x="2813050" y="2303463"/>
          <p14:tracePt t="239692" x="2643188" y="2322513"/>
          <p14:tracePt t="239709" x="2500313" y="2339975"/>
          <p14:tracePt t="239725" x="2322513" y="2339975"/>
          <p14:tracePt t="239742" x="2286000" y="2339975"/>
          <p14:tracePt t="239759" x="2276475" y="2339975"/>
          <p14:tracePt t="239792" x="2286000" y="2339975"/>
          <p14:tracePt t="239810" x="2544763" y="2339975"/>
          <p14:tracePt t="239825" x="2759075" y="2339975"/>
          <p14:tracePt t="239842" x="2946400" y="2357438"/>
          <p14:tracePt t="239859" x="3214688" y="2357438"/>
          <p14:tracePt t="239875" x="3232150" y="2357438"/>
          <p14:tracePt t="239892" x="3259138" y="2357438"/>
          <p14:tracePt t="239909" x="3268663" y="2357438"/>
          <p14:tracePt t="239933" x="3224213" y="2357438"/>
          <p14:tracePt t="239945" x="3108325" y="2349500"/>
          <p14:tracePt t="239959" x="2965450" y="2349500"/>
          <p14:tracePt t="239976" x="2795588" y="2349500"/>
          <p14:tracePt t="239992" x="2652713" y="2349500"/>
          <p14:tracePt t="240009" x="2455863" y="2357438"/>
          <p14:tracePt t="240026" x="2419350" y="2357438"/>
          <p14:tracePt t="240042" x="2411413" y="2357438"/>
          <p14:tracePt t="240059" x="2401888" y="2357438"/>
          <p14:tracePt t="240093" x="2419350" y="2357438"/>
          <p14:tracePt t="240104" x="2500313" y="2374900"/>
          <p14:tracePt t="240116" x="2625725" y="2411413"/>
          <p14:tracePt t="240128" x="2795588" y="2465388"/>
          <p14:tracePt t="240142" x="3009900" y="2509838"/>
          <p14:tracePt t="240159" x="3251200" y="2571750"/>
          <p14:tracePt t="240176" x="3500438" y="2652713"/>
          <p14:tracePt t="240192" x="3938588" y="2813050"/>
          <p14:tracePt t="240209" x="4116388" y="2884488"/>
          <p14:tracePt t="240226" x="4268788" y="2965450"/>
          <p14:tracePt t="240242" x="4483100" y="3143250"/>
          <p14:tracePt t="240259" x="4598988" y="3278188"/>
          <p14:tracePt t="240276" x="4687888" y="3411538"/>
          <p14:tracePt t="240292" x="4803775" y="3706813"/>
          <p14:tracePt t="240309" x="4840288" y="3857625"/>
          <p14:tracePt t="240326" x="4875213" y="4108450"/>
          <p14:tracePt t="240342" x="4894263" y="4206875"/>
          <p14:tracePt t="240359" x="4894263" y="4305300"/>
          <p14:tracePt t="240667" x="4857750" y="4340225"/>
          <p14:tracePt t="240679" x="4803775" y="4376738"/>
          <p14:tracePt t="240697" x="4741863" y="4402138"/>
          <p14:tracePt t="240710" x="4660900" y="4429125"/>
          <p14:tracePt t="240722" x="4589463" y="4429125"/>
          <p14:tracePt t="240733" x="4491038" y="4429125"/>
          <p14:tracePt t="240745" x="4394200" y="4429125"/>
          <p14:tracePt t="240759" x="4313238" y="4394200"/>
          <p14:tracePt t="240776" x="4224338" y="4340225"/>
          <p14:tracePt t="240795" x="4152900" y="4197350"/>
          <p14:tracePt t="240810" x="4152900" y="4081463"/>
          <p14:tracePt t="240827" x="4152900" y="3956050"/>
          <p14:tracePt t="240846" x="4232275" y="3706813"/>
          <p14:tracePt t="240861" x="4340225" y="3571875"/>
          <p14:tracePt t="240877" x="4456113" y="3482975"/>
          <p14:tracePt t="240894" x="4679950" y="3411538"/>
          <p14:tracePt t="240910" x="4822825" y="3411538"/>
          <p14:tracePt t="240929" x="5081588" y="3527425"/>
          <p14:tracePt t="240944" x="5187950" y="3625850"/>
          <p14:tracePt t="240960" x="5259388" y="3733800"/>
          <p14:tracePt t="240977" x="5295900" y="3830638"/>
          <p14:tracePt t="240994" x="5295900" y="4044950"/>
          <p14:tracePt t="241010" x="5207000" y="4251325"/>
          <p14:tracePt t="241027" x="5072063" y="4402138"/>
          <p14:tracePt t="241043" x="4679950" y="4564063"/>
          <p14:tracePt t="241060" x="4465638" y="4581525"/>
          <p14:tracePt t="241079" x="4081463" y="4581525"/>
          <p14:tracePt t="241094" x="3956050" y="4554538"/>
          <p14:tracePt t="241110" x="3867150" y="4483100"/>
          <p14:tracePt t="241128" x="3813175" y="4367213"/>
          <p14:tracePt t="241144" x="3813175" y="4268788"/>
          <p14:tracePt t="241160" x="3875088" y="4162425"/>
          <p14:tracePt t="241176" x="4116388" y="3956050"/>
          <p14:tracePt t="241193" x="4295775" y="3902075"/>
          <p14:tracePt t="241209" x="4465638" y="3884613"/>
          <p14:tracePt t="241226" x="4625975" y="3884613"/>
          <p14:tracePt t="241242" x="4884738" y="3965575"/>
          <p14:tracePt t="241259" x="4965700" y="4027488"/>
          <p14:tracePt t="241276" x="5027613" y="4170363"/>
          <p14:tracePt t="241292" x="5027613" y="4268788"/>
          <p14:tracePt t="241309" x="5000625" y="4367213"/>
          <p14:tracePt t="241326" x="4822825" y="4545013"/>
          <p14:tracePt t="241342" x="4697413" y="4598988"/>
          <p14:tracePt t="241360" x="4402138" y="4635500"/>
          <p14:tracePt t="241376" x="4259263" y="4625975"/>
          <p14:tracePt t="241392" x="4152900" y="4581525"/>
          <p14:tracePt t="241410" x="4017963" y="4421188"/>
          <p14:tracePt t="241427" x="4000500" y="4322763"/>
          <p14:tracePt t="241445" x="4062413" y="4071938"/>
          <p14:tracePt t="241461" x="4160838" y="3965575"/>
          <p14:tracePt t="241477" x="4268788" y="3876675"/>
          <p14:tracePt t="241494" x="4491038" y="3805238"/>
          <p14:tracePt t="241510" x="4589463" y="3805238"/>
          <p14:tracePt t="241526" x="4670425" y="3813175"/>
          <p14:tracePt t="241543" x="4759325" y="3884613"/>
          <p14:tracePt t="241560" x="4768850" y="3921125"/>
          <p14:tracePt t="241579" x="4759325" y="4071938"/>
          <p14:tracePt t="241594" x="4714875" y="4152900"/>
          <p14:tracePt t="241611" x="4625975" y="4224338"/>
          <p14:tracePt t="241628" x="4411663" y="4349750"/>
          <p14:tracePt t="241644" x="4295775" y="4357688"/>
          <p14:tracePt t="241660" x="4187825" y="4376738"/>
          <p14:tracePt t="241678" x="4081463" y="4376738"/>
          <p14:tracePt t="241694" x="4054475" y="4376738"/>
          <p14:tracePt t="241710" x="4044950" y="4376738"/>
          <p14:tracePt t="241726" x="4027488" y="4376738"/>
          <p14:tracePt t="241743" x="3929063" y="4376738"/>
          <p14:tracePt t="241760" x="3911600" y="4376738"/>
          <p14:tracePt t="241776" x="3822700" y="4394200"/>
          <p14:tracePt t="241792" x="3714750" y="4394200"/>
          <p14:tracePt t="241809" x="3687763" y="4394200"/>
          <p14:tracePt t="241826" x="3660775" y="4394200"/>
          <p14:tracePt t="241843" x="3643313" y="4394200"/>
          <p14:tracePt t="241888" x="3633788" y="4394200"/>
          <p14:tracePt t="241937" x="3625850" y="4394200"/>
          <p14:tracePt t="241964" x="3589338" y="4367213"/>
          <p14:tracePt t="241975" x="3554413" y="4357688"/>
          <p14:tracePt t="241988" x="3527425" y="4340225"/>
          <p14:tracePt t="242000" x="3517900" y="4340225"/>
          <p14:tracePt t="242013" x="3509963" y="4330700"/>
          <p14:tracePt t="242036" x="3490913" y="4330700"/>
          <p14:tracePt t="242060" x="3490913" y="4322763"/>
          <p14:tracePt t="242109" x="3500438" y="4322763"/>
          <p14:tracePt t="242133" x="3509963" y="4322763"/>
          <p14:tracePt t="242160" x="3517900" y="4322763"/>
          <p14:tracePt t="242184" x="3536950" y="4322763"/>
          <p14:tracePt t="242196" x="3589338" y="4322763"/>
          <p14:tracePt t="242213" x="3660775" y="4330700"/>
          <p14:tracePt t="242225" x="3741738" y="4330700"/>
          <p14:tracePt t="242237" x="3813175" y="4330700"/>
          <p14:tracePt t="242249" x="3848100" y="4330700"/>
          <p14:tracePt t="242263" x="3875088" y="4340225"/>
          <p14:tracePt t="242278" x="3884613" y="4340225"/>
          <p14:tracePt t="242293" x="3894138" y="4340225"/>
          <p14:tracePt t="242454" x="3884613" y="4340225"/>
          <p14:tracePt t="242466" x="3875088" y="4340225"/>
          <p14:tracePt t="242478" x="3867150" y="4340225"/>
          <p14:tracePt t="242491" x="3840163" y="4340225"/>
          <p14:tracePt t="242503" x="3803650" y="4322763"/>
          <p14:tracePt t="242515" x="3751263" y="4313238"/>
          <p14:tracePt t="242528" x="3643313" y="4295775"/>
          <p14:tracePt t="242543" x="3562350" y="4259263"/>
          <p14:tracePt t="242559" x="3490913" y="4251325"/>
          <p14:tracePt t="242576" x="3429000" y="4233863"/>
          <p14:tracePt t="242593" x="3419475" y="4233863"/>
          <p14:tracePt t="242609" x="3402013" y="4233863"/>
          <p14:tracePt t="242662" x="3419475" y="4233863"/>
          <p14:tracePt t="242674" x="3455988" y="4233863"/>
          <p14:tracePt t="242685" x="3527425" y="4241800"/>
          <p14:tracePt t="242698" x="3633788" y="4259263"/>
          <p14:tracePt t="242715" x="3732213" y="4278313"/>
          <p14:tracePt t="242729" x="3786188" y="4286250"/>
          <p14:tracePt t="242743" x="3813175" y="4286250"/>
          <p14:tracePt t="242760" x="3830638" y="4286250"/>
          <p14:tracePt t="242776" x="3840163" y="4295775"/>
          <p14:tracePt t="242848" x="3830638" y="4295775"/>
          <p14:tracePt t="242860" x="3822700" y="4295775"/>
          <p14:tracePt t="242874" x="3795713" y="4295775"/>
          <p14:tracePt t="242886" x="3776663" y="4295775"/>
          <p14:tracePt t="242898" x="3732213" y="4295775"/>
          <p14:tracePt t="242910" x="3724275" y="4286250"/>
          <p14:tracePt t="242926" x="3714750" y="4286250"/>
          <p14:tracePt t="242943" x="3705225" y="4286250"/>
          <p14:tracePt t="242959" x="3705225" y="4278313"/>
          <p14:tracePt t="242985" x="3714750" y="4278313"/>
          <p14:tracePt t="242997" x="3741738" y="4278313"/>
          <p14:tracePt t="243011" x="3795713" y="4295775"/>
          <p14:tracePt t="243026" x="3830638" y="4295775"/>
          <p14:tracePt t="243044" x="3857625" y="4305300"/>
          <p14:tracePt t="243062" x="3884613" y="4313238"/>
          <p14:tracePt t="243122" x="3875088" y="4313238"/>
          <p14:tracePt t="243134" x="3867150" y="4313238"/>
          <p14:tracePt t="243148" x="3857625" y="4313238"/>
          <p14:tracePt t="243160" x="3848100" y="4313238"/>
          <p14:tracePt t="243247" x="3857625" y="4313238"/>
          <p14:tracePt t="243259" x="3902075" y="4313238"/>
          <p14:tracePt t="243271" x="3973513" y="4313238"/>
          <p14:tracePt t="243283" x="4089400" y="4313238"/>
          <p14:tracePt t="243296" x="4259263" y="4313238"/>
          <p14:tracePt t="243310" x="4402138" y="4313238"/>
          <p14:tracePt t="243326" x="4545013" y="4313238"/>
          <p14:tracePt t="243343" x="4670425" y="4313238"/>
          <p14:tracePt t="243360" x="4705350" y="4313238"/>
          <p14:tracePt t="243377" x="4732338" y="4313238"/>
          <p14:tracePt t="243393" x="4795838" y="4313238"/>
          <p14:tracePt t="243410" x="4803775" y="4330700"/>
          <p14:tracePt t="243426" x="4822825" y="4330700"/>
          <p14:tracePt t="243443" x="4867275" y="4349750"/>
          <p14:tracePt t="243459" x="4929188" y="4367213"/>
          <p14:tracePt t="243476" x="5010150" y="4394200"/>
          <p14:tracePt t="243493" x="5116513" y="4421188"/>
          <p14:tracePt t="243509" x="5153025" y="4421188"/>
          <p14:tracePt t="243526" x="5187950" y="4438650"/>
          <p14:tracePt t="243543" x="5197475" y="4438650"/>
          <p14:tracePt t="243576" x="5207000" y="4438650"/>
          <p14:tracePt t="243593" x="5207000" y="4448175"/>
          <p14:tracePt t="243613" x="5241925" y="4448175"/>
          <p14:tracePt t="243628" x="5251450" y="4448175"/>
          <p14:tracePt t="243644" x="5259388" y="4448175"/>
          <p14:tracePt t="243661" x="5268913" y="4448175"/>
          <p14:tracePt t="243777" x="5241925" y="4429125"/>
          <p14:tracePt t="243788" x="5207000" y="4402138"/>
          <p14:tracePt t="243800" x="5153025" y="4394200"/>
          <p14:tracePt t="243813" x="5099050" y="4376738"/>
          <p14:tracePt t="243827" x="5072063" y="4367213"/>
          <p14:tracePt t="243844" x="5045075" y="4367213"/>
          <p14:tracePt t="243861" x="5037138" y="4357688"/>
          <p14:tracePt t="243877" x="5037138" y="4349750"/>
          <p14:tracePt t="243909" x="5037138" y="4330700"/>
          <p14:tracePt t="243926" x="5072063" y="4322763"/>
          <p14:tracePt t="243943" x="5126038" y="4313238"/>
          <p14:tracePt t="243959" x="5259388" y="4278313"/>
          <p14:tracePt t="243976" x="5313363" y="4278313"/>
          <p14:tracePt t="243993" x="5357813" y="4268788"/>
          <p14:tracePt t="244009" x="5375275" y="4259263"/>
          <p14:tracePt t="244026" x="5384800" y="4259263"/>
          <p14:tracePt t="244082" x="5375275" y="4259263"/>
          <p14:tracePt t="246027" x="5340350" y="4268788"/>
          <p14:tracePt t="246039" x="5303838" y="4313238"/>
          <p14:tracePt t="246052" x="5214938" y="4367213"/>
          <p14:tracePt t="246063" x="5135563" y="4429125"/>
          <p14:tracePt t="246077" x="5045075" y="4500563"/>
          <p14:tracePt t="246094" x="4938713" y="4572000"/>
          <p14:tracePt t="246113" x="4751388" y="4670425"/>
          <p14:tracePt t="246129" x="4670425" y="4706938"/>
          <p14:tracePt t="246161" x="4394200" y="4822825"/>
          <p14:tracePt t="246178" x="4313238" y="4857750"/>
          <p14:tracePt t="246196" x="4259263" y="4867275"/>
          <p14:tracePt t="246211" x="4179888" y="4884738"/>
          <p14:tracePt t="246227" x="4152900" y="4884738"/>
          <p14:tracePt t="246243" x="4116388" y="4884738"/>
          <p14:tracePt t="246260" x="4044950" y="4884738"/>
          <p14:tracePt t="246276" x="4000500" y="4884738"/>
          <p14:tracePt t="246293" x="3965575" y="4884738"/>
          <p14:tracePt t="246310" x="3929063" y="4884738"/>
          <p14:tracePt t="246354" x="3929063" y="4876800"/>
          <p14:tracePt t="246368" x="3929063" y="4867275"/>
          <p14:tracePt t="246381" x="3929063" y="4849813"/>
          <p14:tracePt t="246395" x="3938588" y="4805363"/>
          <p14:tracePt t="246411" x="3946525" y="4751388"/>
          <p14:tracePt t="246428" x="4010025" y="4616450"/>
          <p14:tracePt t="246444" x="4062413" y="4527550"/>
          <p14:tracePt t="246461" x="4108450" y="4465638"/>
          <p14:tracePt t="246478" x="4214813" y="4357688"/>
          <p14:tracePt t="246494" x="4259263" y="4330700"/>
          <p14:tracePt t="246512" x="4313238" y="4322763"/>
          <p14:tracePt t="246528" x="4438650" y="4305300"/>
          <p14:tracePt t="246544" x="4473575" y="4305300"/>
          <p14:tracePt t="246560" x="4500563" y="4305300"/>
          <p14:tracePt t="246577" x="4510088" y="4305300"/>
          <p14:tracePt t="246599" x="4518025" y="4305300"/>
          <p14:tracePt t="246672" x="4510088" y="4305300"/>
          <p14:tracePt t="246684" x="4500563" y="4305300"/>
          <p14:tracePt t="246696" x="4491038" y="4305300"/>
          <p14:tracePt t="246709" x="4483100" y="4305300"/>
          <p14:tracePt t="246720" x="4465638" y="4305300"/>
          <p14:tracePt t="246732" x="4446588" y="4305300"/>
          <p14:tracePt t="246750" x="4411663" y="4313238"/>
          <p14:tracePt t="246763" x="4348163" y="4340225"/>
          <p14:tracePt t="246777" x="4313238" y="4367213"/>
          <p14:tracePt t="246793" x="4286250" y="4394200"/>
          <p14:tracePt t="246811" x="4259263" y="4402138"/>
          <p14:tracePt t="246826" x="4251325" y="4411663"/>
          <p14:tracePt t="246843" x="4251325" y="4421188"/>
          <p14:tracePt t="246860" x="4241800" y="4456113"/>
          <p14:tracePt t="246876" x="4214813" y="4510088"/>
          <p14:tracePt t="246893" x="4197350" y="4572000"/>
          <p14:tracePt t="246910" x="4152900" y="4724400"/>
          <p14:tracePt t="246927" x="4152900" y="4778375"/>
          <p14:tracePt t="246943" x="4133850" y="4830763"/>
          <p14:tracePt t="246960" x="4125913" y="4894263"/>
          <p14:tracePt t="246977" x="4125913" y="4911725"/>
          <p14:tracePt t="246993" x="4125913" y="4929188"/>
          <p14:tracePt t="247010" x="4125913" y="4992688"/>
          <p14:tracePt t="247027" x="4143375" y="5027613"/>
          <p14:tracePt t="247043" x="4152900" y="5072063"/>
          <p14:tracePt t="247060" x="4179888" y="5153025"/>
          <p14:tracePt t="247077" x="4197350" y="5187950"/>
          <p14:tracePt t="247093" x="4214813" y="5224463"/>
          <p14:tracePt t="247110" x="4224338" y="5241925"/>
          <p14:tracePt t="247127" x="4241800" y="5268913"/>
          <p14:tracePt t="247143" x="4259263" y="5322888"/>
          <p14:tracePt t="247160" x="4276725" y="5340350"/>
          <p14:tracePt t="247177" x="4286250" y="5349875"/>
          <p14:tracePt t="247193" x="4295775" y="5367338"/>
          <p14:tracePt t="247280" x="4303713" y="5349875"/>
          <p14:tracePt t="247291" x="4303713" y="5330825"/>
          <p14:tracePt t="247303" x="4303713" y="5286375"/>
          <p14:tracePt t="247315" x="4303713" y="5268913"/>
          <p14:tracePt t="247328" x="4303713" y="5214938"/>
          <p14:tracePt t="247343" x="4303713" y="5170488"/>
          <p14:tracePt t="247360" x="4286250" y="5153025"/>
          <p14:tracePt t="247377" x="4276725" y="5054600"/>
          <p14:tracePt t="247393" x="4276725" y="5037138"/>
          <p14:tracePt t="247410" x="4276725" y="5019675"/>
          <p14:tracePt t="247427" x="4276725" y="5000625"/>
          <p14:tracePt t="247460" x="4276725" y="4992688"/>
          <p14:tracePt t="247477" x="4286250" y="4956175"/>
          <p14:tracePt t="247493" x="4313238" y="4948238"/>
          <p14:tracePt t="247510" x="4394200" y="4867275"/>
          <p14:tracePt t="247527" x="4456113" y="4822825"/>
          <p14:tracePt t="247543" x="4537075" y="4768850"/>
          <p14:tracePt t="247560" x="4589463" y="4714875"/>
          <p14:tracePt t="247577" x="4598988" y="4714875"/>
          <p14:tracePt t="247595" x="4608513" y="4706938"/>
          <p14:tracePt t="247610" x="4616450" y="4697413"/>
          <p14:tracePt t="247679" x="4616450" y="4687888"/>
          <p14:tracePt t="247758" x="4608513" y="4687888"/>
          <p14:tracePt t="247783" x="4598988" y="4687888"/>
          <p14:tracePt t="247795" x="4589463" y="4687888"/>
          <p14:tracePt t="247807" x="4581525" y="4687888"/>
          <p14:tracePt t="247819" x="4572000" y="4687888"/>
          <p14:tracePt t="247831" x="4537075" y="4697413"/>
          <p14:tracePt t="247844" x="4510088" y="4714875"/>
          <p14:tracePt t="247861" x="4465638" y="4751388"/>
          <p14:tracePt t="247877" x="4429125" y="4778375"/>
          <p14:tracePt t="247893" x="4348163" y="4849813"/>
          <p14:tracePt t="247910" x="4322763" y="4857750"/>
          <p14:tracePt t="247927" x="4313238" y="4884738"/>
          <p14:tracePt t="247988" x="4313238" y="4894263"/>
          <p14:tracePt t="248024" x="4313238" y="4902200"/>
          <p14:tracePt t="248036" x="4313238" y="4921250"/>
          <p14:tracePt t="248049" x="4313238" y="4929188"/>
          <p14:tracePt t="248062" x="4313238" y="4948238"/>
          <p14:tracePt t="248077" x="4313238" y="4965700"/>
          <p14:tracePt t="248093" x="4313238" y="4973638"/>
          <p14:tracePt t="248110" x="4313238" y="5000625"/>
          <p14:tracePt t="248127" x="4313238" y="5010150"/>
          <p14:tracePt t="248146" x="4322763" y="5027613"/>
          <p14:tracePt t="248161" x="4322763" y="5045075"/>
          <p14:tracePt t="248178" x="4348163" y="5064125"/>
          <p14:tracePt t="248196" x="4357688" y="5081588"/>
          <p14:tracePt t="248212" x="4357688" y="5091113"/>
          <p14:tracePt t="248228" x="4367213" y="5091113"/>
          <p14:tracePt t="248244" x="4375150" y="5099050"/>
          <p14:tracePt t="248263" x="4394200" y="5116513"/>
          <p14:tracePt t="248294" x="4402138" y="5126038"/>
          <p14:tracePt t="248338" x="4411663" y="5135563"/>
          <p14:tracePt t="248374" x="4411663" y="5143500"/>
          <p14:tracePt t="248386" x="4411663" y="5153025"/>
          <p14:tracePt t="248411" x="4411663" y="5162550"/>
          <p14:tracePt t="248447" x="4402138" y="5162550"/>
          <p14:tracePt t="248470" x="4384675" y="5162550"/>
          <p14:tracePt t="248482" x="4384675" y="5153025"/>
          <p14:tracePt t="248494" x="4375150" y="5143500"/>
          <p14:tracePt t="248506" x="4367213" y="5108575"/>
          <p14:tracePt t="248519" x="4357688" y="5081588"/>
          <p14:tracePt t="248530" x="4340225" y="5054600"/>
          <p14:tracePt t="248543" x="4330700" y="5019675"/>
          <p14:tracePt t="248560" x="4313238" y="4983163"/>
          <p14:tracePt t="248577" x="4313238" y="4956175"/>
          <p14:tracePt t="248593" x="4313238" y="4911725"/>
          <p14:tracePt t="248610" x="4303713" y="4902200"/>
          <p14:tracePt t="248627" x="4303713" y="4894263"/>
          <p14:tracePt t="248643" x="4303713" y="4876800"/>
          <p14:tracePt t="248660" x="4303713" y="4867275"/>
          <p14:tracePt t="248677" x="4303713" y="4857750"/>
          <p14:tracePt t="248693" x="4303713" y="4849813"/>
          <p14:tracePt t="248710" x="4313238" y="4840288"/>
          <p14:tracePt t="248727" x="4367213" y="4786313"/>
          <p14:tracePt t="248743" x="4402138" y="4778375"/>
          <p14:tracePt t="248760" x="4411663" y="4768850"/>
          <p14:tracePt t="248777" x="4438650" y="4759325"/>
          <p14:tracePt t="248793" x="4446588" y="4741863"/>
          <p14:tracePt t="248810" x="4456113" y="4741863"/>
          <p14:tracePt t="248827" x="4456113" y="4733925"/>
          <p14:tracePt t="248844" x="4465638" y="4733925"/>
          <p14:tracePt t="248901" x="4465638" y="4724400"/>
          <p14:tracePt t="248989" x="4456113" y="4724400"/>
          <p14:tracePt t="249027" x="4446588" y="4724400"/>
          <p14:tracePt t="249039" x="4438650" y="4724400"/>
          <p14:tracePt t="249051" x="4411663" y="4724400"/>
          <p14:tracePt t="249063" x="4384675" y="4751388"/>
          <p14:tracePt t="249077" x="4348163" y="4778375"/>
          <p14:tracePt t="249093" x="4322763" y="4805363"/>
          <p14:tracePt t="249110" x="4286250" y="4830763"/>
          <p14:tracePt t="249126" x="4259263" y="4867275"/>
          <p14:tracePt t="249143" x="4251325" y="4876800"/>
          <p14:tracePt t="249160" x="4241800" y="4876800"/>
          <p14:tracePt t="249176" x="4232275" y="4884738"/>
          <p14:tracePt t="249210" x="4232275" y="4911725"/>
          <p14:tracePt t="249243" x="4224338" y="4921250"/>
          <p14:tracePt t="249275" x="4224338" y="4929188"/>
          <p14:tracePt t="249287" x="4224338" y="4938713"/>
          <p14:tracePt t="249299" x="4224338" y="4948238"/>
          <p14:tracePt t="249311" x="4224338" y="4973638"/>
          <p14:tracePt t="249327" x="4224338" y="4992688"/>
          <p14:tracePt t="249344" x="4224338" y="5000625"/>
          <p14:tracePt t="249360" x="4224338" y="5019675"/>
          <p14:tracePt t="249377" x="4224338" y="5037138"/>
          <p14:tracePt t="249393" x="4224338" y="5045075"/>
          <p14:tracePt t="249410" x="4224338" y="5072063"/>
          <p14:tracePt t="249427" x="4224338" y="5099050"/>
          <p14:tracePt t="249443" x="4224338" y="5116513"/>
          <p14:tracePt t="249460" x="4224338" y="5180013"/>
          <p14:tracePt t="249477" x="4232275" y="5207000"/>
          <p14:tracePt t="249493" x="4232275" y="5214938"/>
          <p14:tracePt t="249510" x="4241800" y="5233988"/>
          <p14:tracePt t="249568" x="4241800" y="5251450"/>
          <p14:tracePt t="249604" x="4259263" y="5259388"/>
          <p14:tracePt t="249640" x="4268788" y="5259388"/>
          <p14:tracePt t="249652" x="4268788" y="5268913"/>
          <p14:tracePt t="249701" x="4276725" y="5268913"/>
          <p14:tracePt t="252693" x="4276725" y="5251450"/>
          <p14:tracePt t="252705" x="4276725" y="5233988"/>
          <p14:tracePt t="252717" x="4276725" y="5224463"/>
          <p14:tracePt t="252740" x="4276725" y="5197475"/>
          <p14:tracePt t="252751" x="4276725" y="5180013"/>
          <p14:tracePt t="252764" x="4286250" y="5135563"/>
          <p14:tracePt t="252777" x="4322763" y="5064125"/>
          <p14:tracePt t="252794" x="4348163" y="4983163"/>
          <p14:tracePt t="252811" x="4402138" y="4876800"/>
          <p14:tracePt t="252827" x="4500563" y="4733925"/>
          <p14:tracePt t="252844" x="4510088" y="4687888"/>
          <p14:tracePt t="252861" x="4537075" y="4652963"/>
          <p14:tracePt t="252877" x="4545013" y="4643438"/>
          <p14:tracePt t="252894" x="4545013" y="4635500"/>
          <p14:tracePt t="252910" x="4581525" y="4598988"/>
          <p14:tracePt t="252927" x="4598988" y="4564063"/>
          <p14:tracePt t="252944" x="4608513" y="4537075"/>
          <p14:tracePt t="252960" x="4616450" y="4519613"/>
          <p14:tracePt t="252977" x="4616450" y="4510088"/>
          <p14:tracePt t="253084" x="4608513" y="4510088"/>
          <p14:tracePt t="253095" x="4598988" y="4519613"/>
          <p14:tracePt t="253107" x="4572000" y="4527550"/>
          <p14:tracePt t="253119" x="4545013" y="4554538"/>
          <p14:tracePt t="253132" x="4527550" y="4572000"/>
          <p14:tracePt t="253145" x="4500563" y="4581525"/>
          <p14:tracePt t="253162" x="4473575" y="4608513"/>
          <p14:tracePt t="253180" x="4411663" y="4635500"/>
          <p14:tracePt t="253196" x="4384675" y="4643438"/>
          <p14:tracePt t="253212" x="4375150" y="4643438"/>
          <p14:tracePt t="253229" x="4357688" y="4652963"/>
          <p14:tracePt t="253261" x="4357688" y="4662488"/>
          <p14:tracePt t="253277" x="4330700" y="4697413"/>
          <p14:tracePt t="253294" x="4313238" y="4724400"/>
          <p14:tracePt t="253310" x="4295775" y="4751388"/>
          <p14:tracePt t="253328" x="4268788" y="4768850"/>
          <p14:tracePt t="253344" x="4251325" y="4822825"/>
          <p14:tracePt t="253362" x="4232275" y="4830763"/>
          <p14:tracePt t="253379" x="4232275" y="4840288"/>
          <p14:tracePt t="253412" x="4232275" y="4867275"/>
          <p14:tracePt t="253428" x="4224338" y="4911725"/>
          <p14:tracePt t="253444" x="4214813" y="4938713"/>
          <p14:tracePt t="253461" x="4214813" y="4956175"/>
          <p14:tracePt t="253477" x="4205288" y="4973638"/>
          <p14:tracePt t="253511" x="4205288" y="4992688"/>
          <p14:tracePt t="253527" x="4205288" y="5000625"/>
          <p14:tracePt t="253544" x="4205288" y="5019675"/>
          <p14:tracePt t="253560" x="4205288" y="5064125"/>
          <p14:tracePt t="253578" x="4232275" y="5091113"/>
          <p14:tracePt t="253595" x="4241800" y="5116513"/>
          <p14:tracePt t="253612" x="4251325" y="5153025"/>
          <p14:tracePt t="253629" x="4251325" y="5162550"/>
          <p14:tracePt t="253646" x="4259263" y="5170488"/>
          <p14:tracePt t="253661" x="4259263" y="5180013"/>
          <p14:tracePt t="253678" x="4276725" y="5180013"/>
          <p14:tracePt t="253694" x="4276725" y="5187950"/>
          <p14:tracePt t="253711" x="4286250" y="5187950"/>
          <p14:tracePt t="253729" x="4286250" y="5197475"/>
          <p14:tracePt t="253779" x="4295775" y="5197475"/>
          <p14:tracePt t="253810" x="4295775" y="5207000"/>
          <p14:tracePt t="253821" x="4303713" y="5207000"/>
          <p14:tracePt t="253834" x="4303713" y="5224463"/>
          <p14:tracePt t="253847" x="4313238" y="5224463"/>
          <p14:tracePt t="253870" x="4322763" y="5224463"/>
          <p14:tracePt t="253882" x="4322763" y="5233988"/>
          <p14:tracePt t="254104" x="4322763" y="5214938"/>
          <p14:tracePt t="254117" x="4322763" y="5197475"/>
          <p14:tracePt t="254128" x="4322763" y="5162550"/>
          <p14:tracePt t="254141" x="4322763" y="5116513"/>
          <p14:tracePt t="254153" x="4303713" y="5081588"/>
          <p14:tracePt t="254165" x="4295775" y="5045075"/>
          <p14:tracePt t="254179" x="4276725" y="5019675"/>
          <p14:tracePt t="254195" x="4276725" y="4983163"/>
          <p14:tracePt t="254212" x="4268788" y="4921250"/>
          <p14:tracePt t="254228" x="4251325" y="4795838"/>
          <p14:tracePt t="254245" x="4251325" y="4741863"/>
          <p14:tracePt t="254264" x="4251325" y="4697413"/>
          <p14:tracePt t="254279" x="4259263" y="4687888"/>
          <p14:tracePt t="254295" x="4259263" y="4679950"/>
          <p14:tracePt t="254329" x="4268788" y="4679950"/>
          <p14:tracePt t="254345" x="4268788" y="4670425"/>
          <p14:tracePt t="254365" x="4276725" y="4670425"/>
          <p14:tracePt t="254377" x="4286250" y="4652963"/>
          <p14:tracePt t="254401" x="4295775" y="4652963"/>
          <p14:tracePt t="254425" x="4303713" y="4652963"/>
          <p14:tracePt t="254462" x="4303713" y="4643438"/>
          <p14:tracePt t="254669" x="4295775" y="4662488"/>
          <p14:tracePt t="254681" x="4286250" y="4679950"/>
          <p14:tracePt t="254694" x="4276725" y="4687888"/>
          <p14:tracePt t="254705" x="4259263" y="4724400"/>
          <p14:tracePt t="254718" x="4232275" y="4768850"/>
          <p14:tracePt t="254731" x="4224338" y="4786313"/>
          <p14:tracePt t="254745" x="4205288" y="4830763"/>
          <p14:tracePt t="254762" x="4197350" y="4840288"/>
          <p14:tracePt t="254778" x="4197350" y="4867275"/>
          <p14:tracePt t="254795" x="4197350" y="4894263"/>
          <p14:tracePt t="254812" x="4197350" y="4902200"/>
          <p14:tracePt t="254829" x="4197350" y="4938713"/>
          <p14:tracePt t="254845" x="4197350" y="4983163"/>
          <p14:tracePt t="254861" x="4197350" y="5019675"/>
          <p14:tracePt t="254878" x="4205288" y="5045075"/>
          <p14:tracePt t="254894" x="4241800" y="5108575"/>
          <p14:tracePt t="254911" x="4251325" y="5135563"/>
          <p14:tracePt t="254927" x="4268788" y="5143500"/>
          <p14:tracePt t="254944" x="4286250" y="5162550"/>
          <p14:tracePt t="254961" x="4286250" y="5170488"/>
          <p14:tracePt t="254977" x="4295775" y="5187950"/>
          <p14:tracePt t="254994" x="4303713" y="5187950"/>
          <p14:tracePt t="255011" x="4303713" y="5197475"/>
          <p14:tracePt t="255027" x="4322763" y="5207000"/>
          <p14:tracePt t="255044" x="4340225" y="5207000"/>
          <p14:tracePt t="255061" x="4348163" y="5207000"/>
          <p14:tracePt t="255079" x="4357688" y="5207000"/>
          <p14:tracePt t="255095" x="4357688" y="5214938"/>
          <p14:tracePt t="255112" x="4367213" y="5214938"/>
          <p14:tracePt t="255236" x="4357688" y="5214938"/>
          <p14:tracePt t="255248" x="4357688" y="5187950"/>
          <p14:tracePt t="255260" x="4340225" y="5153025"/>
          <p14:tracePt t="255272" x="4313238" y="5099050"/>
          <p14:tracePt t="255284" x="4295775" y="5037138"/>
          <p14:tracePt t="255298" x="4295775" y="4965700"/>
          <p14:tracePt t="255311" x="4286250" y="4911725"/>
          <p14:tracePt t="255328" x="4286250" y="4884738"/>
          <p14:tracePt t="255344" x="4286250" y="4849813"/>
          <p14:tracePt t="255361" x="4286250" y="4830763"/>
          <p14:tracePt t="255378" x="4286250" y="4795838"/>
          <p14:tracePt t="255394" x="4286250" y="4759325"/>
          <p14:tracePt t="255411" x="4330700" y="4662488"/>
          <p14:tracePt t="255428" x="4357688" y="4616450"/>
          <p14:tracePt t="255444" x="4384675" y="4598988"/>
          <p14:tracePt t="255461" x="4402138" y="4564063"/>
          <p14:tracePt t="255497" x="4402138" y="4554538"/>
          <p14:tracePt t="255606" x="4394200" y="4564063"/>
          <p14:tracePt t="255618" x="4384675" y="4591050"/>
          <p14:tracePt t="255632" x="4357688" y="4616450"/>
          <p14:tracePt t="255646" x="4330700" y="4652963"/>
          <p14:tracePt t="255662" x="4303713" y="4714875"/>
          <p14:tracePt t="255678" x="4241800" y="4813300"/>
          <p14:tracePt t="255695" x="4224338" y="4840288"/>
          <p14:tracePt t="255711" x="4224338" y="4857750"/>
          <p14:tracePt t="255728" x="4197350" y="4894263"/>
          <p14:tracePt t="255745" x="4197350" y="4902200"/>
          <p14:tracePt t="255763" x="4197350" y="4948238"/>
          <p14:tracePt t="255778" x="4197350" y="4956175"/>
          <p14:tracePt t="255795" x="4197350" y="4983163"/>
          <p14:tracePt t="255813" x="4197350" y="5010150"/>
          <p14:tracePt t="255844" x="4197350" y="5072063"/>
          <p14:tracePt t="255861" x="4214813" y="5116513"/>
          <p14:tracePt t="255877" x="4224338" y="5135563"/>
          <p14:tracePt t="255894" x="4251325" y="5187950"/>
          <p14:tracePt t="255911" x="4259263" y="5197475"/>
          <p14:tracePt t="255928" x="4286250" y="5224463"/>
          <p14:tracePt t="255944" x="4295775" y="5241925"/>
          <p14:tracePt t="255961" x="4295775" y="5251450"/>
          <p14:tracePt t="255978" x="4303713" y="5259388"/>
          <p14:tracePt t="255995" x="4313238" y="5259388"/>
          <p14:tracePt t="256011" x="4322763" y="5268913"/>
          <p14:tracePt t="256029" x="4330700" y="5268913"/>
          <p14:tracePt t="256045" x="4340225" y="5278438"/>
          <p14:tracePt t="256062" x="4367213" y="5286375"/>
          <p14:tracePt t="256100" x="4375150" y="5286375"/>
          <p14:tracePt t="256150" x="4384675" y="5286375"/>
          <p14:tracePt t="256222" x="4384675" y="5278438"/>
          <p14:tracePt t="256234" x="4357688" y="5241925"/>
          <p14:tracePt t="256247" x="4348163" y="5207000"/>
          <p14:tracePt t="256262" x="4322763" y="5143500"/>
          <p14:tracePt t="256279" x="4286250" y="5064125"/>
          <p14:tracePt t="256296" x="4259263" y="4929188"/>
          <p14:tracePt t="256312" x="4241800" y="4857750"/>
          <p14:tracePt t="256329" x="4224338" y="4778375"/>
          <p14:tracePt t="256346" x="4224338" y="4706938"/>
          <p14:tracePt t="256363" x="4224338" y="4554538"/>
          <p14:tracePt t="256380" x="4232275" y="4500563"/>
          <p14:tracePt t="256395" x="4241800" y="4473575"/>
          <p14:tracePt t="256411" x="4268788" y="4438650"/>
          <p14:tracePt t="256428" x="4276725" y="4429125"/>
          <p14:tracePt t="256554" x="4276725" y="4448175"/>
          <p14:tracePt t="256567" x="4276725" y="4456113"/>
          <p14:tracePt t="256578" x="4276725" y="4473575"/>
          <p14:tracePt t="256591" x="4251325" y="4519613"/>
          <p14:tracePt t="256603" x="4232275" y="4591050"/>
          <p14:tracePt t="256615" x="4224338" y="4643438"/>
          <p14:tracePt t="256628" x="4205288" y="4697413"/>
          <p14:tracePt t="256645" x="4197350" y="4741863"/>
          <p14:tracePt t="256661" x="4179888" y="4778375"/>
          <p14:tracePt t="256678" x="4170363" y="4867275"/>
          <p14:tracePt t="256694" x="4170363" y="4938713"/>
          <p14:tracePt t="256711" x="4170363" y="4992688"/>
          <p14:tracePt t="256728" x="4170363" y="5091113"/>
          <p14:tracePt t="256745" x="4170363" y="5126038"/>
          <p14:tracePt t="256763" x="4170363" y="5207000"/>
          <p14:tracePt t="256779" x="4187825" y="5241925"/>
          <p14:tracePt t="256795" x="4197350" y="5313363"/>
          <p14:tracePt t="256812" x="4276725" y="5456238"/>
          <p14:tracePt t="256829" x="4322763" y="5500688"/>
          <p14:tracePt t="256846" x="4348163" y="5527675"/>
          <p14:tracePt t="256862" x="4367213" y="5546725"/>
          <p14:tracePt t="256878" x="4446588" y="5572125"/>
          <p14:tracePt t="256895" x="4500563" y="5572125"/>
          <p14:tracePt t="256911" x="4633913" y="5572125"/>
          <p14:tracePt t="256928" x="4786313" y="5537200"/>
          <p14:tracePt t="256945" x="4813300" y="5537200"/>
          <p14:tracePt t="256961" x="4840288" y="5537200"/>
          <p14:tracePt t="256995" x="4840288" y="5554663"/>
          <p14:tracePt t="257011" x="4759325" y="5635625"/>
          <p14:tracePt t="257028" x="4679950" y="5680075"/>
          <p14:tracePt t="257046" x="4518025" y="5751513"/>
          <p14:tracePt t="257061" x="4375150" y="5751513"/>
          <p14:tracePt t="257078" x="4251325" y="5741988"/>
          <p14:tracePt t="257095" x="4125913" y="5662613"/>
          <p14:tracePt t="257111" x="3919538" y="5483225"/>
          <p14:tracePt t="257128" x="3894138" y="5384800"/>
          <p14:tracePt t="257145" x="3894138" y="5330825"/>
          <p14:tracePt t="257147" x="3894138" y="5278438"/>
          <p14:tracePt t="257161" x="3894138" y="5233988"/>
          <p14:tracePt t="257178" x="3919538" y="5197475"/>
          <p14:tracePt t="257195" x="4098925" y="5135563"/>
          <p14:tracePt t="257211" x="4197350" y="5116513"/>
          <p14:tracePt t="257228" x="4322763" y="5099050"/>
          <p14:tracePt t="257245" x="4562475" y="5099050"/>
          <p14:tracePt t="257262" x="4633913" y="5099050"/>
          <p14:tracePt t="257281" x="4697413" y="5126038"/>
          <p14:tracePt t="257295" x="4714875" y="5170488"/>
          <p14:tracePt t="257312" x="4724400" y="5224463"/>
          <p14:tracePt t="257330" x="4741863" y="5394325"/>
          <p14:tracePt t="257346" x="4714875" y="5500688"/>
          <p14:tracePt t="257362" x="4670425" y="5581650"/>
          <p14:tracePt t="257379" x="4616450" y="5662613"/>
          <p14:tracePt t="257396" x="4500563" y="5724525"/>
          <p14:tracePt t="257412" x="4429125" y="5724525"/>
          <p14:tracePt t="257429" x="4357688" y="5724525"/>
          <p14:tracePt t="257445" x="4224338" y="5618163"/>
          <p14:tracePt t="257462" x="4187825" y="5537200"/>
          <p14:tracePt t="257481" x="4160838" y="5367338"/>
          <p14:tracePt t="257496" x="4170363" y="5259388"/>
          <p14:tracePt t="257512" x="4197350" y="5180013"/>
          <p14:tracePt t="257530" x="4330700" y="5054600"/>
          <p14:tracePt t="257546" x="4411663" y="5000625"/>
          <p14:tracePt t="257561" x="4491038" y="4983163"/>
          <p14:tracePt t="257578" x="4660900" y="4973638"/>
          <p14:tracePt t="257594" x="4741863" y="4992688"/>
          <p14:tracePt t="257611" x="4830763" y="5064125"/>
          <p14:tracePt t="257628" x="4946650" y="5251450"/>
          <p14:tracePt t="257645" x="4965700" y="5376863"/>
          <p14:tracePt t="257662" x="4965700" y="5473700"/>
          <p14:tracePt t="257678" x="4894263" y="5662613"/>
          <p14:tracePt t="257694" x="4803775" y="5724525"/>
          <p14:tracePt t="257712" x="4616450" y="5832475"/>
          <p14:tracePt t="257728" x="4545013" y="5832475"/>
          <p14:tracePt t="257745" x="4446588" y="5832475"/>
          <p14:tracePt t="257762" x="4268788" y="5768975"/>
          <p14:tracePt t="257779" x="4179888" y="5680075"/>
          <p14:tracePt t="257796" x="4108450" y="5599113"/>
          <p14:tracePt t="257812" x="4062413" y="5438775"/>
          <p14:tracePt t="257829" x="4062413" y="5340350"/>
          <p14:tracePt t="257845" x="4062413" y="5241925"/>
          <p14:tracePt t="257864" x="4108450" y="5162550"/>
          <p14:tracePt t="257879" x="4276725" y="5037138"/>
          <p14:tracePt t="257895" x="4394200" y="5027613"/>
          <p14:tracePt t="257914" x="4687888" y="5019675"/>
          <p14:tracePt t="257929" x="4795838" y="5072063"/>
          <p14:tracePt t="257945" x="4857750" y="5135563"/>
          <p14:tracePt t="257962" x="4938713" y="5322888"/>
          <p14:tracePt t="257979" x="4938713" y="5438775"/>
          <p14:tracePt t="257996" x="4938713" y="5537200"/>
          <p14:tracePt t="258012" x="4813300" y="5707063"/>
          <p14:tracePt t="258029" x="4751388" y="5761038"/>
          <p14:tracePt t="258047" x="4660900" y="5795963"/>
          <p14:tracePt t="258062" x="4608513" y="5795963"/>
          <p14:tracePt t="258079" x="4527550" y="5795963"/>
          <p14:tracePt t="258096" x="4473575" y="5761038"/>
          <p14:tracePt t="258112" x="4394200" y="5618163"/>
          <p14:tracePt t="258128" x="4375150" y="5519738"/>
          <p14:tracePt t="258145" x="4375150" y="5376863"/>
          <p14:tracePt t="258146" x="4402138" y="5251450"/>
          <p14:tracePt t="258161" x="4473575" y="5143500"/>
          <p14:tracePt t="258178" x="4562475" y="5054600"/>
          <p14:tracePt t="258195" x="4724400" y="4973638"/>
          <p14:tracePt t="258211" x="4795838" y="4973638"/>
          <p14:tracePt t="258228" x="4894263" y="4973638"/>
          <p14:tracePt t="258245" x="5045075" y="5064125"/>
          <p14:tracePt t="258261" x="5108575" y="5143500"/>
          <p14:tracePt t="258278" x="5160963" y="5251450"/>
          <p14:tracePt t="258294" x="5214938" y="5456238"/>
          <p14:tracePt t="258312" x="5214938" y="5554663"/>
          <p14:tracePt t="258331" x="5143500" y="5670550"/>
          <p14:tracePt t="258345" x="5081588" y="5715000"/>
          <p14:tracePt t="258362" x="5010150" y="5734050"/>
          <p14:tracePt t="258379" x="4946650" y="5761038"/>
          <p14:tracePt t="258395" x="4776788" y="5761038"/>
          <p14:tracePt t="258412" x="4705350" y="5761038"/>
          <p14:tracePt t="258430" x="4608513" y="5734050"/>
          <p14:tracePt t="258445" x="4581525" y="5707063"/>
          <p14:tracePt t="258462" x="4554538" y="5680075"/>
          <p14:tracePt t="258481" x="4545013" y="5483225"/>
          <p14:tracePt t="258495" x="4589463" y="5330825"/>
          <p14:tracePt t="258512" x="4660900" y="5224463"/>
          <p14:tracePt t="258529" x="4875213" y="5064125"/>
          <p14:tracePt t="258545" x="4983163" y="5027613"/>
          <p14:tracePt t="258562" x="5054600" y="5027613"/>
          <p14:tracePt t="258579" x="5153025" y="5027613"/>
          <p14:tracePt t="258595" x="5197475" y="5072063"/>
          <p14:tracePt t="258612" x="5224463" y="5153025"/>
          <p14:tracePt t="258629" x="5259388" y="5349875"/>
          <p14:tracePt t="258646" x="5259388" y="5448300"/>
          <p14:tracePt t="258663" x="5126038" y="5643563"/>
          <p14:tracePt t="258679" x="5045075" y="5715000"/>
          <p14:tracePt t="258694" x="4965700" y="5741988"/>
          <p14:tracePt t="258711" x="4776788" y="5795963"/>
          <p14:tracePt t="258728" x="4705350" y="5795963"/>
          <p14:tracePt t="258744" x="4608513" y="5786438"/>
          <p14:tracePt t="258761" x="4446588" y="5707063"/>
          <p14:tracePt t="258778" x="4340225" y="5635625"/>
          <p14:tracePt t="258796" x="4241800" y="5483225"/>
          <p14:tracePt t="258811" x="4224338" y="5429250"/>
          <p14:tracePt t="258828" x="4232275" y="5376863"/>
          <p14:tracePt t="258846" x="4340225" y="5251450"/>
          <p14:tracePt t="258862" x="4419600" y="5214938"/>
          <p14:tracePt t="258878" x="4518025" y="5197475"/>
          <p14:tracePt t="258895" x="4643438" y="5197475"/>
          <p14:tracePt t="258911" x="4786313" y="5197475"/>
          <p14:tracePt t="258928" x="4830763" y="5207000"/>
          <p14:tracePt t="258945" x="4867275" y="5233988"/>
          <p14:tracePt t="258961" x="4911725" y="5295900"/>
          <p14:tracePt t="258979" x="4911725" y="5349875"/>
          <p14:tracePt t="258996" x="4848225" y="5448300"/>
          <p14:tracePt t="259012" x="4786313" y="5473700"/>
          <p14:tracePt t="259029" x="4705350" y="5510213"/>
          <p14:tracePt t="259046" x="4537075" y="5510213"/>
          <p14:tracePt t="259062" x="4429125" y="5465763"/>
          <p14:tracePt t="259081" x="4251325" y="5286375"/>
          <p14:tracePt t="259096" x="4205288" y="5207000"/>
          <p14:tracePt t="259112" x="4187825" y="5153025"/>
          <p14:tracePt t="259129" x="4187825" y="5116513"/>
          <p14:tracePt t="259146" x="4232275" y="5045075"/>
          <p14:tracePt t="259163" x="4286250" y="5037138"/>
          <p14:tracePt t="259181" x="4483100" y="5019675"/>
          <p14:tracePt t="259196" x="4554538" y="5019675"/>
          <p14:tracePt t="259212" x="4581525" y="5019675"/>
          <p14:tracePt t="259229" x="4598988" y="5019675"/>
          <p14:tracePt t="259264" x="4608513" y="5019675"/>
          <p14:tracePt t="259278" x="4608513" y="5010150"/>
          <p14:tracePt t="259294" x="4608513" y="4983163"/>
          <p14:tracePt t="259311" x="4608513" y="4948238"/>
          <p14:tracePt t="259328" x="4608513" y="4911725"/>
          <p14:tracePt t="259345" x="4608513" y="4902200"/>
          <p14:tracePt t="259390" x="4608513" y="4929188"/>
          <p14:tracePt t="259402" x="4598988" y="4983163"/>
          <p14:tracePt t="259414" x="4581525" y="5054600"/>
          <p14:tracePt t="259428" x="4562475" y="5162550"/>
          <p14:tracePt t="259445" x="4527550" y="5259388"/>
          <p14:tracePt t="271558" x="4608513" y="5180013"/>
          <p14:tracePt t="271569" x="4741863" y="5091113"/>
          <p14:tracePt t="271582" x="4848225" y="5000625"/>
          <p14:tracePt t="271597" x="4956175" y="4884738"/>
          <p14:tracePt t="271613" x="5045075" y="4795838"/>
          <p14:tracePt t="271631" x="5180013" y="4687888"/>
          <p14:tracePt t="271647" x="5599113" y="4340225"/>
          <p14:tracePt t="271663" x="5759450" y="4224338"/>
          <p14:tracePt t="271679" x="6045200" y="4019550"/>
          <p14:tracePt t="271696" x="6153150" y="3948113"/>
          <p14:tracePt t="271713" x="6188075" y="3902075"/>
          <p14:tracePt t="271730" x="6224588" y="3884613"/>
          <p14:tracePt t="271799" x="6188075" y="3884613"/>
          <p14:tracePt t="271811" x="6153150" y="3884613"/>
          <p14:tracePt t="271823" x="6116638" y="3884613"/>
          <p14:tracePt t="271835" x="6072188" y="3902075"/>
          <p14:tracePt t="271848" x="6054725" y="3902075"/>
          <p14:tracePt t="271863" x="6027738" y="3911600"/>
          <p14:tracePt t="271886" x="6018213" y="3911600"/>
          <p14:tracePt t="271921" x="6018213" y="3921125"/>
          <p14:tracePt t="271960" x="6018213" y="3929063"/>
          <p14:tracePt t="271972" x="6018213" y="3965575"/>
          <p14:tracePt t="271984" x="5992813" y="4010025"/>
          <p14:tracePt t="271998" x="5973763" y="4081463"/>
          <p14:tracePt t="272014" x="5946775" y="4135438"/>
          <p14:tracePt t="272032" x="5902325" y="4224338"/>
          <p14:tracePt t="272047" x="5875338" y="4251325"/>
          <p14:tracePt t="272064" x="5867400" y="4251325"/>
          <p14:tracePt t="272081" x="5840413" y="4259263"/>
          <p14:tracePt t="272098" x="5795963" y="4259263"/>
          <p14:tracePt t="272114" x="5741988" y="4259263"/>
          <p14:tracePt t="272132" x="5653088" y="4241800"/>
          <p14:tracePt t="272147" x="5626100" y="4197350"/>
          <p14:tracePt t="272163" x="5608638" y="4125913"/>
          <p14:tracePt t="272180" x="5589588" y="3929063"/>
          <p14:tracePt t="272197" x="5589588" y="3894138"/>
          <p14:tracePt t="272213" x="5589588" y="3867150"/>
          <p14:tracePt t="272230" x="5581650" y="3849688"/>
          <p14:tracePt t="272266" x="5572125" y="3867150"/>
          <p14:tracePt t="272287" x="5554663" y="3921125"/>
          <p14:tracePt t="272297" x="5537200" y="4044950"/>
          <p14:tracePt t="272313" x="5518150" y="4170363"/>
          <p14:tracePt t="272329" x="5465763" y="4438650"/>
          <p14:tracePt t="272346" x="5429250" y="4564063"/>
          <p14:tracePt t="272363" x="5402263" y="4687888"/>
          <p14:tracePt t="272379" x="5402263" y="4706938"/>
          <p14:tracePt t="272437" x="5394325" y="4706938"/>
          <p14:tracePt t="272449" x="5394325" y="4670425"/>
          <p14:tracePt t="272461" x="5375275" y="4598988"/>
          <p14:tracePt t="272473" x="5375275" y="4483100"/>
          <p14:tracePt t="272485" x="5375275" y="4313238"/>
          <p14:tracePt t="272498" x="5375275" y="4143375"/>
          <p14:tracePt t="272514" x="5375275" y="4000500"/>
          <p14:tracePt t="272531" x="5375275" y="3902075"/>
          <p14:tracePt t="272547" x="5375275" y="3849688"/>
          <p14:tracePt t="272594" x="5375275" y="3857625"/>
          <p14:tracePt t="272606" x="5375275" y="3929063"/>
          <p14:tracePt t="272619" x="5375275" y="4027488"/>
          <p14:tracePt t="272633" x="5375275" y="4143375"/>
          <p14:tracePt t="272648" x="5375275" y="4241800"/>
          <p14:tracePt t="272664" x="5375275" y="4340225"/>
          <p14:tracePt t="272681" x="5375275" y="4510088"/>
          <p14:tracePt t="272697" x="5375275" y="4581525"/>
          <p14:tracePt t="272713" x="5375275" y="4625975"/>
          <p14:tracePt t="272730" x="5367338" y="4662488"/>
          <p14:tracePt t="272747" x="5367338" y="4670425"/>
          <p14:tracePt t="272787" x="5367338" y="4635500"/>
          <p14:tracePt t="272799" x="5367338" y="4564063"/>
          <p14:tracePt t="272813" x="5367338" y="4438650"/>
          <p14:tracePt t="272830" x="5367338" y="4322763"/>
          <p14:tracePt t="272847" x="5367338" y="4197350"/>
          <p14:tracePt t="272863" x="5367338" y="4027488"/>
          <p14:tracePt t="272880" x="5367338" y="3992563"/>
          <p14:tracePt t="272896" x="5367338" y="3973513"/>
          <p14:tracePt t="272929" x="5375275" y="3973513"/>
          <p14:tracePt t="272946" x="5375275" y="4044950"/>
          <p14:tracePt t="272963" x="5394325" y="4162425"/>
          <p14:tracePt t="272979" x="5394325" y="4278313"/>
          <p14:tracePt t="272996" x="5394325" y="4519613"/>
          <p14:tracePt t="273013" x="5394325" y="4616450"/>
          <p14:tracePt t="273030" x="5394325" y="4662488"/>
          <p14:tracePt t="273046" x="5394325" y="4670425"/>
          <p14:tracePt t="273063" x="5402263" y="4670425"/>
          <p14:tracePt t="273104" x="5402263" y="4662488"/>
          <p14:tracePt t="273117" x="5402263" y="4635500"/>
          <p14:tracePt t="273131" x="5402263" y="4545013"/>
          <p14:tracePt t="273148" x="5421313" y="4402138"/>
          <p14:tracePt t="273165" x="5438775" y="4162425"/>
          <p14:tracePt t="273182" x="5456238" y="4108450"/>
          <p14:tracePt t="273199" x="5456238" y="4081463"/>
          <p14:tracePt t="273215" x="5456238" y="4071938"/>
          <p14:tracePt t="273262" x="5456238" y="4081463"/>
          <p14:tracePt t="273274" x="5456238" y="4090988"/>
          <p14:tracePt t="273286" x="5456238" y="4116388"/>
          <p14:tracePt t="273298" x="5456238" y="4170363"/>
          <p14:tracePt t="273313" x="5456238" y="4241800"/>
          <p14:tracePt t="273330" x="5456238" y="4313238"/>
          <p14:tracePt t="273347" x="5446713" y="4438650"/>
          <p14:tracePt t="273363" x="5446713" y="4492625"/>
          <p14:tracePt t="273380" x="5446713" y="4519613"/>
          <p14:tracePt t="273396" x="5446713" y="4564063"/>
          <p14:tracePt t="273507" x="5438775" y="4564063"/>
          <p14:tracePt t="273519" x="5438775" y="4554538"/>
          <p14:tracePt t="273531" x="5438775" y="4545013"/>
          <p14:tracePt t="273543" x="5438775" y="4537075"/>
          <p14:tracePt t="273557" x="5438775" y="4519613"/>
          <p14:tracePt t="273570" x="5438775" y="4510088"/>
          <p14:tracePt t="273583" x="5438775" y="4500563"/>
          <p14:tracePt t="273597" x="5438775" y="4483100"/>
          <p14:tracePt t="273614" x="5438775" y="4429125"/>
          <p14:tracePt t="273631" x="5446713" y="4330700"/>
          <p14:tracePt t="273647" x="5473700" y="4278313"/>
          <p14:tracePt t="273664" x="5473700" y="4251325"/>
          <p14:tracePt t="273667" x="5473700" y="4233863"/>
          <p14:tracePt t="273681" x="5483225" y="4214813"/>
          <p14:tracePt t="273697" x="5483225" y="4206875"/>
          <p14:tracePt t="273715" x="5483225" y="4197350"/>
          <p14:tracePt t="273740" x="5483225" y="4179888"/>
          <p14:tracePt t="273751" x="5483225" y="4170363"/>
          <p14:tracePt t="273764" x="5483225" y="4162425"/>
          <p14:tracePt t="273823" x="5483225" y="4170363"/>
          <p14:tracePt t="273835" x="5492750" y="4224338"/>
          <p14:tracePt t="273847" x="5492750" y="4322763"/>
          <p14:tracePt t="273859" x="5518150" y="4465638"/>
          <p14:tracePt t="273872" x="5518150" y="4591050"/>
          <p14:tracePt t="273884" x="5518150" y="4687888"/>
          <p14:tracePt t="273896" x="5518150" y="4741863"/>
          <p14:tracePt t="273913" x="5518150" y="4778375"/>
          <p14:tracePt t="273930" x="5518150" y="4786313"/>
          <p14:tracePt t="273946" x="5518150" y="4805363"/>
          <p14:tracePt t="274007" x="5518150" y="4795838"/>
          <p14:tracePt t="274019" x="5510213" y="4759325"/>
          <p14:tracePt t="274032" x="5510213" y="4687888"/>
          <p14:tracePt t="274044" x="5492750" y="4564063"/>
          <p14:tracePt t="274057" x="5473700" y="4421188"/>
          <p14:tracePt t="274069" x="5473700" y="4251325"/>
          <p14:tracePt t="274082" x="5473700" y="4108450"/>
          <p14:tracePt t="274097" x="5473700" y="3965575"/>
          <p14:tracePt t="274114" x="5456238" y="3894138"/>
          <p14:tracePt t="274131" x="5456238" y="3822700"/>
          <p14:tracePt t="274147" x="5456238" y="3813175"/>
          <p14:tracePt t="274202" x="5456238" y="3840163"/>
          <p14:tracePt t="274217" x="5446713" y="3929063"/>
          <p14:tracePt t="274229" x="5429250" y="4054475"/>
          <p14:tracePt t="274243" x="5384800" y="4251325"/>
          <p14:tracePt t="274253" x="5367338" y="4394200"/>
          <p14:tracePt t="274266" x="5349875" y="4519613"/>
          <p14:tracePt t="274282" x="5340350" y="4591050"/>
          <p14:tracePt t="274301" x="5322888" y="4652963"/>
          <p14:tracePt t="274315" x="5322888" y="4662488"/>
          <p14:tracePt t="274391" x="5322888" y="4652963"/>
          <p14:tracePt t="274398" x="5322888" y="4643438"/>
          <p14:tracePt t="274423" x="5313363" y="4545013"/>
          <p14:tracePt t="274437" x="5295900" y="4448175"/>
          <p14:tracePt t="274449" x="5295900" y="4330700"/>
          <p14:tracePt t="274472" x="5278438" y="4090988"/>
          <p14:tracePt t="274484" x="5278438" y="4010025"/>
          <p14:tracePt t="274496" x="5278438" y="3973513"/>
          <p14:tracePt t="274513" x="5268913" y="3948113"/>
          <p14:tracePt t="274579" x="5268913" y="3983038"/>
          <p14:tracePt t="274592" x="5268913" y="4054475"/>
          <p14:tracePt t="274604" x="5268913" y="4152900"/>
          <p14:tracePt t="274616" x="5268913" y="4278313"/>
          <p14:tracePt t="274631" x="5268913" y="4367213"/>
          <p14:tracePt t="274647" x="5268913" y="4465638"/>
          <p14:tracePt t="274664" x="5268913" y="4519613"/>
          <p14:tracePt t="274681" x="5268913" y="4581525"/>
          <p14:tracePt t="274698" x="5268913" y="4591050"/>
          <p14:tracePt t="274765" x="5268913" y="4581525"/>
          <p14:tracePt t="274777" x="5268913" y="4545013"/>
          <p14:tracePt t="274789" x="5268913" y="4473575"/>
          <p14:tracePt t="274802" x="5286375" y="4349750"/>
          <p14:tracePt t="274815" x="5322888" y="4206875"/>
          <p14:tracePt t="274831" x="5340350" y="4037013"/>
          <p14:tracePt t="274849" x="5357813" y="3840163"/>
          <p14:tracePt t="274865" x="5357813" y="3786188"/>
          <p14:tracePt t="274880" x="5357813" y="3759200"/>
          <p14:tracePt t="274898" x="5357813" y="3751263"/>
          <p14:tracePt t="274971" x="5357813" y="3768725"/>
          <p14:tracePt t="274996" x="5357813" y="3778250"/>
          <p14:tracePt t="275008" x="5357813" y="3786188"/>
          <p14:tracePt t="275020" x="5357813" y="3795713"/>
          <p14:tracePt t="275032" x="5357813" y="3813175"/>
          <p14:tracePt t="275046" x="5357813" y="3822700"/>
          <p14:tracePt t="275063" x="5357813" y="3840163"/>
          <p14:tracePt t="275081" x="5357813" y="3849688"/>
          <p14:tracePt t="275141" x="5357813" y="3857625"/>
          <p14:tracePt t="275166" x="5357813" y="3867150"/>
          <p14:tracePt t="275178" x="5357813" y="3876675"/>
          <p14:tracePt t="275190" x="5357813" y="3884613"/>
          <p14:tracePt t="275203" x="5357813" y="3894138"/>
          <p14:tracePt t="275217" x="5357813" y="3921125"/>
          <p14:tracePt t="275231" x="5349875" y="3948113"/>
          <p14:tracePt t="275248" x="5330825" y="4000500"/>
          <p14:tracePt t="275264" x="5322888" y="4064000"/>
          <p14:tracePt t="275282" x="5303838" y="4098925"/>
          <p14:tracePt t="275297" x="5303838" y="4135438"/>
          <p14:tracePt t="275314" x="5295900" y="4170363"/>
          <p14:tracePt t="275330" x="5295900" y="4179888"/>
          <p14:tracePt t="275347" x="5295900" y="4187825"/>
          <p14:tracePt t="275486" x="5295900" y="4179888"/>
          <p14:tracePt t="275509" x="5295900" y="4170363"/>
          <p14:tracePt t="275525" x="5295900" y="4162425"/>
          <p14:tracePt t="275536" x="5295900" y="4152900"/>
          <p14:tracePt t="275548" x="5286375" y="4143375"/>
          <p14:tracePt t="275563" x="5286375" y="4116388"/>
          <p14:tracePt t="275580" x="5268913" y="4081463"/>
          <p14:tracePt t="275597" x="5259388" y="4000500"/>
          <p14:tracePt t="275613" x="5259388" y="3983038"/>
          <p14:tracePt t="275630" x="5241925" y="3938588"/>
          <p14:tracePt t="275646" x="5241925" y="3876675"/>
          <p14:tracePt t="275663" x="5241925" y="3857625"/>
          <p14:tracePt t="275680" x="5241925" y="3849688"/>
          <p14:tracePt t="275696" x="5241925" y="3822700"/>
          <p14:tracePt t="275713" x="5232400" y="3813175"/>
          <p14:tracePt t="275731" x="5232400" y="3805238"/>
          <p14:tracePt t="275780" x="5232400" y="3795713"/>
          <p14:tracePt t="275804" x="5232400" y="3786188"/>
          <p14:tracePt t="275816" x="5232400" y="3778250"/>
          <p14:tracePt t="275828" x="5232400" y="3759200"/>
          <p14:tracePt t="275841" x="5241925" y="3751263"/>
          <p14:tracePt t="275853" x="5241925" y="3741738"/>
          <p14:tracePt t="275913" x="5241925" y="3733800"/>
          <p14:tracePt t="276130" x="5241925" y="3741738"/>
          <p14:tracePt t="276154" x="5241925" y="3751263"/>
          <p14:tracePt t="276166" x="5259388" y="3751263"/>
          <p14:tracePt t="276179" x="5259388" y="3768725"/>
          <p14:tracePt t="276191" x="5259388" y="3778250"/>
          <p14:tracePt t="276203" x="5259388" y="3786188"/>
          <p14:tracePt t="276215" x="5259388" y="3822700"/>
          <p14:tracePt t="276230" x="5259388" y="3830638"/>
          <p14:tracePt t="276247" x="5259388" y="3849688"/>
          <p14:tracePt t="276265" x="5259388" y="3884613"/>
          <p14:tracePt t="276281" x="5259388" y="3894138"/>
          <p14:tracePt t="276297" x="5259388" y="3902075"/>
          <p14:tracePt t="276314" x="5259388" y="3948113"/>
          <p14:tracePt t="276331" x="5259388" y="3983038"/>
          <p14:tracePt t="276347" x="5259388" y="4027488"/>
          <p14:tracePt t="276364" x="5251450" y="4071938"/>
          <p14:tracePt t="276381" x="5251450" y="4090988"/>
          <p14:tracePt t="276398" x="5241925" y="4116388"/>
          <p14:tracePt t="276431" x="5241925" y="4125913"/>
          <p14:tracePt t="276449" x="5241925" y="4135438"/>
          <p14:tracePt t="276643" x="5241925" y="4125913"/>
          <p14:tracePt t="276715" x="5241925" y="4116388"/>
          <p14:tracePt t="276888" x="5241925" y="4098925"/>
          <p14:tracePt t="277001" x="5251450" y="4098925"/>
          <p14:tracePt t="277013" x="5268913" y="4098925"/>
          <p14:tracePt t="277025" x="5278438" y="4098925"/>
          <p14:tracePt t="277037" x="5286375" y="4108450"/>
          <p14:tracePt t="277061" x="5303838" y="4116388"/>
          <p14:tracePt t="277073" x="5322888" y="4143375"/>
          <p14:tracePt t="277086" x="5330825" y="4162425"/>
          <p14:tracePt t="277098" x="5340350" y="4187825"/>
          <p14:tracePt t="277114" x="5367338" y="4233863"/>
          <p14:tracePt t="277131" x="5384800" y="4251325"/>
          <p14:tracePt t="277148" x="5394325" y="4305300"/>
          <p14:tracePt t="277166" x="5394325" y="4322763"/>
          <p14:tracePt t="277181" x="5394325" y="4330700"/>
          <p14:tracePt t="277197" x="5402263" y="4330700"/>
          <p14:tracePt t="277214" x="5402263" y="4340225"/>
          <p14:tracePt t="277695" x="5411788" y="4340225"/>
          <p14:tracePt t="277707" x="5411788" y="4330700"/>
          <p14:tracePt t="277719" x="5438775" y="4330700"/>
          <p14:tracePt t="277732" x="5473700" y="4330700"/>
          <p14:tracePt t="277747" x="5545138" y="4313238"/>
          <p14:tracePt t="277763" x="5643563" y="4313238"/>
          <p14:tracePt t="277780" x="5884863" y="4305300"/>
          <p14:tracePt t="277797" x="6010275" y="4305300"/>
          <p14:tracePt t="277813" x="6081713" y="4305300"/>
          <p14:tracePt t="277830" x="6161088" y="4305300"/>
          <p14:tracePt t="277847" x="6170613" y="4305300"/>
          <p14:tracePt t="277864" x="6180138" y="4305300"/>
          <p14:tracePt t="277881" x="6197600" y="4305300"/>
          <p14:tracePt t="281086" x="6251575" y="4278313"/>
          <p14:tracePt t="281098" x="6303963" y="4241800"/>
          <p14:tracePt t="281109" x="6367463" y="4233863"/>
          <p14:tracePt t="281121" x="6402388" y="4214813"/>
          <p14:tracePt t="281134" x="6429375" y="4206875"/>
          <p14:tracePt t="281147" x="6438900" y="4197350"/>
          <p14:tracePt t="281164" x="6446838" y="4197350"/>
          <p14:tracePt t="281180" x="6456363" y="4197350"/>
          <p14:tracePt t="281197" x="6465888" y="4197350"/>
          <p14:tracePt t="281214" x="6492875" y="4197350"/>
          <p14:tracePt t="281231" x="6500813" y="4197350"/>
          <p14:tracePt t="281247" x="6527800" y="4197350"/>
          <p14:tracePt t="281281" x="6564313" y="4197350"/>
          <p14:tracePt t="281297" x="6572250" y="4197350"/>
          <p14:tracePt t="281314" x="6599238" y="4224338"/>
          <p14:tracePt t="281330" x="6643688" y="4259263"/>
          <p14:tracePt t="281347" x="6661150" y="4286250"/>
          <p14:tracePt t="281364" x="6670675" y="4295775"/>
          <p14:tracePt t="281380" x="6670675" y="4322763"/>
          <p14:tracePt t="281397" x="6653213" y="4367213"/>
          <p14:tracePt t="281414" x="6545263" y="4483100"/>
          <p14:tracePt t="281430" x="6483350" y="4527550"/>
          <p14:tracePt t="281448" x="6402388" y="4564063"/>
          <p14:tracePt t="281465" x="6313488" y="4591050"/>
          <p14:tracePt t="281482" x="6278563" y="4591050"/>
          <p14:tracePt t="281498" x="6232525" y="4591050"/>
          <p14:tracePt t="281515" x="6143625" y="4591050"/>
          <p14:tracePt t="281532" x="6116638" y="4581525"/>
          <p14:tracePt t="281549" x="6081713" y="4554538"/>
          <p14:tracePt t="281565" x="6010275" y="4456113"/>
          <p14:tracePt t="281582" x="5992813" y="4357688"/>
          <p14:tracePt t="281600" x="5956300" y="4179888"/>
          <p14:tracePt t="281615" x="5956300" y="4108450"/>
          <p14:tracePt t="281632" x="5956300" y="4037013"/>
          <p14:tracePt t="281649" x="5983288" y="3902075"/>
          <p14:tracePt t="281665" x="6010275" y="3857625"/>
          <p14:tracePt t="281681" x="6037263" y="3805238"/>
          <p14:tracePt t="281697" x="6126163" y="3697288"/>
          <p14:tracePt t="281714" x="6161088" y="3662363"/>
          <p14:tracePt t="281731" x="6251575" y="3608388"/>
          <p14:tracePt t="281747" x="6429375" y="3544888"/>
          <p14:tracePt t="281764" x="6527800" y="3544888"/>
          <p14:tracePt t="281781" x="6732588" y="3563938"/>
          <p14:tracePt t="281797" x="6813550" y="3616325"/>
          <p14:tracePt t="281814" x="6858000" y="3662363"/>
          <p14:tracePt t="281830" x="6965950" y="3805238"/>
          <p14:tracePt t="281848" x="7000875" y="3867150"/>
          <p14:tracePt t="281864" x="7010400" y="3921125"/>
          <p14:tracePt t="281881" x="7010400" y="4090988"/>
          <p14:tracePt t="281897" x="6965950" y="4197350"/>
          <p14:tracePt t="281914" x="6894513" y="4322763"/>
          <p14:tracePt t="281931" x="6643688" y="4616450"/>
          <p14:tracePt t="281949" x="6510338" y="4706938"/>
          <p14:tracePt t="281967" x="6350000" y="4778375"/>
          <p14:tracePt t="281981" x="6278563" y="4786313"/>
          <p14:tracePt t="281998" x="6224588" y="4786313"/>
          <p14:tracePt t="282015" x="6064250" y="4714875"/>
          <p14:tracePt t="282032" x="5992813" y="4608513"/>
          <p14:tracePt t="282050" x="5902325" y="4330700"/>
          <p14:tracePt t="282065" x="5884863" y="4187825"/>
          <p14:tracePt t="282082" x="5884863" y="4044950"/>
          <p14:tracePt t="282100" x="5956300" y="3840163"/>
          <p14:tracePt t="282115" x="6027738" y="3751263"/>
          <p14:tracePt t="282132" x="6108700" y="3697288"/>
          <p14:tracePt t="282148" x="6340475" y="3608388"/>
          <p14:tracePt t="282165" x="6465888" y="3571875"/>
          <p14:tracePt t="282182" x="6564313" y="3571875"/>
          <p14:tracePt t="282199" x="6697663" y="3598863"/>
          <p14:tracePt t="282215" x="6759575" y="3643313"/>
          <p14:tracePt t="282233" x="6831013" y="3768725"/>
          <p14:tracePt t="282249" x="6867525" y="3849688"/>
          <p14:tracePt t="282265" x="6867525" y="3938588"/>
          <p14:tracePt t="282281" x="6867525" y="4037013"/>
          <p14:tracePt t="282298" x="6707188" y="4295775"/>
          <p14:tracePt t="282314" x="6599238" y="4411663"/>
          <p14:tracePt t="282331" x="6330950" y="4616450"/>
          <p14:tracePt t="282347" x="6207125" y="4687888"/>
          <p14:tracePt t="282364" x="6081713" y="4724400"/>
          <p14:tracePt t="282381" x="5929313" y="4741863"/>
          <p14:tracePt t="282397" x="5875338" y="4741863"/>
          <p14:tracePt t="282414" x="5830888" y="4724400"/>
          <p14:tracePt t="282431" x="5724525" y="4598988"/>
          <p14:tracePt t="282447" x="5688013" y="4492625"/>
          <p14:tracePt t="282467" x="5670550" y="4251325"/>
          <p14:tracePt t="282482" x="5670550" y="4108450"/>
          <p14:tracePt t="282499" x="5715000" y="3983038"/>
          <p14:tracePt t="282515" x="5875338" y="3786188"/>
          <p14:tracePt t="282532" x="5983288" y="3714750"/>
          <p14:tracePt t="282549" x="6089650" y="3662363"/>
          <p14:tracePt t="282565" x="6340475" y="3608388"/>
          <p14:tracePt t="282582" x="6465888" y="3589338"/>
          <p14:tracePt t="282598" x="6537325" y="3589338"/>
          <p14:tracePt t="282615" x="6670675" y="3643313"/>
          <p14:tracePt t="282632" x="6724650" y="3706813"/>
          <p14:tracePt t="282650" x="6840538" y="3876675"/>
          <p14:tracePt t="282666" x="6867525" y="3956050"/>
          <p14:tracePt t="282682" x="6867525" y="4054475"/>
          <p14:tracePt t="282700" x="6804025" y="4305300"/>
          <p14:tracePt t="282715" x="6688138" y="4456113"/>
          <p14:tracePt t="282732" x="6554788" y="4616450"/>
          <p14:tracePt t="282750" x="6303963" y="4840288"/>
          <p14:tracePt t="282765" x="6197600" y="4929188"/>
          <p14:tracePt t="282781" x="6045200" y="4965700"/>
          <p14:tracePt t="282797" x="5875338" y="4983163"/>
          <p14:tracePt t="282814" x="5813425" y="4965700"/>
          <p14:tracePt t="282831" x="5732463" y="4911725"/>
          <p14:tracePt t="282848" x="5616575" y="4741863"/>
          <p14:tracePt t="282864" x="5564188" y="4635500"/>
          <p14:tracePt t="282881" x="5545138" y="4519613"/>
          <p14:tracePt t="282897" x="5527675" y="4340225"/>
          <p14:tracePt t="282914" x="5572125" y="4233863"/>
          <p14:tracePt t="282931" x="5715000" y="4019550"/>
          <p14:tracePt t="282948" x="5822950" y="3929063"/>
          <p14:tracePt t="282964" x="5956300" y="3876675"/>
          <p14:tracePt t="282981" x="6251575" y="3822700"/>
          <p14:tracePt t="282998" x="6394450" y="3805238"/>
          <p14:tracePt t="283014" x="6510338" y="3805238"/>
          <p14:tracePt t="283031" x="6715125" y="3857625"/>
          <p14:tracePt t="283047" x="6804025" y="3911600"/>
          <p14:tracePt t="283064" x="6884988" y="3983038"/>
          <p14:tracePt t="283081" x="6965950" y="4125913"/>
          <p14:tracePt t="283098" x="6983413" y="4197350"/>
          <p14:tracePt t="283114" x="6983413" y="4268788"/>
          <p14:tracePt t="283131" x="6911975" y="4438650"/>
          <p14:tracePt t="283148" x="6823075" y="4527550"/>
          <p14:tracePt t="283165" x="6653213" y="4662488"/>
          <p14:tracePt t="283181" x="6545263" y="4697413"/>
          <p14:tracePt t="283197" x="6465888" y="4724400"/>
          <p14:tracePt t="283216" x="6269038" y="4759325"/>
          <p14:tracePt t="283232" x="6188075" y="4759325"/>
          <p14:tracePt t="283249" x="6089650" y="4759325"/>
          <p14:tracePt t="283265" x="6018213" y="4733925"/>
          <p14:tracePt t="283283" x="6000750" y="4687888"/>
          <p14:tracePt t="283298" x="5956300" y="4581525"/>
          <p14:tracePt t="283314" x="5956300" y="4456113"/>
          <p14:tracePt t="283331" x="5956300" y="4295775"/>
          <p14:tracePt t="283348" x="6027738" y="3973513"/>
          <p14:tracePt t="283364" x="6099175" y="3849688"/>
          <p14:tracePt t="283381" x="6188075" y="3733800"/>
          <p14:tracePt t="283397" x="6375400" y="3635375"/>
          <p14:tracePt t="283414" x="6438900" y="3616325"/>
          <p14:tracePt t="283432" x="6537325" y="3616325"/>
          <p14:tracePt t="283448" x="6599238" y="3635375"/>
          <p14:tracePt t="283464" x="6661150" y="3706813"/>
          <p14:tracePt t="283481" x="6804025" y="3921125"/>
          <p14:tracePt t="283498" x="6858000" y="4044950"/>
          <p14:tracePt t="283514" x="6894513" y="4170363"/>
          <p14:tracePt t="283531" x="6911975" y="4322763"/>
          <p14:tracePt t="283547" x="6884988" y="4402138"/>
          <p14:tracePt t="283565" x="6751638" y="4554538"/>
          <p14:tracePt t="283581" x="6670675" y="4616450"/>
          <p14:tracePt t="283597" x="6581775" y="4670425"/>
          <p14:tracePt t="283614" x="6429375" y="4714875"/>
          <p14:tracePt t="283631" x="6350000" y="4733925"/>
          <p14:tracePt t="283648" x="6251575" y="4733925"/>
          <p14:tracePt t="283664" x="6135688" y="4697413"/>
          <p14:tracePt t="283681" x="6072188" y="4652963"/>
          <p14:tracePt t="283699" x="5992813" y="4465638"/>
          <p14:tracePt t="283714" x="5973763" y="4340225"/>
          <p14:tracePt t="283731" x="5956300" y="4224338"/>
          <p14:tracePt t="283747" x="5965825" y="4027488"/>
          <p14:tracePt t="283764" x="6018213" y="3938588"/>
          <p14:tracePt t="283781" x="6064250" y="3876675"/>
          <p14:tracePt t="283797" x="6232525" y="3778250"/>
          <p14:tracePt t="283814" x="6313488" y="3751263"/>
          <p14:tracePt t="283831" x="6429375" y="3733800"/>
          <p14:tracePt t="283848" x="6626225" y="3733800"/>
          <p14:tracePt t="283864" x="6707188" y="3751263"/>
          <p14:tracePt t="283881" x="6875463" y="3894138"/>
          <p14:tracePt t="283897" x="6946900" y="3973513"/>
          <p14:tracePt t="283914" x="6983413" y="4054475"/>
          <p14:tracePt t="283931" x="6992938" y="4233863"/>
          <p14:tracePt t="283948" x="6992938" y="4330700"/>
          <p14:tracePt t="283965" x="6840538" y="4545013"/>
          <p14:tracePt t="283981" x="6732588" y="4662488"/>
          <p14:tracePt t="283998" x="6616700" y="4751388"/>
          <p14:tracePt t="284014" x="6492875" y="4822825"/>
          <p14:tracePt t="284031" x="6170613" y="4894263"/>
          <p14:tracePt t="284047" x="6027738" y="4894263"/>
          <p14:tracePt t="284064" x="5902325" y="4867275"/>
          <p14:tracePt t="284081" x="5751513" y="4714875"/>
          <p14:tracePt t="284098" x="5697538" y="4608513"/>
          <p14:tracePt t="284114" x="5661025" y="4483100"/>
          <p14:tracePt t="284131" x="5661025" y="4170363"/>
          <p14:tracePt t="284148" x="5707063" y="4000500"/>
          <p14:tracePt t="284164" x="5803900" y="3867150"/>
          <p14:tracePt t="284166" x="5894388" y="3759200"/>
          <p14:tracePt t="284181" x="6018213" y="3687763"/>
          <p14:tracePt t="284198" x="6153150" y="3652838"/>
          <p14:tracePt t="284215" x="6394450" y="3635375"/>
          <p14:tracePt t="284232" x="6510338" y="3635375"/>
          <p14:tracePt t="284248" x="6599238" y="3670300"/>
          <p14:tracePt t="284265" x="6769100" y="3830638"/>
          <p14:tracePt t="284282" x="6858000" y="3938588"/>
          <p14:tracePt t="284298" x="6911975" y="4071938"/>
          <p14:tracePt t="284315" x="6946900" y="4268788"/>
          <p14:tracePt t="284332" x="6938963" y="4394200"/>
          <p14:tracePt t="284349" x="6813550" y="4581525"/>
          <p14:tracePt t="284365" x="6732588" y="4652963"/>
          <p14:tracePt t="284382" x="6653213" y="4697413"/>
          <p14:tracePt t="284398" x="6438900" y="4768850"/>
          <p14:tracePt t="284415" x="6323013" y="4768850"/>
          <p14:tracePt t="284434" x="6081713" y="4768850"/>
          <p14:tracePt t="284448" x="5973763" y="4706938"/>
          <p14:tracePt t="284465" x="5911850" y="4643438"/>
          <p14:tracePt t="284481" x="5822950" y="4429125"/>
          <p14:tracePt t="284498" x="5822950" y="4286250"/>
          <p14:tracePt t="284514" x="5822950" y="4170363"/>
          <p14:tracePt t="284531" x="5902325" y="3938588"/>
          <p14:tracePt t="284548" x="5992813" y="3867150"/>
          <p14:tracePt t="284564" x="6072188" y="3822700"/>
          <p14:tracePt t="284581" x="6197600" y="3786188"/>
          <p14:tracePt t="284598" x="6438900" y="3768725"/>
          <p14:tracePt t="284615" x="6545263" y="3778250"/>
          <p14:tracePt t="284632" x="6732588" y="3921125"/>
          <p14:tracePt t="284648" x="6804025" y="4000500"/>
          <p14:tracePt t="284665" x="6875463" y="4135438"/>
          <p14:tracePt t="284667" x="6894513" y="4251325"/>
          <p14:tracePt t="284682" x="6894513" y="4376738"/>
          <p14:tracePt t="284698" x="6884988" y="4500563"/>
          <p14:tracePt t="284717" x="6724650" y="4687888"/>
          <p14:tracePt t="284732" x="6643688" y="4759325"/>
          <p14:tracePt t="284748" x="6554788" y="4813300"/>
          <p14:tracePt t="284765" x="6375400" y="4894263"/>
          <p14:tracePt t="284782" x="6251575" y="4911725"/>
          <p14:tracePt t="284798" x="6126163" y="4911725"/>
          <p14:tracePt t="284815" x="5894388" y="4795838"/>
          <p14:tracePt t="284832" x="5803900" y="4687888"/>
          <p14:tracePt t="284850" x="5697538" y="4429125"/>
          <p14:tracePt t="284865" x="5697538" y="4286250"/>
          <p14:tracePt t="284882" x="5697538" y="4170363"/>
          <p14:tracePt t="284899" x="5768975" y="3983038"/>
          <p14:tracePt t="284916" x="5822950" y="3902075"/>
          <p14:tracePt t="284932" x="5929313" y="3822700"/>
          <p14:tracePt t="284949" x="6153150" y="3759200"/>
          <p14:tracePt t="284965" x="6278563" y="3741738"/>
          <p14:tracePt t="284982" x="6545263" y="3741738"/>
          <p14:tracePt t="284998" x="6643688" y="3786188"/>
          <p14:tracePt t="285014" x="6707188" y="3830638"/>
          <p14:tracePt t="285031" x="6831013" y="4019550"/>
          <p14:tracePt t="285048" x="6884988" y="4143375"/>
          <p14:tracePt t="285064" x="6902450" y="4268788"/>
          <p14:tracePt t="285081" x="6858000" y="4492625"/>
          <p14:tracePt t="285098" x="6759575" y="4625975"/>
          <p14:tracePt t="285114" x="6653213" y="4714875"/>
          <p14:tracePt t="285131" x="6446838" y="4822825"/>
          <p14:tracePt t="285148" x="6340475" y="4840288"/>
          <p14:tracePt t="285164" x="6126163" y="4830763"/>
          <p14:tracePt t="285181" x="6018213" y="4759325"/>
          <p14:tracePt t="285198" x="5911850" y="4670425"/>
          <p14:tracePt t="285214" x="5732463" y="4367213"/>
          <p14:tracePt t="285231" x="5697538" y="4187825"/>
          <p14:tracePt t="285248" x="5680075" y="4044950"/>
          <p14:tracePt t="285264" x="5688013" y="3805238"/>
          <p14:tracePt t="285281" x="5732463" y="3724275"/>
          <p14:tracePt t="285298" x="5867400" y="3625850"/>
          <p14:tracePt t="285314" x="5938838" y="3608388"/>
          <p14:tracePt t="285331" x="6037263" y="3608388"/>
          <p14:tracePt t="285348" x="6269038" y="3652838"/>
          <p14:tracePt t="285364" x="6350000" y="3724275"/>
          <p14:tracePt t="285383" x="6473825" y="3911600"/>
          <p14:tracePt t="285398" x="6510338" y="4037013"/>
          <p14:tracePt t="285415" x="6527800" y="4187825"/>
          <p14:tracePt t="285432" x="6500813" y="4519613"/>
          <p14:tracePt t="285449" x="6421438" y="4652963"/>
          <p14:tracePt t="285466" x="6350000" y="4759325"/>
          <p14:tracePt t="285482" x="6161088" y="4902200"/>
          <p14:tracePt t="285499" x="6054725" y="4929188"/>
          <p14:tracePt t="285518" x="5884863" y="4929188"/>
          <p14:tracePt t="285532" x="5778500" y="4876800"/>
          <p14:tracePt t="285549" x="5688013" y="4805363"/>
          <p14:tracePt t="285568" x="5572125" y="4662488"/>
          <p14:tracePt t="285582" x="5545138" y="4572000"/>
          <p14:tracePt t="285598" x="5545138" y="4456113"/>
          <p14:tracePt t="285616" x="5581650" y="4295775"/>
          <p14:tracePt t="285631" x="5635625" y="4233863"/>
          <p14:tracePt t="285648" x="5688013" y="4206875"/>
          <p14:tracePt t="285665" x="5822950" y="4179888"/>
          <p14:tracePt t="285681" x="5875338" y="4179888"/>
          <p14:tracePt t="285698" x="5911850" y="4179888"/>
          <p14:tracePt t="285715" x="5946775" y="4179888"/>
          <p14:tracePt t="285731" x="5956300" y="4187825"/>
          <p14:tracePt t="285748" x="5973763" y="4197350"/>
          <p14:tracePt t="285765" x="5992813" y="4206875"/>
          <p14:tracePt t="285811" x="6000750" y="4206875"/>
          <p14:tracePt t="285956" x="6000750" y="4197350"/>
          <p14:tracePt t="285969" x="6000750" y="4187825"/>
          <p14:tracePt t="285980" x="6000750" y="4179888"/>
          <p14:tracePt t="286004" x="5992813" y="4170363"/>
          <p14:tracePt t="286016" x="5983288" y="4162425"/>
          <p14:tracePt t="286029" x="5965825" y="4162425"/>
          <p14:tracePt t="286041" x="5965825" y="4143375"/>
          <p14:tracePt t="286053" x="5956300" y="4143375"/>
          <p14:tracePt t="286686" x="5946775" y="4108450"/>
          <p14:tracePt t="286697" x="5911850" y="4019550"/>
          <p14:tracePt t="286710" x="5884863" y="3911600"/>
          <p14:tracePt t="286721" x="5830888" y="3830638"/>
          <p14:tracePt t="286733" x="5759450" y="3741738"/>
          <p14:tracePt t="286748" x="5732463" y="3724275"/>
          <p14:tracePt t="286764" x="5697538" y="3697288"/>
          <p14:tracePt t="286782" x="5661025" y="3662363"/>
          <p14:tracePt t="286798" x="5572125" y="3616325"/>
          <p14:tracePt t="286815" x="5465763" y="3563938"/>
          <p14:tracePt t="286831" x="5313363" y="3500438"/>
          <p14:tracePt t="286848" x="5081588" y="3411538"/>
          <p14:tracePt t="286865" x="4983163" y="3384550"/>
          <p14:tracePt t="286881" x="4822825" y="3349625"/>
          <p14:tracePt t="286898" x="4768850" y="3340100"/>
          <p14:tracePt t="286915" x="4732338" y="3340100"/>
          <p14:tracePt t="286931" x="4687888" y="3322638"/>
          <p14:tracePt t="286948" x="4670425" y="3322638"/>
          <p14:tracePt t="286966" x="4652963" y="3313113"/>
          <p14:tracePt t="286983" x="4572000" y="3303588"/>
          <p14:tracePt t="287000" x="4518025" y="3286125"/>
          <p14:tracePt t="287016" x="4330700" y="3224213"/>
          <p14:tracePt t="287033" x="4259263" y="3224213"/>
          <p14:tracePt t="287050" x="4179888" y="3206750"/>
          <p14:tracePt t="287066" x="4089400" y="3206750"/>
          <p14:tracePt t="287082" x="4037013" y="3206750"/>
          <p14:tracePt t="287099" x="3990975" y="3206750"/>
          <p14:tracePt t="287116" x="3983038" y="3206750"/>
          <p14:tracePt t="287133" x="3938588" y="3214688"/>
          <p14:tracePt t="287149" x="3884613" y="3241675"/>
          <p14:tracePt t="287166" x="3857625" y="3268663"/>
          <p14:tracePt t="287184" x="3776663" y="3322638"/>
          <p14:tracePt t="287200" x="3732213" y="3367088"/>
          <p14:tracePt t="287216" x="3625850" y="3473450"/>
          <p14:tracePt t="287233" x="3455988" y="3635375"/>
          <p14:tracePt t="287249" x="3367088" y="3714750"/>
          <p14:tracePt t="287265" x="3303588" y="3768725"/>
          <p14:tracePt t="287281" x="3214688" y="3867150"/>
          <p14:tracePt t="287298" x="3187700" y="3894138"/>
          <p14:tracePt t="287315" x="3179763" y="3902075"/>
          <p14:tracePt t="287331" x="3170238" y="3921125"/>
          <p14:tracePt t="287348" x="3170238" y="3956050"/>
          <p14:tracePt t="287365" x="3143250" y="4090988"/>
          <p14:tracePt t="287381" x="3125788" y="4108450"/>
          <p14:tracePt t="287398" x="3116263" y="4170363"/>
          <p14:tracePt t="287416" x="3116263" y="4357688"/>
          <p14:tracePt t="287432" x="3116263" y="4456113"/>
          <p14:tracePt t="287451" x="3116263" y="4652963"/>
          <p14:tracePt t="287466" x="3125788" y="4751388"/>
          <p14:tracePt t="287483" x="3152775" y="4849813"/>
          <p14:tracePt t="287501" x="3251200" y="5108575"/>
          <p14:tracePt t="287516" x="3286125" y="5233988"/>
          <p14:tracePt t="287533" x="3340100" y="5357813"/>
          <p14:tracePt t="287551" x="3375025" y="5483225"/>
          <p14:tracePt t="287855" x="3367088" y="5581650"/>
          <p14:tracePt t="287867" x="3367088" y="5680075"/>
          <p14:tracePt t="287879" x="3367088" y="5805488"/>
          <p14:tracePt t="287892" x="3367088" y="5903913"/>
          <p14:tracePt t="287903" x="3375025" y="6019800"/>
          <p14:tracePt t="287916" x="3411538" y="6126163"/>
          <p14:tracePt t="287931" x="3438525" y="6224588"/>
          <p14:tracePt t="287949" x="3455988" y="6286500"/>
          <p14:tracePt t="287966" x="3490913" y="6357938"/>
          <p14:tracePt t="287983" x="3517900" y="6384925"/>
          <p14:tracePt t="288001" x="3562350" y="6438900"/>
          <p14:tracePt t="288017" x="3581400" y="6448425"/>
          <p14:tracePt t="288033" x="3608388" y="6465888"/>
          <p14:tracePt t="288051" x="3687763" y="6475413"/>
          <p14:tracePt t="288066" x="3724275" y="6492875"/>
          <p14:tracePt t="288083" x="3776663" y="6500813"/>
          <p14:tracePt t="288099" x="3946525" y="6500813"/>
          <p14:tracePt t="288116" x="4044950" y="6500813"/>
          <p14:tracePt t="288134" x="4143375" y="6500813"/>
          <p14:tracePt t="288149" x="4322763" y="6475413"/>
          <p14:tracePt t="288166" x="4402138" y="6448425"/>
          <p14:tracePt t="288184" x="4518025" y="6403975"/>
          <p14:tracePt t="288199" x="4554538" y="6376988"/>
          <p14:tracePt t="288216" x="4598988" y="6367463"/>
          <p14:tracePt t="288233" x="4687888" y="6305550"/>
          <p14:tracePt t="288249" x="4768850" y="6296025"/>
          <p14:tracePt t="288266" x="4822825" y="6261100"/>
          <p14:tracePt t="288282" x="4983163" y="6197600"/>
          <p14:tracePt t="288298" x="5045075" y="6170613"/>
          <p14:tracePt t="288315" x="5108575" y="6143625"/>
          <p14:tracePt t="288332" x="5224463" y="6081713"/>
          <p14:tracePt t="288348" x="5286375" y="6037263"/>
          <p14:tracePt t="288365" x="5349875" y="5992813"/>
          <p14:tracePt t="288382" x="5483225" y="5840413"/>
          <p14:tracePt t="288398" x="5564188" y="5768975"/>
          <p14:tracePt t="288415" x="5707063" y="5572125"/>
          <p14:tracePt t="288432" x="5778500" y="5492750"/>
          <p14:tracePt t="288448" x="5830888" y="5367338"/>
          <p14:tracePt t="288465" x="5921375" y="5108575"/>
          <p14:tracePt t="288481" x="5921375" y="4992688"/>
          <p14:tracePt t="288498" x="5921375" y="4867275"/>
          <p14:tracePt t="288515" x="5921375" y="4608513"/>
          <p14:tracePt t="288531" x="5894388" y="4456113"/>
          <p14:tracePt t="288548" x="5759450" y="4108450"/>
          <p14:tracePt t="288566" x="5661025" y="3938588"/>
          <p14:tracePt t="288583" x="5564188" y="3759200"/>
          <p14:tracePt t="288600" x="5394325" y="3500438"/>
          <p14:tracePt t="288616" x="5322888" y="3367088"/>
          <p14:tracePt t="288633" x="5232400" y="3278188"/>
          <p14:tracePt t="288651" x="5054600" y="3125788"/>
          <p14:tracePt t="288666" x="4911725" y="3089275"/>
          <p14:tracePt t="288683" x="4803775" y="3054350"/>
          <p14:tracePt t="288700" x="4589463" y="3054350"/>
          <p14:tracePt t="288716" x="4465638" y="3063875"/>
          <p14:tracePt t="288732" x="4367213" y="3081338"/>
          <p14:tracePt t="288749" x="4187825" y="3125788"/>
          <p14:tracePt t="288766" x="4125913" y="3160713"/>
          <p14:tracePt t="288785" x="3990975" y="3206750"/>
          <p14:tracePt t="288799" x="3902075" y="3251200"/>
          <p14:tracePt t="288816" x="3848100" y="3295650"/>
          <p14:tracePt t="288832" x="3714750" y="3446463"/>
          <p14:tracePt t="288849" x="3643313" y="3554413"/>
          <p14:tracePt t="288865" x="3562350" y="3687763"/>
          <p14:tracePt t="288881" x="3402013" y="3948113"/>
          <p14:tracePt t="288898" x="3340100" y="4071938"/>
          <p14:tracePt t="288915" x="3295650" y="4179888"/>
          <p14:tracePt t="288932" x="3241675" y="4313238"/>
          <p14:tracePt t="288948" x="3232150" y="4367213"/>
          <p14:tracePt t="288965" x="3214688" y="4519613"/>
          <p14:tracePt t="288982" x="3214688" y="4616450"/>
          <p14:tracePt t="288998" x="3214688" y="4714875"/>
          <p14:tracePt t="289015" x="3214688" y="4983163"/>
          <p14:tracePt t="289031" x="3214688" y="5072063"/>
          <p14:tracePt t="289048" x="3214688" y="5170488"/>
          <p14:tracePt t="289065" x="3259138" y="5357813"/>
          <p14:tracePt t="289081" x="3286125" y="5456238"/>
          <p14:tracePt t="289098" x="3322638" y="5537200"/>
          <p14:tracePt t="289115" x="3384550" y="5697538"/>
          <p14:tracePt t="289131" x="3438525" y="5786438"/>
          <p14:tracePt t="289148" x="3473450" y="5867400"/>
          <p14:tracePt t="289165" x="3544888" y="6010275"/>
          <p14:tracePt t="289182" x="3589338" y="6046788"/>
          <p14:tracePt t="289199" x="3660775" y="6143625"/>
          <p14:tracePt t="289215" x="3705225" y="6189663"/>
          <p14:tracePt t="289231" x="3768725" y="6251575"/>
          <p14:tracePt t="289249" x="3911600" y="6350000"/>
          <p14:tracePt t="289266" x="3990975" y="6384925"/>
          <p14:tracePt t="289285" x="4197350" y="6448425"/>
          <p14:tracePt t="289300" x="4303713" y="6483350"/>
          <p14:tracePt t="289316" x="4384675" y="6519863"/>
          <p14:tracePt t="289332" x="4589463" y="6572250"/>
          <p14:tracePt t="289349" x="4643438" y="6581775"/>
          <p14:tracePt t="289365" x="4697413" y="6581775"/>
          <p14:tracePt t="289383" x="4822825" y="6581775"/>
          <p14:tracePt t="289399" x="4894263" y="6581775"/>
          <p14:tracePt t="289416" x="4965700" y="6581775"/>
          <p14:tracePt t="289433" x="5064125" y="6546850"/>
          <p14:tracePt t="289450" x="5143500" y="6500813"/>
          <p14:tracePt t="289466" x="5207000" y="6456363"/>
          <p14:tracePt t="289484" x="5402263" y="6296025"/>
          <p14:tracePt t="289500" x="5510213" y="6207125"/>
          <p14:tracePt t="289516" x="5616575" y="6118225"/>
          <p14:tracePt t="289533" x="5849938" y="5849938"/>
          <p14:tracePt t="289549" x="5921375" y="5715000"/>
          <p14:tracePt t="289565" x="5992813" y="5608638"/>
          <p14:tracePt t="289582" x="6099175" y="5357813"/>
          <p14:tracePt t="289598" x="6135688" y="5251450"/>
          <p14:tracePt t="289615" x="6153150" y="5135563"/>
          <p14:tracePt t="289631" x="6188075" y="4911725"/>
          <p14:tracePt t="289648" x="6188075" y="4813300"/>
          <p14:tracePt t="289665" x="6180138" y="4706938"/>
          <p14:tracePt t="289667" x="6143625" y="4581525"/>
          <p14:tracePt t="289682" x="6108700" y="4456113"/>
          <p14:tracePt t="289699" x="6072188" y="4330700"/>
          <p14:tracePt t="289718" x="5965825" y="4054475"/>
          <p14:tracePt t="289733" x="5884863" y="3929063"/>
          <p14:tracePt t="289749" x="5813425" y="3822700"/>
          <p14:tracePt t="289766" x="5608638" y="3581400"/>
          <p14:tracePt t="289783" x="5500688" y="3446463"/>
          <p14:tracePt t="289799" x="5367338" y="3330575"/>
          <p14:tracePt t="289816" x="5099050" y="3098800"/>
          <p14:tracePt t="289833" x="4992688" y="3009900"/>
          <p14:tracePt t="289851" x="4786313" y="2938463"/>
          <p14:tracePt t="289866" x="4660900" y="2928938"/>
          <p14:tracePt t="289883" x="4537075" y="2928938"/>
          <p14:tracePt t="289902" x="4340225" y="2928938"/>
          <p14:tracePt t="289916" x="4268788" y="2946400"/>
          <p14:tracePt t="289933" x="4187825" y="2965450"/>
          <p14:tracePt t="289950" x="4027488" y="3009900"/>
          <p14:tracePt t="289966" x="3919538" y="3081338"/>
          <p14:tracePt t="289984" x="3679825" y="3268663"/>
          <p14:tracePt t="290000" x="3598863" y="3357563"/>
          <p14:tracePt t="290016" x="3482975" y="3446463"/>
          <p14:tracePt t="290033" x="3394075" y="3536950"/>
          <p14:tracePt t="290049" x="3384550" y="3563938"/>
          <p14:tracePt t="290065" x="3357563" y="3589338"/>
          <p14:tracePt t="290082" x="3251200" y="3813175"/>
          <p14:tracePt t="290099" x="3214688" y="3938588"/>
          <p14:tracePt t="290115" x="3179763" y="4108450"/>
          <p14:tracePt t="290132" x="3143250" y="4421188"/>
          <p14:tracePt t="290148" x="3125788" y="4564063"/>
          <p14:tracePt t="290166" x="3125788" y="4805363"/>
          <p14:tracePt t="290182" x="3125788" y="4902200"/>
          <p14:tracePt t="290199" x="3125788" y="4973638"/>
          <p14:tracePt t="290215" x="3152775" y="5180013"/>
          <p14:tracePt t="290232" x="3179763" y="5278438"/>
          <p14:tracePt t="290248" x="3214688" y="5402263"/>
          <p14:tracePt t="290265" x="3330575" y="5680075"/>
          <p14:tracePt t="290282" x="3402013" y="5813425"/>
          <p14:tracePt t="290299" x="3544888" y="6027738"/>
          <p14:tracePt t="290315" x="3598863" y="6108700"/>
          <p14:tracePt t="290332" x="3643313" y="6170613"/>
          <p14:tracePt t="290349" x="3714750" y="6269038"/>
          <p14:tracePt t="290365" x="3759200" y="6313488"/>
          <p14:tracePt t="290382" x="3795713" y="6357938"/>
          <p14:tracePt t="290399" x="3938588" y="6448425"/>
          <p14:tracePt t="290415" x="3983038" y="6475413"/>
          <p14:tracePt t="290433" x="4044950" y="6492875"/>
          <p14:tracePt t="290449" x="4054475" y="6492875"/>
          <p14:tracePt t="290465" x="4071938" y="6492875"/>
          <p14:tracePt t="290482" x="4152900" y="6448425"/>
          <p14:tracePt t="290499" x="4232275" y="6403975"/>
          <p14:tracePt t="290515" x="4322763" y="6332538"/>
          <p14:tracePt t="290533" x="4510088" y="6189663"/>
          <p14:tracePt t="290549" x="4625975" y="6099175"/>
          <p14:tracePt t="290566" x="4705350" y="6010275"/>
          <p14:tracePt t="290583" x="4894263" y="5795963"/>
          <p14:tracePt t="290600" x="4946650" y="5689600"/>
          <p14:tracePt t="290616" x="4956175" y="5635625"/>
          <p14:tracePt t="290633" x="4983163" y="5519738"/>
          <p14:tracePt t="290649" x="4983163" y="5483225"/>
          <p14:tracePt t="290665" x="4983163" y="5429250"/>
          <p14:tracePt t="290667" x="4983163" y="5394325"/>
          <p14:tracePt t="290682" x="4983163" y="5357813"/>
          <p14:tracePt t="290699" x="4983163" y="5305425"/>
          <p14:tracePt t="290716" x="4983163" y="5224463"/>
          <p14:tracePt t="290732" x="4965700" y="5197475"/>
          <p14:tracePt t="290748" x="4956175" y="5180013"/>
          <p14:tracePt t="290765" x="4938713" y="5162550"/>
          <p14:tracePt t="290782" x="4938713" y="5153025"/>
          <p14:tracePt t="290798" x="4929188" y="5153025"/>
          <p14:tracePt t="290815" x="4921250" y="5153025"/>
          <p14:tracePt t="290851" x="4894263" y="5153025"/>
          <p14:tracePt t="290866" x="4857750" y="5143500"/>
          <p14:tracePt t="290883" x="4822825" y="5143500"/>
          <p14:tracePt t="290899" x="4786313" y="5135563"/>
          <p14:tracePt t="290916" x="4741863" y="5135563"/>
          <p14:tracePt t="290933" x="4705350" y="5116513"/>
          <p14:tracePt t="290950" x="4581525" y="5108575"/>
          <p14:tracePt t="290966" x="4537075" y="5091113"/>
          <p14:tracePt t="290984" x="4500563" y="5081588"/>
          <p14:tracePt t="291000" x="4456113" y="5072063"/>
          <p14:tracePt t="291016" x="4357688" y="5054600"/>
          <p14:tracePt t="291033" x="4133850" y="5037138"/>
          <p14:tracePt t="291050" x="4010025" y="5019675"/>
          <p14:tracePt t="291066" x="3840163" y="4965700"/>
          <p14:tracePt t="291083" x="3473450" y="4822825"/>
          <p14:tracePt t="291100" x="3276600" y="4768850"/>
          <p14:tracePt t="291118" x="2884488" y="4670425"/>
          <p14:tracePt t="291133" x="2741613" y="4652963"/>
          <p14:tracePt t="291149" x="2589213" y="4616450"/>
          <p14:tracePt t="291166" x="2393950" y="4581525"/>
          <p14:tracePt t="291183" x="2357438" y="4581525"/>
          <p14:tracePt t="291444" x="2268538" y="4581525"/>
          <p14:tracePt t="291457" x="2160588" y="4564063"/>
          <p14:tracePt t="291469" x="2062163" y="4527550"/>
          <p14:tracePt t="291483" x="1955800" y="4492625"/>
          <p14:tracePt t="291499" x="1893888" y="4448175"/>
          <p14:tracePt t="291518" x="1751013" y="4367213"/>
          <p14:tracePt t="291533" x="1670050" y="4322763"/>
          <p14:tracePt t="291550" x="1608138" y="4286250"/>
          <p14:tracePt t="291567" x="1527175" y="4251325"/>
          <p14:tracePt t="291583" x="1509713" y="4251325"/>
          <p14:tracePt t="291600" x="1509713" y="4241800"/>
          <p14:tracePt t="291616" x="1490663" y="4241800"/>
          <p14:tracePt t="291679" x="1490663" y="4224338"/>
          <p14:tracePt t="291847" x="1500188" y="4224338"/>
          <p14:tracePt t="291920" x="1509713" y="4224338"/>
          <p14:tracePt t="292030" x="1509713" y="4233863"/>
          <p14:tracePt t="292067" x="1517650" y="4233863"/>
          <p14:tracePt t="292261" x="1527175" y="4233863"/>
          <p14:tracePt t="292309" x="1536700" y="4233863"/>
          <p14:tracePt t="292322" x="1544638" y="4233863"/>
          <p14:tracePt t="292356" x="1554163" y="4233863"/>
          <p14:tracePt t="292416" x="1571625" y="4233863"/>
          <p14:tracePt t="292466" x="1581150" y="4233863"/>
          <p14:tracePt t="292490" x="1598613" y="4233863"/>
          <p14:tracePt t="292502" x="1608138" y="4233863"/>
          <p14:tracePt t="292514" x="1633538" y="4233863"/>
          <p14:tracePt t="292527" x="1652588" y="4233863"/>
          <p14:tracePt t="292539" x="1660525" y="4233863"/>
          <p14:tracePt t="292551" x="1670050" y="4233863"/>
          <p14:tracePt t="292566" x="1697038" y="4233863"/>
          <p14:tracePt t="292583" x="1704975" y="4233863"/>
          <p14:tracePt t="292600" x="1714500" y="4233863"/>
          <p14:tracePt t="292616" x="1758950" y="4241800"/>
          <p14:tracePt t="292633" x="1785938" y="4241800"/>
          <p14:tracePt t="292650" x="1812925" y="4251325"/>
          <p14:tracePt t="292666" x="1830388" y="4251325"/>
          <p14:tracePt t="292683" x="1839913" y="4251325"/>
          <p14:tracePt t="292702" x="1857375" y="4259263"/>
          <p14:tracePt t="292716" x="1884363" y="4259263"/>
          <p14:tracePt t="292733" x="1893888" y="4259263"/>
          <p14:tracePt t="292750" x="1938338" y="4259263"/>
          <p14:tracePt t="292766" x="1955800" y="4259263"/>
          <p14:tracePt t="292783" x="2000250" y="4278313"/>
          <p14:tracePt t="292800" x="2071688" y="4278313"/>
          <p14:tracePt t="292816" x="2116138" y="4278313"/>
          <p14:tracePt t="292834" x="2187575" y="4278313"/>
          <p14:tracePt t="292850" x="2214563" y="4278313"/>
          <p14:tracePt t="292867" x="2251075" y="4278313"/>
          <p14:tracePt t="292882" x="2312988" y="4278313"/>
          <p14:tracePt t="292899" x="2347913" y="4278313"/>
          <p14:tracePt t="292915" x="2384425" y="4278313"/>
          <p14:tracePt t="292932" x="2482850" y="4278313"/>
          <p14:tracePt t="292949" x="2500313" y="4278313"/>
          <p14:tracePt t="292965" x="2536825" y="4278313"/>
          <p14:tracePt t="292982" x="2581275" y="4278313"/>
          <p14:tracePt t="292999" x="2625725" y="4278313"/>
          <p14:tracePt t="293015" x="2660650" y="4278313"/>
          <p14:tracePt t="293032" x="2724150" y="4278313"/>
          <p14:tracePt t="293049" x="2741613" y="4278313"/>
          <p14:tracePt t="293066" x="2768600" y="4278313"/>
          <p14:tracePt t="293082" x="2776538" y="4278313"/>
          <p14:tracePt t="293116" x="2786063" y="4278313"/>
          <p14:tracePt t="293762" x="2867025" y="4278313"/>
          <p14:tracePt t="293774" x="3009900" y="4268788"/>
          <p14:tracePt t="293786" x="3179763" y="4268788"/>
          <p14:tracePt t="293800" x="3367088" y="4251325"/>
          <p14:tracePt t="293816" x="3581400" y="4224338"/>
          <p14:tracePt t="293835" x="4037013" y="4187825"/>
          <p14:tracePt t="293850" x="4276725" y="4152900"/>
          <p14:tracePt t="293866" x="4510088" y="4125913"/>
          <p14:tracePt t="293883" x="4992688" y="4090988"/>
          <p14:tracePt t="293899" x="5207000" y="4071938"/>
          <p14:tracePt t="293915" x="5394325" y="4054475"/>
          <p14:tracePt t="293932" x="5688013" y="4027488"/>
          <p14:tracePt t="293949" x="5778500" y="4027488"/>
          <p14:tracePt t="293968" x="5894388" y="4027488"/>
          <p14:tracePt t="293983" x="5921375" y="4027488"/>
          <p14:tracePt t="293999" x="5929313" y="4027488"/>
          <p14:tracePt t="294016" x="5938838" y="4027488"/>
          <p14:tracePt t="294049" x="5946775" y="4027488"/>
          <p14:tracePt t="294112" x="5946775" y="4037013"/>
          <p14:tracePt t="294124" x="5965825" y="4044950"/>
          <p14:tracePt t="294136" x="5983288" y="4054475"/>
          <p14:tracePt t="294148" x="5992813" y="4071938"/>
          <p14:tracePt t="294162" x="6018213" y="4090988"/>
          <p14:tracePt t="294173" x="6027738" y="4098925"/>
          <p14:tracePt t="294186" x="6037263" y="4116388"/>
          <p14:tracePt t="294200" x="6045200" y="4135438"/>
          <p14:tracePt t="294216" x="6072188" y="4152900"/>
          <p14:tracePt t="294235" x="6135688" y="4224338"/>
          <p14:tracePt t="294250" x="6197600" y="4251325"/>
          <p14:tracePt t="294266" x="6232525" y="4278313"/>
          <p14:tracePt t="294285" x="6296025" y="4305300"/>
          <p14:tracePt t="294300" x="6323013" y="4305300"/>
          <p14:tracePt t="294316" x="6330950" y="4305300"/>
          <p14:tracePt t="294798" x="6340475" y="4305300"/>
          <p14:tracePt t="294810" x="6350000" y="4305300"/>
          <p14:tracePt t="294822" x="6357938" y="4305300"/>
          <p14:tracePt t="294883" x="6367463" y="4305300"/>
          <p14:tracePt t="294968" x="6384925" y="4305300"/>
          <p14:tracePt t="294980" x="6394450" y="4305300"/>
          <p14:tracePt t="294991" x="6402388" y="4286250"/>
          <p14:tracePt t="295004" x="6421438" y="4286250"/>
          <p14:tracePt t="295017" x="6429375" y="4286250"/>
          <p14:tracePt t="295033" x="6438900" y="4286250"/>
          <p14:tracePt t="295050" x="6456363" y="4278313"/>
          <p14:tracePt t="295067" x="6465888" y="4278313"/>
          <p14:tracePt t="295084" x="6473825" y="4278313"/>
          <p14:tracePt t="295101" x="6537325" y="4278313"/>
          <p14:tracePt t="295118" x="6554788" y="4268788"/>
          <p14:tracePt t="295132" x="6564313" y="4268788"/>
          <p14:tracePt t="295149" x="6589713" y="4268788"/>
          <p14:tracePt t="295182" x="6599238" y="4268788"/>
          <p14:tracePt t="295212" x="6608763" y="4268788"/>
          <p14:tracePt t="295224" x="6616700" y="4268788"/>
          <p14:tracePt t="295237" x="6643688" y="4268788"/>
          <p14:tracePt t="295249" x="6661150" y="4251325"/>
          <p14:tracePt t="295265" x="6707188" y="4251325"/>
          <p14:tracePt t="295282" x="6724650" y="4251325"/>
          <p14:tracePt t="295299" x="6786563" y="4251325"/>
          <p14:tracePt t="295315" x="6813550" y="4251325"/>
          <p14:tracePt t="295332" x="6831013" y="4251325"/>
          <p14:tracePt t="295349" x="6875463" y="4251325"/>
          <p14:tracePt t="295366" x="6902450" y="4251325"/>
          <p14:tracePt t="295382" x="6946900" y="4251325"/>
          <p14:tracePt t="295400" x="6965950" y="4251325"/>
          <p14:tracePt t="295417" x="7010400" y="4259263"/>
          <p14:tracePt t="295433" x="7072313" y="4259263"/>
          <p14:tracePt t="295450" x="7108825" y="4259263"/>
          <p14:tracePt t="295467" x="7143750" y="4259263"/>
          <p14:tracePt t="295484" x="7232650" y="4259263"/>
          <p14:tracePt t="295500" x="7286625" y="4259263"/>
          <p14:tracePt t="295518" x="7412038" y="4259263"/>
          <p14:tracePt t="295533" x="7456488" y="4259263"/>
          <p14:tracePt t="295550" x="7493000" y="4259263"/>
          <p14:tracePt t="295567" x="7554913" y="4259263"/>
          <p14:tracePt t="295583" x="7564438" y="4259263"/>
          <p14:tracePt t="295617" x="7581900" y="4259263"/>
          <p14:tracePt t="295652" x="7599363" y="4259263"/>
          <p14:tracePt t="295667" x="7616825" y="4259263"/>
          <p14:tracePt t="295683" x="7626350" y="4259263"/>
          <p14:tracePt t="295699" x="7643813" y="4259263"/>
          <p14:tracePt t="295736" x="7653338" y="4259263"/>
          <p14:tracePt t="295749" x="7661275" y="4259263"/>
          <p14:tracePt t="295772" x="7670800" y="4259263"/>
          <p14:tracePt t="295784" x="7688263" y="4259263"/>
          <p14:tracePt t="295799" x="7697788" y="4259263"/>
          <p14:tracePt t="295816" x="7707313" y="4259263"/>
          <p14:tracePt t="295832" x="7715250" y="4259263"/>
          <p14:tracePt t="295849" x="7732713" y="4259263"/>
          <p14:tracePt t="295866" x="7742238" y="4259263"/>
          <p14:tracePt t="295882" x="7769225" y="4259263"/>
          <p14:tracePt t="295916" x="7778750" y="4259263"/>
          <p14:tracePt t="295943" x="7786688" y="4259263"/>
          <p14:tracePt t="295992" x="7796213" y="4259263"/>
          <p14:tracePt t="296064" x="7804150" y="4259263"/>
          <p14:tracePt t="296690" x="7796213" y="4259263"/>
          <p14:tracePt t="296703" x="7786688" y="4259263"/>
          <p14:tracePt t="296714" x="7759700" y="4259263"/>
          <p14:tracePt t="296727" x="7724775" y="4259263"/>
          <p14:tracePt t="296739" x="7670800" y="4259263"/>
          <p14:tracePt t="296753" x="7581900" y="4259263"/>
          <p14:tracePt t="296767" x="7466013" y="4259263"/>
          <p14:tracePt t="296784" x="7296150" y="4268788"/>
          <p14:tracePt t="296801" x="6973888" y="4305300"/>
          <p14:tracePt t="296817" x="6813550" y="4322763"/>
          <p14:tracePt t="296833" x="6643688" y="4322763"/>
          <p14:tracePt t="296850" x="6303963" y="4313238"/>
          <p14:tracePt t="296866" x="6116638" y="4313238"/>
          <p14:tracePt t="296882" x="5946775" y="4313238"/>
          <p14:tracePt t="296899" x="5616575" y="4313238"/>
          <p14:tracePt t="296916" x="5518150" y="4313238"/>
          <p14:tracePt t="297241" x="5518150" y="4278313"/>
          <p14:tracePt t="297253" x="5518150" y="4206875"/>
          <p14:tracePt t="297265" x="5518150" y="4108450"/>
          <p14:tracePt t="297277" x="5465763" y="3956050"/>
          <p14:tracePt t="297289" x="5411788" y="3849688"/>
          <p14:tracePt t="297302" x="5322888" y="3724275"/>
          <p14:tracePt t="297316" x="5224463" y="3608388"/>
          <p14:tracePt t="297333" x="5099050" y="3500438"/>
          <p14:tracePt t="297350" x="4768850" y="3303588"/>
          <p14:tracePt t="297366" x="4572000" y="3241675"/>
          <p14:tracePt t="297383" x="4348163" y="3187700"/>
          <p14:tracePt t="297400" x="3990975" y="3143250"/>
          <p14:tracePt t="297416" x="3822700" y="3143250"/>
          <p14:tracePt t="297432" x="3679825" y="3143250"/>
          <p14:tracePt t="297449" x="3482975" y="3187700"/>
          <p14:tracePt t="297466" x="3402013" y="3224213"/>
          <p14:tracePt t="297483" x="3357563" y="3251200"/>
          <p14:tracePt t="297499" x="3251200" y="3340100"/>
          <p14:tracePt t="297516" x="3197225" y="3384550"/>
          <p14:tracePt t="297532" x="3071813" y="3554413"/>
          <p14:tracePt t="297549" x="3027363" y="3635375"/>
          <p14:tracePt t="297567" x="2973388" y="3724275"/>
          <p14:tracePt t="297584" x="2911475" y="3902075"/>
          <p14:tracePt t="297600" x="2911475" y="4000500"/>
          <p14:tracePt t="297619" x="2911475" y="4214813"/>
          <p14:tracePt t="297634" x="2911475" y="4313238"/>
          <p14:tracePt t="297650" x="2919413" y="4438650"/>
          <p14:tracePt t="297668" x="3009900" y="4733925"/>
          <p14:tracePt t="297684" x="3081338" y="4867275"/>
          <p14:tracePt t="297702" x="3160713" y="5019675"/>
          <p14:tracePt t="297717" x="3357563" y="5241925"/>
          <p14:tracePt t="297734" x="3490913" y="5313363"/>
          <p14:tracePt t="297750" x="3616325" y="5384800"/>
          <p14:tracePt t="297768" x="3894138" y="5500688"/>
          <p14:tracePt t="297784" x="4027488" y="5554663"/>
          <p14:tracePt t="297800" x="4152900" y="5626100"/>
          <p14:tracePt t="297817" x="4357688" y="5697538"/>
          <p14:tracePt t="297834" x="4438650" y="5707063"/>
          <p14:tracePt t="297851" x="4537075" y="5724525"/>
          <p14:tracePt t="297868" x="4732338" y="5724525"/>
          <p14:tracePt t="297883" x="4830763" y="5724525"/>
          <p14:tracePt t="297901" x="5054600" y="5662613"/>
          <p14:tracePt t="297917" x="5160963" y="5618163"/>
          <p14:tracePt t="297933" x="5295900" y="5537200"/>
          <p14:tracePt t="297950" x="5483225" y="5421313"/>
          <p14:tracePt t="297967" x="5572125" y="5349875"/>
          <p14:tracePt t="297983" x="5635625" y="5259388"/>
          <p14:tracePt t="298000" x="5741988" y="5072063"/>
          <p14:tracePt t="298016" x="5795963" y="4965700"/>
          <p14:tracePt t="298034" x="5840413" y="4813300"/>
          <p14:tracePt t="298049" x="5840413" y="4714875"/>
          <p14:tracePt t="298066" x="5840413" y="4616450"/>
          <p14:tracePt t="298082" x="5840413" y="4500563"/>
          <p14:tracePt t="298100" x="5741988" y="4071938"/>
          <p14:tracePt t="298118" x="5626100" y="3867150"/>
          <p14:tracePt t="298135" x="5375275" y="3581400"/>
          <p14:tracePt t="298151" x="5241925" y="3492500"/>
          <p14:tracePt t="298166" x="5135563" y="3375025"/>
          <p14:tracePt t="298183" x="4894263" y="3232150"/>
          <p14:tracePt t="298200" x="4724400" y="3187700"/>
          <p14:tracePt t="298216" x="4581525" y="3170238"/>
          <p14:tracePt t="298233" x="4295775" y="3170238"/>
          <p14:tracePt t="298250" x="4143375" y="3224213"/>
          <p14:tracePt t="298266" x="4010025" y="3295650"/>
          <p14:tracePt t="298284" x="3813175" y="3473450"/>
          <p14:tracePt t="298301" x="3724275" y="3589338"/>
          <p14:tracePt t="298319" x="3598863" y="3778250"/>
          <p14:tracePt t="298334" x="3544888" y="3884613"/>
          <p14:tracePt t="298350" x="3517900" y="3965575"/>
          <p14:tracePt t="298367" x="3490913" y="4098925"/>
          <p14:tracePt t="298384" x="3473450" y="4152900"/>
          <p14:tracePt t="298401" x="3473450" y="4206875"/>
          <p14:tracePt t="298417" x="3473450" y="4349750"/>
          <p14:tracePt t="298434" x="3473450" y="4421188"/>
          <p14:tracePt t="298453" x="3509963" y="4581525"/>
          <p14:tracePt t="298467" x="3527425" y="4662488"/>
          <p14:tracePt t="298484" x="3544888" y="4733925"/>
          <p14:tracePt t="298501" x="3589338" y="4830763"/>
          <p14:tracePt t="298517" x="3589338" y="4867275"/>
          <p14:tracePt t="308266" x="3643313" y="4867275"/>
          <p14:tracePt t="308278" x="3697288" y="4867275"/>
          <p14:tracePt t="308292" x="3751263" y="4867275"/>
          <p14:tracePt t="308304" x="3803650" y="4867275"/>
          <p14:tracePt t="308317" x="3875088" y="4867275"/>
          <p14:tracePt t="308334" x="4017963" y="4857750"/>
          <p14:tracePt t="308351" x="4160838" y="4840288"/>
          <p14:tracePt t="308367" x="4438650" y="4768850"/>
          <p14:tracePt t="308384" x="4581525" y="4751388"/>
          <p14:tracePt t="308401" x="4894263" y="4733925"/>
          <p14:tracePt t="308418" x="5018088" y="4733925"/>
          <p14:tracePt t="308435" x="5135563" y="4733925"/>
          <p14:tracePt t="308452" x="5330825" y="4733925"/>
          <p14:tracePt t="308468" x="5384800" y="4733925"/>
          <p14:tracePt t="308487" x="5510213" y="4741863"/>
          <p14:tracePt t="308502" x="5581650" y="4751388"/>
          <p14:tracePt t="308518" x="5635625" y="4751388"/>
          <p14:tracePt t="308535" x="5732463" y="4768850"/>
          <p14:tracePt t="308552" x="5768975" y="4768850"/>
          <p14:tracePt t="308568" x="5786438" y="4768850"/>
          <p14:tracePt t="308585" x="5911850" y="4768850"/>
          <p14:tracePt t="308602" x="6037263" y="4759325"/>
          <p14:tracePt t="308620" x="6232525" y="4741863"/>
          <p14:tracePt t="308636" x="6286500" y="4741863"/>
          <p14:tracePt t="308652" x="6323013" y="4741863"/>
          <p14:tracePt t="308668" x="6357938" y="4733925"/>
          <p14:tracePt t="308684" x="6384925" y="4706938"/>
          <p14:tracePt t="308701" x="6411913" y="4670425"/>
          <p14:tracePt t="308717" x="6500813" y="4510088"/>
          <p14:tracePt t="308734" x="6572250" y="4402138"/>
          <p14:tracePt t="308751" x="6608763" y="4295775"/>
          <p14:tracePt t="308767" x="6643688" y="4071938"/>
          <p14:tracePt t="308784" x="6643688" y="3956050"/>
          <p14:tracePt t="308801" x="6643688" y="3857625"/>
          <p14:tracePt t="308818" x="6581775" y="3652838"/>
          <p14:tracePt t="308835" x="6554788" y="3598863"/>
          <p14:tracePt t="308853" x="6473825" y="3527425"/>
          <p14:tracePt t="308869" x="6438900" y="3509963"/>
          <p14:tracePt t="308885" x="6394450" y="3509963"/>
          <p14:tracePt t="308901" x="6215063" y="3571875"/>
          <p14:tracePt t="308918" x="6108700" y="3643313"/>
          <p14:tracePt t="308934" x="5983288" y="3733800"/>
          <p14:tracePt t="308951" x="5759450" y="3938588"/>
          <p14:tracePt t="308968" x="5653088" y="4027488"/>
          <p14:tracePt t="308986" x="5518150" y="4179888"/>
          <p14:tracePt t="309001" x="5492750" y="4224338"/>
          <p14:tracePt t="309018" x="5465763" y="4259263"/>
          <p14:tracePt t="309034" x="5465763" y="4349750"/>
          <p14:tracePt t="309052" x="5465763" y="4394200"/>
          <p14:tracePt t="309069" x="5465763" y="4448175"/>
          <p14:tracePt t="309085" x="5537200" y="4527550"/>
          <p14:tracePt t="309102" x="5599113" y="4572000"/>
          <p14:tracePt t="309119" x="5786438" y="4679950"/>
          <p14:tracePt t="309135" x="5911850" y="4714875"/>
          <p14:tracePt t="309152" x="6037263" y="4733925"/>
          <p14:tracePt t="309168" x="6232525" y="4751388"/>
          <p14:tracePt t="309185" x="6303963" y="4751388"/>
          <p14:tracePt t="309201" x="6402388" y="4741863"/>
          <p14:tracePt t="309217" x="6589713" y="4616450"/>
          <p14:tracePt t="309234" x="6680200" y="4545013"/>
          <p14:tracePt t="309252" x="6796088" y="4402138"/>
          <p14:tracePt t="309267" x="6850063" y="4322763"/>
          <p14:tracePt t="309284" x="6858000" y="4214813"/>
          <p14:tracePt t="309300" x="6875463" y="4000500"/>
          <p14:tracePt t="309317" x="6867525" y="3849688"/>
          <p14:tracePt t="309334" x="6813550" y="3706813"/>
          <p14:tracePt t="309351" x="6626225" y="3482975"/>
          <p14:tracePt t="309367" x="6527800" y="3429000"/>
          <p14:tracePt t="309384" x="6394450" y="3375025"/>
          <p14:tracePt t="309401" x="6135688" y="3375025"/>
          <p14:tracePt t="309418" x="5983288" y="3402013"/>
          <p14:tracePt t="309435" x="5884863" y="3455988"/>
          <p14:tracePt t="309452" x="5707063" y="3598863"/>
          <p14:tracePt t="309468" x="5653088" y="3741738"/>
          <p14:tracePt t="309485" x="5616575" y="3867150"/>
          <p14:tracePt t="309501" x="5616575" y="4090988"/>
          <p14:tracePt t="309518" x="5616575" y="4187825"/>
          <p14:tracePt t="309535" x="5626100" y="4286250"/>
          <p14:tracePt t="309552" x="5707063" y="4473575"/>
          <p14:tracePt t="309568" x="5778500" y="4581525"/>
          <p14:tracePt t="309587" x="6000750" y="4741863"/>
          <p14:tracePt t="309602" x="6126163" y="4813300"/>
          <p14:tracePt t="309618" x="6259513" y="4884738"/>
          <p14:tracePt t="309635" x="6510338" y="4956175"/>
          <p14:tracePt t="309652" x="6626225" y="4956175"/>
          <p14:tracePt t="309669" x="6724650" y="4956175"/>
          <p14:tracePt t="309672" x="6831013" y="4938713"/>
          <p14:tracePt t="309685" x="6911975" y="4867275"/>
          <p14:tracePt t="309702" x="7000875" y="4795838"/>
          <p14:tracePt t="309718" x="7064375" y="4733925"/>
          <p14:tracePt t="309734" x="7153275" y="4545013"/>
          <p14:tracePt t="309751" x="7170738" y="4448175"/>
          <p14:tracePt t="309768" x="7170738" y="4278313"/>
          <p14:tracePt t="309784" x="7143750" y="4170363"/>
          <p14:tracePt t="309801" x="7089775" y="4090988"/>
          <p14:tracePt t="309818" x="6911975" y="3911600"/>
          <p14:tracePt t="309834" x="6786563" y="3822700"/>
          <p14:tracePt t="309851" x="6635750" y="3741738"/>
          <p14:tracePt t="309868" x="6296025" y="3670300"/>
          <p14:tracePt t="309885" x="6143625" y="3670300"/>
          <p14:tracePt t="309903" x="5921375" y="3714750"/>
          <p14:tracePt t="309918" x="5830888" y="3795713"/>
          <p14:tracePt t="309935" x="5786438" y="3884613"/>
          <p14:tracePt t="309953" x="5715000" y="4090988"/>
          <p14:tracePt t="309968" x="5697538" y="4214813"/>
          <p14:tracePt t="309985" x="5697538" y="4330700"/>
          <p14:tracePt t="310002" x="5680075" y="4527550"/>
          <p14:tracePt t="310019" x="5688013" y="4608513"/>
          <p14:tracePt t="310037" x="5751513" y="4768850"/>
          <p14:tracePt t="310052" x="5822950" y="4849813"/>
          <p14:tracePt t="310068" x="5884863" y="4902200"/>
          <p14:tracePt t="310085" x="6000750" y="4956175"/>
          <p14:tracePt t="310102" x="6081713" y="4973638"/>
          <p14:tracePt t="310118" x="6153150" y="4973638"/>
          <p14:tracePt t="310135" x="6296025" y="4973638"/>
          <p14:tracePt t="310152" x="6402388" y="4929188"/>
          <p14:tracePt t="310170" x="6589713" y="4830763"/>
          <p14:tracePt t="310186" x="6661150" y="4759325"/>
          <p14:tracePt t="310203" x="6707188" y="4679950"/>
          <p14:tracePt t="310218" x="6813550" y="4492625"/>
          <p14:tracePt t="310235" x="6850063" y="4367213"/>
          <p14:tracePt t="310252" x="6850063" y="4241800"/>
          <p14:tracePt t="310268" x="6850063" y="4071938"/>
          <p14:tracePt t="310284" x="6850063" y="4037013"/>
          <p14:tracePt t="310301" x="6840538" y="4010025"/>
          <p14:tracePt t="310317" x="6742113" y="3938588"/>
          <p14:tracePt t="310334" x="6661150" y="3894138"/>
          <p14:tracePt t="310351" x="6402388" y="3822700"/>
          <p14:tracePt t="310367" x="6313488" y="3822700"/>
          <p14:tracePt t="310384" x="6188075" y="3822700"/>
          <p14:tracePt t="310401" x="5965825" y="3830638"/>
          <p14:tracePt t="310418" x="5884863" y="3876675"/>
          <p14:tracePt t="310434" x="5778500" y="3948113"/>
          <p14:tracePt t="310450" x="5643563" y="4098925"/>
          <p14:tracePt t="310468" x="5599113" y="4179888"/>
          <p14:tracePt t="310484" x="5564188" y="4357688"/>
          <p14:tracePt t="310501" x="5564188" y="4456113"/>
          <p14:tracePt t="310517" x="5564188" y="4527550"/>
          <p14:tracePt t="310534" x="5589588" y="4706938"/>
          <p14:tracePt t="310551" x="5616575" y="4786313"/>
          <p14:tracePt t="310568" x="5680075" y="4857750"/>
          <p14:tracePt t="310584" x="5768975" y="4902200"/>
          <p14:tracePt t="310601" x="6081713" y="4956175"/>
          <p14:tracePt t="310619" x="6251575" y="4956175"/>
          <p14:tracePt t="310635" x="6500813" y="4911725"/>
          <p14:tracePt t="310652" x="6608763" y="4840288"/>
          <p14:tracePt t="310669" x="6670675" y="4778375"/>
          <p14:tracePt t="310673" x="6732588" y="4714875"/>
          <p14:tracePt t="310685" x="6804025" y="4608513"/>
          <p14:tracePt t="310702" x="6858000" y="4519613"/>
          <p14:tracePt t="310721" x="6929438" y="4313238"/>
          <p14:tracePt t="310737" x="6946900" y="4197350"/>
          <p14:tracePt t="310752" x="6965950" y="4071938"/>
          <p14:tracePt t="310768" x="6938963" y="3867150"/>
          <p14:tracePt t="310784" x="6884988" y="3786188"/>
          <p14:tracePt t="310801" x="6823075" y="3724275"/>
          <p14:tracePt t="310818" x="6661150" y="3662363"/>
          <p14:tracePt t="310835" x="6564313" y="3643313"/>
          <p14:tracePt t="310851" x="6492875" y="3643313"/>
          <p14:tracePt t="310868" x="6313488" y="3643313"/>
          <p14:tracePt t="310884" x="6232525" y="3679825"/>
          <p14:tracePt t="310901" x="6089650" y="3795713"/>
          <p14:tracePt t="310917" x="6018213" y="3884613"/>
          <p14:tracePt t="310934" x="5965825" y="3965575"/>
          <p14:tracePt t="310952" x="5884863" y="4152900"/>
          <p14:tracePt t="310969" x="5867400" y="4251325"/>
          <p14:tracePt t="310987" x="5849938" y="4421188"/>
          <p14:tracePt t="311002" x="5849938" y="4500563"/>
          <p14:tracePt t="311019" x="5875338" y="4581525"/>
          <p14:tracePt t="311036" x="5983288" y="4687888"/>
          <p14:tracePt t="311052" x="6045200" y="4733925"/>
          <p14:tracePt t="311069" x="6143625" y="4768850"/>
          <p14:tracePt t="311085" x="6394450" y="4805363"/>
          <p14:tracePt t="311102" x="6510338" y="4805363"/>
          <p14:tracePt t="311120" x="6742113" y="4741863"/>
          <p14:tracePt t="311135" x="6823075" y="4706938"/>
          <p14:tracePt t="311152" x="6884988" y="4643438"/>
          <p14:tracePt t="311169" x="6956425" y="4545013"/>
          <p14:tracePt t="311185" x="6983413" y="4483100"/>
          <p14:tracePt t="311204" x="7000875" y="4402138"/>
          <p14:tracePt t="311219" x="6992938" y="4233863"/>
          <p14:tracePt t="311235" x="6973888" y="4135438"/>
          <p14:tracePt t="311254" x="6867525" y="3983038"/>
          <p14:tracePt t="311270" x="6796088" y="3921125"/>
          <p14:tracePt t="311286" x="6715125" y="3867150"/>
          <p14:tracePt t="311301" x="6616700" y="3830638"/>
          <p14:tracePt t="311318" x="6438900" y="3805238"/>
          <p14:tracePt t="311334" x="6357938" y="3805238"/>
          <p14:tracePt t="311352" x="6180138" y="3822700"/>
          <p14:tracePt t="311368" x="6099175" y="3876675"/>
          <p14:tracePt t="311384" x="6018213" y="3929063"/>
          <p14:tracePt t="311401" x="5921375" y="4054475"/>
          <p14:tracePt t="311417" x="5875338" y="4135438"/>
          <p14:tracePt t="311434" x="5840413" y="4214813"/>
          <p14:tracePt t="311451" x="5778500" y="4402138"/>
          <p14:tracePt t="311467" x="5778500" y="4473575"/>
          <p14:tracePt t="311485" x="5778500" y="4616450"/>
          <p14:tracePt t="311501" x="5795963" y="4697413"/>
          <p14:tracePt t="311518" x="5867400" y="4768850"/>
          <p14:tracePt t="311536" x="6010275" y="4876800"/>
          <p14:tracePt t="311552" x="6108700" y="4894263"/>
          <p14:tracePt t="311569" x="6215063" y="4911725"/>
          <p14:tracePt t="311586" x="6429375" y="4902200"/>
          <p14:tracePt t="311602" x="6537325" y="4849813"/>
          <p14:tracePt t="311619" x="6670675" y="4714875"/>
          <p14:tracePt t="311635" x="6858000" y="4473575"/>
          <p14:tracePt t="311652" x="6911975" y="4376738"/>
          <p14:tracePt t="311671" x="6973888" y="4187825"/>
          <p14:tracePt t="311685" x="6973888" y="4090988"/>
          <p14:tracePt t="311702" x="6973888" y="4019550"/>
          <p14:tracePt t="311720" x="6884988" y="3830638"/>
          <p14:tracePt t="311736" x="6796088" y="3741738"/>
          <p14:tracePt t="311752" x="6661150" y="3670300"/>
          <p14:tracePt t="311769" x="6456363" y="3563938"/>
          <p14:tracePt t="311785" x="6357938" y="3544888"/>
          <p14:tracePt t="311802" x="6259513" y="3544888"/>
          <p14:tracePt t="311818" x="6099175" y="3581400"/>
          <p14:tracePt t="311834" x="6018213" y="3635375"/>
          <p14:tracePt t="311852" x="5921375" y="3805238"/>
          <p14:tracePt t="311868" x="5867400" y="3911600"/>
          <p14:tracePt t="311884" x="5830888" y="4010025"/>
          <p14:tracePt t="311901" x="5795963" y="4206875"/>
          <p14:tracePt t="311918" x="5795963" y="4286250"/>
          <p14:tracePt t="311934" x="5795963" y="4322763"/>
          <p14:tracePt t="311951" x="5822950" y="4384675"/>
          <p14:tracePt t="311968" x="5884863" y="4429125"/>
          <p14:tracePt t="311985" x="6027738" y="4492625"/>
          <p14:tracePt t="312001" x="6126163" y="4510088"/>
          <p14:tracePt t="312018" x="6242050" y="4510088"/>
          <p14:tracePt t="312034" x="6465888" y="4510088"/>
          <p14:tracePt t="312051" x="6545263" y="4483100"/>
          <p14:tracePt t="312068" x="6608763" y="4438650"/>
          <p14:tracePt t="312084" x="6688138" y="4357688"/>
          <p14:tracePt t="312101" x="6715125" y="4313238"/>
          <p14:tracePt t="312119" x="6751638" y="4224338"/>
          <p14:tracePt t="312135" x="6751638" y="4152900"/>
          <p14:tracePt t="312152" x="6751638" y="4054475"/>
          <p14:tracePt t="312169" x="6643688" y="3884613"/>
          <p14:tracePt t="312185" x="6581775" y="3840163"/>
          <p14:tracePt t="312202" x="6518275" y="3786188"/>
          <p14:tracePt t="312219" x="6411913" y="3759200"/>
          <p14:tracePt t="312235" x="6357938" y="3759200"/>
          <p14:tracePt t="312254" x="6207125" y="3786188"/>
          <p14:tracePt t="312269" x="6116638" y="3830638"/>
          <p14:tracePt t="312287" x="6037263" y="3884613"/>
          <p14:tracePt t="312304" x="5902325" y="4019550"/>
          <p14:tracePt t="312318" x="5830888" y="4108450"/>
          <p14:tracePt t="312335" x="5786438" y="4187825"/>
          <p14:tracePt t="312352" x="5732463" y="4394200"/>
          <p14:tracePt t="312368" x="5715000" y="4492625"/>
          <p14:tracePt t="312384" x="5715000" y="4591050"/>
          <p14:tracePt t="312401" x="5741988" y="4741863"/>
          <p14:tracePt t="312418" x="5786438" y="4786313"/>
          <p14:tracePt t="312435" x="5840413" y="4830763"/>
          <p14:tracePt t="312451" x="5983288" y="4876800"/>
          <p14:tracePt t="312469" x="6081713" y="4894263"/>
          <p14:tracePt t="312486" x="6296025" y="4894263"/>
          <p14:tracePt t="312503" x="6402388" y="4884738"/>
          <p14:tracePt t="312519" x="6500813" y="4849813"/>
          <p14:tracePt t="312535" x="6608763" y="4741863"/>
          <p14:tracePt t="312552" x="6653213" y="4679950"/>
          <p14:tracePt t="312568" x="6670675" y="4581525"/>
          <p14:tracePt t="312584" x="6670675" y="4357688"/>
          <p14:tracePt t="312601" x="6643688" y="4233863"/>
          <p14:tracePt t="312618" x="6608763" y="4135438"/>
          <p14:tracePt t="312634" x="6473825" y="3938588"/>
          <p14:tracePt t="312651" x="6411913" y="3894138"/>
          <p14:tracePt t="312668" x="6350000" y="3867150"/>
          <p14:tracePt t="312685" x="6323013" y="3867150"/>
          <p14:tracePt t="312702" x="6286500" y="3867150"/>
          <p14:tracePt t="312719" x="6135688" y="3894138"/>
          <p14:tracePt t="312736" x="6072188" y="3938588"/>
          <p14:tracePt t="312752" x="6010275" y="4000500"/>
          <p14:tracePt t="312769" x="5884863" y="4170363"/>
          <p14:tracePt t="312785" x="5830888" y="4278313"/>
          <p14:tracePt t="312803" x="5803900" y="4429125"/>
          <p14:tracePt t="312819" x="5803900" y="4510088"/>
          <p14:tracePt t="312836" x="5803900" y="4564063"/>
          <p14:tracePt t="312853" x="5875338" y="4662488"/>
          <p14:tracePt t="312870" x="5965825" y="4733925"/>
          <p14:tracePt t="312885" x="6064250" y="4768850"/>
          <p14:tracePt t="312902" x="6269038" y="4795838"/>
          <p14:tracePt t="312918" x="6367463" y="4795838"/>
          <p14:tracePt t="322752" x="6313488" y="4778375"/>
          <p14:tracePt t="322763" x="6224588" y="4706938"/>
          <p14:tracePt t="322775" x="6143625" y="4643438"/>
          <p14:tracePt t="322787" x="6054725" y="4527550"/>
          <p14:tracePt t="322802" x="5956300" y="4421188"/>
          <p14:tracePt t="322819" x="5849938" y="4286250"/>
          <p14:tracePt t="322836" x="5724525" y="4108450"/>
          <p14:tracePt t="322852" x="5510213" y="3733800"/>
          <p14:tracePt t="322869" x="5411788" y="3581400"/>
          <p14:tracePt t="322886" x="5340350" y="3455988"/>
          <p14:tracePt t="322902" x="5197475" y="3340100"/>
          <p14:tracePt t="322919" x="5135563" y="3322638"/>
          <p14:tracePt t="322936" x="5099050" y="3322638"/>
          <p14:tracePt t="322952" x="5054600" y="3330575"/>
          <p14:tracePt t="322969" x="5027613" y="3357563"/>
          <p14:tracePt t="322986" x="5000625" y="3421063"/>
          <p14:tracePt t="323002" x="5000625" y="3455988"/>
          <p14:tracePt t="323019" x="5000625" y="3509963"/>
          <p14:tracePt t="323036" x="5010150" y="3635375"/>
          <p14:tracePt t="323052" x="5010150" y="3706813"/>
          <p14:tracePt t="323072" x="5018088" y="3840163"/>
          <p14:tracePt t="323087" x="5018088" y="3876675"/>
          <p14:tracePt t="323103" x="5037138" y="3902075"/>
          <p14:tracePt t="323121" x="5037138" y="3956050"/>
          <p14:tracePt t="323137" x="5037138" y="3983038"/>
          <p14:tracePt t="323153" x="5037138" y="4010025"/>
          <p14:tracePt t="323170" x="5027613" y="4071938"/>
          <p14:tracePt t="323187" x="5027613" y="4108450"/>
          <p14:tracePt t="323206" x="5010150" y="4143375"/>
          <p14:tracePt t="323220" x="5010150" y="4152900"/>
          <p14:tracePt t="323237" x="5010150" y="4162425"/>
          <p14:tracePt t="323254" x="5010150" y="4170363"/>
          <p14:tracePt t="323289" x="5010150" y="4179888"/>
          <p14:tracePt t="323325" x="5018088" y="4143375"/>
          <p14:tracePt t="323337" x="5054600" y="4054475"/>
          <p14:tracePt t="323349" x="5108575" y="3948113"/>
          <p14:tracePt t="323361" x="5143500" y="3840163"/>
          <p14:tracePt t="323373" x="5160963" y="3724275"/>
          <p14:tracePt t="323387" x="5160963" y="3625850"/>
          <p14:tracePt t="323402" x="5160963" y="3571875"/>
          <p14:tracePt t="323419" x="5160963" y="3544888"/>
          <p14:tracePt t="323436" x="5160963" y="3527425"/>
          <p14:tracePt t="323496" x="5160963" y="3589338"/>
          <p14:tracePt t="323507" x="5160963" y="3687763"/>
          <p14:tracePt t="323521" x="5160963" y="3805238"/>
          <p14:tracePt t="323533" x="5160963" y="3948113"/>
          <p14:tracePt t="323545" x="5160963" y="4071938"/>
          <p14:tracePt t="323558" x="5160963" y="4187825"/>
          <p14:tracePt t="323571" x="5160963" y="4286250"/>
          <p14:tracePt t="323586" x="5160963" y="4357688"/>
          <p14:tracePt t="323603" x="5160963" y="4411663"/>
          <p14:tracePt t="323619" x="5160963" y="4473575"/>
          <p14:tracePt t="323637" x="5160963" y="4483100"/>
          <p14:tracePt t="323695" x="5160963" y="4456113"/>
          <p14:tracePt t="323707" x="5160963" y="4384675"/>
          <p14:tracePt t="323718" x="5160963" y="4268788"/>
          <p14:tracePt t="323730" x="5160963" y="4125913"/>
          <p14:tracePt t="323742" x="5160963" y="3938588"/>
          <p14:tracePt t="323756" x="5180013" y="3786188"/>
          <p14:tracePt t="323771" x="5180013" y="3697288"/>
          <p14:tracePt t="323787" x="5180013" y="3616325"/>
          <p14:tracePt t="323803" x="5180013" y="3589338"/>
          <p14:tracePt t="323875" x="5180013" y="3608388"/>
          <p14:tracePt t="323887" x="5180013" y="3679825"/>
          <p14:tracePt t="323898" x="5180013" y="3805238"/>
          <p14:tracePt t="323911" x="5170488" y="3948113"/>
          <p14:tracePt t="323923" x="5126038" y="4098925"/>
          <p14:tracePt t="323936" x="5116513" y="4197350"/>
          <p14:tracePt t="323952" x="5116513" y="4295775"/>
          <p14:tracePt t="323969" x="5099050" y="4376738"/>
          <p14:tracePt t="323985" x="5099050" y="4500563"/>
          <p14:tracePt t="324002" x="5099050" y="4554538"/>
          <p14:tracePt t="324023" x="5081588" y="4616450"/>
          <p14:tracePt t="324037" x="5081588" y="4625975"/>
          <p14:tracePt t="324070" x="5081588" y="4635500"/>
          <p14:tracePt t="324094" x="5081588" y="4625975"/>
          <p14:tracePt t="324107" x="5081588" y="4554538"/>
          <p14:tracePt t="324120" x="5081588" y="4456113"/>
          <p14:tracePt t="324137" x="5089525" y="4305300"/>
          <p14:tracePt t="324156" x="5135563" y="3921125"/>
          <p14:tracePt t="324170" x="5153025" y="3759200"/>
          <p14:tracePt t="324187" x="5153025" y="3635375"/>
          <p14:tracePt t="324204" x="5153025" y="3563938"/>
          <p14:tracePt t="324220" x="5153025" y="3544888"/>
          <p14:tracePt t="324264" x="5153025" y="3554413"/>
          <p14:tracePt t="324276" x="5143500" y="3598863"/>
          <p14:tracePt t="324290" x="5135563" y="3697288"/>
          <p14:tracePt t="324304" x="5099050" y="3822700"/>
          <p14:tracePt t="324319" x="5081588" y="3948113"/>
          <p14:tracePt t="324336" x="5018088" y="4090988"/>
          <p14:tracePt t="324353" x="5000625" y="4125913"/>
          <p14:tracePt t="324370" x="4992688" y="4135438"/>
          <p14:tracePt t="324386" x="4973638" y="4135438"/>
          <p14:tracePt t="324403" x="4946650" y="4143375"/>
          <p14:tracePt t="324420" x="4813300" y="4179888"/>
          <p14:tracePt t="324436" x="4741863" y="4187825"/>
          <p14:tracePt t="324453" x="4670425" y="4187825"/>
          <p14:tracePt t="324469" x="4562475" y="4187825"/>
          <p14:tracePt t="324486" x="4510088" y="4187825"/>
          <p14:tracePt t="324502" x="4465638" y="4187825"/>
          <p14:tracePt t="324519" x="4402138" y="4206875"/>
          <p14:tracePt t="324536" x="4384675" y="4206875"/>
          <p14:tracePt t="324553" x="4322763" y="4233863"/>
          <p14:tracePt t="324569" x="4295775" y="4233863"/>
          <p14:tracePt t="324586" x="4259263" y="4241800"/>
          <p14:tracePt t="324603" x="4205288" y="4241800"/>
          <p14:tracePt t="324620" x="4197350" y="4241800"/>
          <p14:tracePt t="324636" x="4187825" y="4241800"/>
          <p14:tracePt t="324656" x="4179888" y="4241800"/>
          <p14:tracePt t="324692" x="4170363" y="4251325"/>
          <p14:tracePt t="324704" x="4143375" y="4251325"/>
          <p14:tracePt t="324720" x="4133850" y="4251325"/>
          <p14:tracePt t="324738" x="4125913" y="4251325"/>
          <p14:tracePt t="324764" x="4116388" y="4251325"/>
          <p14:tracePt t="324899" x="4125913" y="4251325"/>
          <p14:tracePt t="324948" x="4133850" y="4251325"/>
          <p14:tracePt t="324995" x="4143375" y="4251325"/>
          <p14:tracePt t="325080" x="4160838" y="4251325"/>
          <p14:tracePt t="325104" x="4170363" y="4251325"/>
          <p14:tracePt t="325129" x="4179888" y="4251325"/>
          <p14:tracePt t="325152" x="4187825" y="4251325"/>
          <p14:tracePt t="325177" x="4197350" y="4259263"/>
          <p14:tracePt t="325201" x="4205288" y="4259263"/>
          <p14:tracePt t="325213" x="4214813" y="4259263"/>
          <p14:tracePt t="325239" x="4232275" y="4259263"/>
          <p14:tracePt t="325275" x="4241800" y="4259263"/>
          <p14:tracePt t="325288" x="4241800" y="4268788"/>
          <p14:tracePt t="325323" x="4251325" y="4268788"/>
          <p14:tracePt t="325703" x="4259263" y="4268788"/>
          <p14:tracePt t="325740" x="4268788" y="4268788"/>
          <p14:tracePt t="325766" x="4276725" y="4268788"/>
          <p14:tracePt t="325791" x="4286250" y="4286250"/>
          <p14:tracePt t="325827" x="4303713" y="4286250"/>
          <p14:tracePt t="325853" x="4313238" y="4286250"/>
          <p14:tracePt t="325865" x="4322763" y="4286250"/>
          <p14:tracePt t="325877" x="4330700" y="4286250"/>
          <p14:tracePt t="325890" x="4340225" y="4286250"/>
          <p14:tracePt t="325904" x="4348163" y="4295775"/>
          <p14:tracePt t="325920" x="4357688" y="4295775"/>
          <p14:tracePt t="325937" x="4367213" y="4295775"/>
          <p14:tracePt t="325954" x="4402138" y="4295775"/>
          <p14:tracePt t="325970" x="4411663" y="4295775"/>
          <p14:tracePt t="325989" x="4419600" y="4305300"/>
          <p14:tracePt t="326004" x="4429125" y="4305300"/>
          <p14:tracePt t="326020" x="4446588" y="4305300"/>
          <p14:tracePt t="326037" x="4456113" y="4305300"/>
          <p14:tracePt t="326054" x="4465638" y="4313238"/>
          <p14:tracePt t="326071" x="4473575" y="4313238"/>
          <p14:tracePt t="326087" x="4491038" y="4313238"/>
          <p14:tracePt t="326120" x="4518025" y="4313238"/>
          <p14:tracePt t="326152" x="4527550" y="4313238"/>
          <p14:tracePt t="326170" x="4537075" y="4313238"/>
          <p14:tracePt t="326205" x="4545013" y="4322763"/>
          <p14:tracePt t="326217" x="4554538" y="4322763"/>
          <p14:tracePt t="326254" x="4562475" y="4322763"/>
          <p14:tracePt t="326279" x="4572000" y="4322763"/>
          <p14:tracePt t="326291" x="4589463" y="4322763"/>
          <p14:tracePt t="326316" x="4598988" y="4322763"/>
          <p14:tracePt t="326328" x="4608513" y="4322763"/>
          <p14:tracePt t="326340" x="4616450" y="4322763"/>
          <p14:tracePt t="326354" x="4625975" y="4322763"/>
          <p14:tracePt t="326370" x="4633913" y="4322763"/>
          <p14:tracePt t="326389" x="4670425" y="4322763"/>
          <p14:tracePt t="326404" x="4679950" y="4322763"/>
          <p14:tracePt t="326420" x="4697413" y="4322763"/>
          <p14:tracePt t="326440" x="4732338" y="4322763"/>
          <p14:tracePt t="326454" x="4751388" y="4322763"/>
          <p14:tracePt t="326471" x="4768850" y="4330700"/>
          <p14:tracePt t="326487" x="4786313" y="4330700"/>
          <p14:tracePt t="326520" x="4795838" y="4330700"/>
          <p14:tracePt t="326548" x="4803775" y="4330700"/>
          <p14:tracePt t="326571" x="4813300" y="4330700"/>
          <p14:tracePt t="326619" x="4822825" y="4330700"/>
          <p14:tracePt t="326644" x="4840288" y="4330700"/>
          <p14:tracePt t="326680" x="4848225" y="4330700"/>
          <p14:tracePt t="326716" x="4857750" y="4330700"/>
          <p14:tracePt t="326741" x="4867275" y="4330700"/>
          <p14:tracePt t="326753" x="4875213" y="4330700"/>
          <p14:tracePt t="326777" x="4884738" y="4330700"/>
          <p14:tracePt t="326802" x="4894263" y="4330700"/>
          <p14:tracePt t="326825" x="4902200" y="4330700"/>
          <p14:tracePt t="326890" x="4921250" y="4330700"/>
          <p14:tracePt t="326940" x="4929188" y="4330700"/>
          <p14:tracePt t="327000" x="4938713" y="4330700"/>
          <p14:tracePt t="327061" x="4946650" y="4330700"/>
          <p14:tracePt t="327122" x="4956175" y="4330700"/>
          <p14:tracePt t="327158" x="4965700" y="4330700"/>
          <p14:tracePt t="327195" x="4973638" y="4330700"/>
          <p14:tracePt t="327254" x="4992688" y="4330700"/>
          <p14:tracePt t="327279" x="5000625" y="4330700"/>
          <p14:tracePt t="327327" x="5010150" y="4330700"/>
          <p14:tracePt t="327376" x="5018088" y="4330700"/>
          <p14:tracePt t="327413" x="5027613" y="4330700"/>
          <p14:tracePt t="327449" x="5037138" y="4330700"/>
          <p14:tracePt t="327486" x="5045075" y="4330700"/>
          <p14:tracePt t="327522" x="5045075" y="4322763"/>
          <p14:tracePt t="327546" x="5064125" y="4322763"/>
          <p14:tracePt t="327583" x="5072063" y="4322763"/>
          <p14:tracePt t="327630" x="5081588" y="4322763"/>
          <p14:tracePt t="327752" x="5089525" y="4322763"/>
          <p14:tracePt t="327824" x="5099050" y="4322763"/>
          <p14:tracePt t="327900" x="5108575" y="4322763"/>
          <p14:tracePt t="327999" x="5116513" y="4322763"/>
          <p14:tracePt t="328049" x="5135563" y="4322763"/>
          <p14:tracePt t="328109" x="5143500" y="4322763"/>
          <p14:tracePt t="328253" x="5143500" y="4313238"/>
          <p14:tracePt t="328582" x="5143500" y="4305300"/>
          <p14:tracePt t="328654" x="5143500" y="4295775"/>
          <p14:tracePt t="328751" x="5143500" y="4278313"/>
          <p14:tracePt t="328824" x="5143500" y="4268788"/>
          <p14:tracePt t="328860" x="5143500" y="4251325"/>
          <p14:tracePt t="328872" x="5143500" y="4241800"/>
          <p14:tracePt t="328883" x="5143500" y="4214813"/>
          <p14:tracePt t="328895" x="5143500" y="4206875"/>
          <p14:tracePt t="328907" x="5143500" y="4187825"/>
          <p14:tracePt t="328921" x="5143500" y="4162425"/>
          <p14:tracePt t="328936" x="5143500" y="4143375"/>
          <p14:tracePt t="328953" x="5143500" y="4135438"/>
          <p14:tracePt t="328970" x="5143500" y="4108450"/>
          <p14:tracePt t="328986" x="5143500" y="4081463"/>
          <p14:tracePt t="329003" x="5143500" y="4054475"/>
          <p14:tracePt t="329020" x="5143500" y="4037013"/>
          <p14:tracePt t="329036" x="5143500" y="4027488"/>
          <p14:tracePt t="329053" x="5143500" y="4010025"/>
          <p14:tracePt t="329070" x="5143500" y="4000500"/>
          <p14:tracePt t="329086" x="5143500" y="3992563"/>
          <p14:tracePt t="329119" x="5143500" y="3983038"/>
          <p14:tracePt t="329154" x="5143500" y="3973513"/>
          <p14:tracePt t="329178" x="5143500" y="3965575"/>
          <p14:tracePt t="329191" x="5126038" y="3938588"/>
          <p14:tracePt t="329203" x="5126038" y="3929063"/>
          <p14:tracePt t="329215" x="5126038" y="3921125"/>
          <p14:tracePt t="329227" x="5126038" y="3911600"/>
          <p14:tracePt t="329240" x="5126038" y="3902075"/>
          <p14:tracePt t="329254" x="5126038" y="3894138"/>
          <p14:tracePt t="329271" x="5126038" y="3867150"/>
          <p14:tracePt t="329289" x="5126038" y="3857625"/>
          <p14:tracePt t="329305" x="5116513" y="3849688"/>
          <p14:tracePt t="329336" x="5116513" y="3840163"/>
          <p14:tracePt t="329567" x="5116513" y="3849688"/>
          <p14:tracePt t="329603" x="5116513" y="3857625"/>
          <p14:tracePt t="329628" x="5116513" y="3867150"/>
          <p14:tracePt t="329652" x="5116513" y="3876675"/>
          <p14:tracePt t="329664" x="5116513" y="3894138"/>
          <p14:tracePt t="329676" x="5116513" y="3902075"/>
          <p14:tracePt t="329691" x="5116513" y="3921125"/>
          <p14:tracePt t="329704" x="5116513" y="3948113"/>
          <p14:tracePt t="329719" x="5116513" y="3983038"/>
          <p14:tracePt t="329736" x="5116513" y="4010025"/>
          <p14:tracePt t="329753" x="5116513" y="4064000"/>
          <p14:tracePt t="329770" x="5116513" y="4090988"/>
          <p14:tracePt t="329788" x="5116513" y="4098925"/>
          <p14:tracePt t="329804" x="5116513" y="4135438"/>
          <p14:tracePt t="329821" x="5116513" y="4152900"/>
          <p14:tracePt t="329838" x="5116513" y="4187825"/>
          <p14:tracePt t="329854" x="5116513" y="4206875"/>
          <p14:tracePt t="329871" x="5116513" y="4233863"/>
          <p14:tracePt t="329888" x="5116513" y="4259263"/>
          <p14:tracePt t="329904" x="5116513" y="4286250"/>
          <p14:tracePt t="329922" x="5116513" y="4330700"/>
          <p14:tracePt t="329938" x="5116513" y="4357688"/>
          <p14:tracePt t="329954" x="5116513" y="4376738"/>
          <p14:tracePt t="329971" x="5116513" y="4402138"/>
          <p14:tracePt t="329987" x="5116513" y="4448175"/>
          <p14:tracePt t="330005" x="5116513" y="4483100"/>
          <p14:tracePt t="330020" x="5116513" y="4510088"/>
          <p14:tracePt t="330037" x="5116513" y="4537075"/>
          <p14:tracePt t="330054" x="5116513" y="4564063"/>
          <p14:tracePt t="330072" x="5116513" y="4591050"/>
          <p14:tracePt t="330086" x="5116513" y="4608513"/>
          <p14:tracePt t="330103" x="5116513" y="4616450"/>
          <p14:tracePt t="330120" x="5116513" y="4635500"/>
          <p14:tracePt t="330136" x="5116513" y="4670425"/>
          <p14:tracePt t="330153" x="5108575" y="4687888"/>
          <p14:tracePt t="330171" x="5099050" y="4724400"/>
          <p14:tracePt t="330187" x="5099050" y="4751388"/>
          <p14:tracePt t="330204" x="5099050" y="4759325"/>
          <p14:tracePt t="330220" x="5081588" y="4778375"/>
          <p14:tracePt t="330237" x="5081588" y="4786313"/>
          <p14:tracePt t="330254" x="5081588" y="4795838"/>
          <p14:tracePt t="330270" x="5081588" y="4805363"/>
          <p14:tracePt t="330287" x="5081588" y="4822825"/>
          <p14:tracePt t="330305" x="5081588" y="4830763"/>
          <p14:tracePt t="330328" x="5081588" y="4840288"/>
          <p14:tracePt t="330365" x="5081588" y="4849813"/>
          <p14:tracePt t="330438" x="5081588" y="4857750"/>
          <p14:tracePt t="330501" x="5089525" y="4867275"/>
          <p14:tracePt t="330525" x="5099050" y="4867275"/>
          <p14:tracePt t="330549" x="5108575" y="4867275"/>
          <p14:tracePt t="330574" x="5116513" y="4867275"/>
          <p14:tracePt t="330586" x="5126038" y="4876800"/>
          <p14:tracePt t="330597" x="5135563" y="4876800"/>
          <p14:tracePt t="330609" x="5143500" y="4876800"/>
          <p14:tracePt t="330621" x="5153025" y="4876800"/>
          <p14:tracePt t="330645" x="5170488" y="4876800"/>
          <p14:tracePt t="330669" x="5180013" y="4876800"/>
          <p14:tracePt t="330694" x="5187950" y="4876800"/>
          <p14:tracePt t="330730" x="5197475" y="4876800"/>
          <p14:tracePt t="330755" x="5207000" y="4876800"/>
          <p14:tracePt t="330791" x="5214938" y="4876800"/>
          <p14:tracePt t="330815" x="5224463" y="4876800"/>
          <p14:tracePt t="330852" x="5241925" y="4876800"/>
          <p14:tracePt t="330889" x="5251450" y="4876800"/>
          <p14:tracePt t="330962" x="5259388" y="4867275"/>
          <p14:tracePt t="331023" x="5268913" y="4867275"/>
          <p14:tracePt t="331070" x="5278438" y="4857750"/>
          <p14:tracePt t="331142" x="5286375" y="4849813"/>
          <p14:tracePt t="331154" x="5286375" y="4840288"/>
          <p14:tracePt t="331167" x="5286375" y="4830763"/>
          <p14:tracePt t="331179" x="5295900" y="4813300"/>
          <p14:tracePt t="331192" x="5295900" y="4805363"/>
          <p14:tracePt t="331206" x="5313363" y="4795838"/>
          <p14:tracePt t="331221" x="5322888" y="4778375"/>
          <p14:tracePt t="331238" x="5322888" y="4751388"/>
          <p14:tracePt t="331255" x="5349875" y="4687888"/>
          <p14:tracePt t="331272" x="5349875" y="4635500"/>
          <p14:tracePt t="331289" x="5357813" y="4465638"/>
          <p14:tracePt t="331306" x="5375275" y="4384675"/>
          <p14:tracePt t="331320" x="5394325" y="4305300"/>
          <p14:tracePt t="331337" x="5394325" y="4233863"/>
          <p14:tracePt t="331353" x="5394325" y="4224338"/>
          <p14:tracePt t="331370" x="5394325" y="4214813"/>
          <p14:tracePt t="331386" x="5394325" y="4179888"/>
          <p14:tracePt t="331403" x="5394325" y="4143375"/>
          <p14:tracePt t="331420" x="5384800" y="4116388"/>
          <p14:tracePt t="331436" x="5375275" y="4098925"/>
          <p14:tracePt t="331453" x="5375275" y="4090988"/>
          <p14:tracePt t="331470" x="5375275" y="4081463"/>
          <p14:tracePt t="331791" x="5375275" y="4064000"/>
          <p14:tracePt t="333304" x="5402263" y="4064000"/>
          <p14:tracePt t="333316" x="5429250" y="4054475"/>
          <p14:tracePt t="333328" x="5465763" y="4054475"/>
          <p14:tracePt t="333340" x="5500688" y="4054475"/>
          <p14:tracePt t="333353" x="5537200" y="4054475"/>
          <p14:tracePt t="333370" x="5581650" y="4054475"/>
          <p14:tracePt t="333387" x="5616575" y="4054475"/>
          <p14:tracePt t="333404" x="5707063" y="4054475"/>
          <p14:tracePt t="333420" x="5759450" y="4054475"/>
          <p14:tracePt t="333437" x="5867400" y="4054475"/>
          <p14:tracePt t="333454" x="5921375" y="4054475"/>
          <p14:tracePt t="333470" x="5965825" y="4044950"/>
          <p14:tracePt t="333487" x="6027738" y="4027488"/>
          <p14:tracePt t="333504" x="6045200" y="4027488"/>
          <p14:tracePt t="333520" x="6072188" y="4019550"/>
          <p14:tracePt t="333537" x="6116638" y="4000500"/>
          <p14:tracePt t="333553" x="6143625" y="4000500"/>
          <p14:tracePt t="333570" x="6153150" y="4000500"/>
          <p14:tracePt t="333587" x="6170613" y="4000500"/>
          <p14:tracePt t="333621" x="6207125" y="4000500"/>
          <p14:tracePt t="333637" x="6215063" y="4010025"/>
          <p14:tracePt t="333653" x="6232525" y="4019550"/>
          <p14:tracePt t="333671" x="6269038" y="4037013"/>
          <p14:tracePt t="333687" x="6278563" y="4044950"/>
          <p14:tracePt t="333704" x="6296025" y="4044950"/>
          <p14:tracePt t="333720" x="6303963" y="4071938"/>
          <p14:tracePt t="333737" x="6303963" y="4081463"/>
          <p14:tracePt t="333753" x="6313488" y="4098925"/>
          <p14:tracePt t="333770" x="6323013" y="4125913"/>
          <p14:tracePt t="333787" x="6330950" y="4135438"/>
          <p14:tracePt t="333803" x="6330950" y="4143375"/>
          <p14:tracePt t="333854" x="6330950" y="4152900"/>
          <p14:tracePt t="334965" x="6323013" y="4152900"/>
          <p14:tracePt t="335002" x="6313488" y="4152900"/>
          <p14:tracePt t="335038" x="6303963" y="4152900"/>
          <p14:tracePt t="335062" x="6278563" y="4152900"/>
          <p14:tracePt t="335075" x="6269038" y="4152900"/>
          <p14:tracePt t="335087" x="6251575" y="4152900"/>
          <p14:tracePt t="335099" x="6224588" y="4152900"/>
          <p14:tracePt t="335111" x="6197600" y="4162425"/>
          <p14:tracePt t="335125" x="6161088" y="4162425"/>
          <p14:tracePt t="335138" x="6153150" y="4179888"/>
          <p14:tracePt t="335155" x="6135688" y="4179888"/>
          <p14:tracePt t="335174" x="6072188" y="4206875"/>
          <p14:tracePt t="335189" x="6045200" y="4214813"/>
          <p14:tracePt t="335205" x="6037263" y="4224338"/>
          <p14:tracePt t="335222" x="6010275" y="4224338"/>
          <p14:tracePt t="335255" x="6000750" y="4224338"/>
          <p14:tracePt t="335272" x="6000750" y="4233863"/>
          <p14:tracePt t="340814" x="5983288" y="4241800"/>
          <p14:tracePt t="340827" x="5929313" y="4259263"/>
          <p14:tracePt t="340839" x="5884863" y="4268788"/>
          <p14:tracePt t="340850" x="5867400" y="4268788"/>
          <p14:tracePt t="340863" x="5857875" y="4268788"/>
          <p14:tracePt t="340876" x="5840413" y="4268788"/>
          <p14:tracePt t="340888" x="5830888" y="4268788"/>
          <p14:tracePt t="340905" x="5813425" y="4268788"/>
          <p14:tracePt t="340921" x="5741988" y="4268788"/>
          <p14:tracePt t="340938" x="5589588" y="4268788"/>
          <p14:tracePt t="340954" x="5518150" y="4268788"/>
          <p14:tracePt t="340971" x="5456238" y="4286250"/>
          <p14:tracePt t="340988" x="5446713" y="4286250"/>
          <p14:tracePt t="341005" x="5438775" y="4286250"/>
          <p14:tracePt t="341021" x="5429250" y="4286250"/>
          <p14:tracePt t="341056" x="5421313" y="4286250"/>
          <p14:tracePt t="341531" x="5421313" y="4295775"/>
          <p14:tracePt t="341570" x="5421313" y="4313238"/>
          <p14:tracePt t="341582" x="5421313" y="4330700"/>
          <p14:tracePt t="341594" x="5421313" y="4340225"/>
          <p14:tracePt t="341608" x="5421313" y="4357688"/>
          <p14:tracePt t="341622" x="5421313" y="4394200"/>
          <p14:tracePt t="341639" x="5421313" y="4411663"/>
          <p14:tracePt t="341656" x="5421313" y="4456113"/>
          <p14:tracePt t="341672" x="5421313" y="4473575"/>
          <p14:tracePt t="341689" x="5421313" y="4483100"/>
          <p14:tracePt t="341706" x="5421313" y="4492625"/>
          <p14:tracePt t="341740" x="5421313" y="4500563"/>
          <p14:tracePt t="341994" x="5429250" y="4500563"/>
          <p14:tracePt t="342055" x="5429250" y="4492625"/>
          <p14:tracePt t="342492" x="5429250" y="4483100"/>
          <p14:tracePt t="342568" x="5438775" y="4483100"/>
          <p14:tracePt t="342581" x="5438775" y="4473575"/>
          <p14:tracePt t="342653" x="5438775" y="4465638"/>
          <p14:tracePt t="342726" x="5438775" y="4456113"/>
          <p14:tracePt t="342762" x="5438775" y="4438650"/>
          <p14:tracePt t="342800" x="5438775" y="4429125"/>
          <p14:tracePt t="342812" x="5438775" y="4411663"/>
          <p14:tracePt t="342825" x="5438775" y="4384675"/>
          <p14:tracePt t="342839" x="5438775" y="4367213"/>
          <p14:tracePt t="342856" x="5438775" y="4313238"/>
          <p14:tracePt t="342874" x="5438775" y="4214813"/>
          <p14:tracePt t="342889" x="5438775" y="4179888"/>
          <p14:tracePt t="342905" x="5438775" y="4152900"/>
          <p14:tracePt t="342921" x="5421313" y="4135438"/>
          <p14:tracePt t="342938" x="5421313" y="4125913"/>
          <p14:tracePt t="342955" x="5421313" y="4116388"/>
          <p14:tracePt t="342972" x="5421313" y="4108450"/>
          <p14:tracePt t="342988" x="5411788" y="4108450"/>
          <p14:tracePt t="343005" x="5411788" y="4098925"/>
          <p14:tracePt t="343059" x="5402263" y="4098925"/>
          <p14:tracePt t="343071" x="5402263" y="4090988"/>
          <p14:tracePt t="343132" x="5394325" y="4090988"/>
          <p14:tracePt t="343169" x="5394325" y="4098925"/>
          <p14:tracePt t="343181" x="5394325" y="4108450"/>
          <p14:tracePt t="343193" x="5394325" y="4116388"/>
          <p14:tracePt t="343217" x="5394325" y="4125913"/>
          <p14:tracePt t="343241" x="5394325" y="4135438"/>
          <p14:tracePt t="343277" x="5394325" y="4143375"/>
          <p14:tracePt t="343301" x="5394325" y="4162425"/>
          <p14:tracePt t="343353" x="5384800" y="4162425"/>
          <p14:tracePt t="343389" x="5375275" y="4143375"/>
          <p14:tracePt t="343401" x="5357813" y="4116388"/>
          <p14:tracePt t="343414" x="5349875" y="4064000"/>
          <p14:tracePt t="343426" x="5330825" y="4027488"/>
          <p14:tracePt t="343439" x="5322888" y="3973513"/>
          <p14:tracePt t="343456" x="5303838" y="3921125"/>
          <p14:tracePt t="343473" x="5278438" y="3876675"/>
          <p14:tracePt t="343489" x="5241925" y="3840163"/>
          <p14:tracePt t="343506" x="5232400" y="3830638"/>
          <p14:tracePt t="343524" x="5214938" y="3822700"/>
          <p14:tracePt t="343556" x="5207000" y="3822700"/>
          <p14:tracePt t="343632" x="5207000" y="3830638"/>
          <p14:tracePt t="343644" x="5207000" y="3849688"/>
          <p14:tracePt t="343657" x="5207000" y="3876675"/>
          <p14:tracePt t="343672" x="5207000" y="3902075"/>
          <p14:tracePt t="343689" x="5207000" y="3938588"/>
          <p14:tracePt t="343706" x="5207000" y="3965575"/>
          <p14:tracePt t="343723" x="5187950" y="3983038"/>
          <p14:tracePt t="343738" x="5187950" y="3992563"/>
          <p14:tracePt t="343771" x="5180013" y="3992563"/>
          <p14:tracePt t="343800" x="5180013" y="3973513"/>
          <p14:tracePt t="343815" x="5180013" y="3948113"/>
          <p14:tracePt t="343827" x="5180013" y="3902075"/>
          <p14:tracePt t="343840" x="5180013" y="3849688"/>
          <p14:tracePt t="343855" x="5180013" y="3813175"/>
          <p14:tracePt t="343872" x="5180013" y="3778250"/>
          <p14:tracePt t="343888" x="5180013" y="3759200"/>
          <p14:tracePt t="343905" x="5180013" y="3741738"/>
          <p14:tracePt t="343972" x="5180013" y="3751263"/>
          <p14:tracePt t="343985" x="5180013" y="3759200"/>
          <p14:tracePt t="344010" x="5180013" y="3778250"/>
          <p14:tracePt t="344023" x="5180013" y="3805238"/>
          <p14:tracePt t="344034" x="5180013" y="3822700"/>
          <p14:tracePt t="344046" x="5170488" y="3849688"/>
          <p14:tracePt t="344059" x="5170488" y="3884613"/>
          <p14:tracePt t="344074" x="5170488" y="3911600"/>
          <p14:tracePt t="344089" x="5170488" y="3929063"/>
          <p14:tracePt t="344106" x="5170488" y="3956050"/>
          <p14:tracePt t="344122" x="5170488" y="3965575"/>
          <p14:tracePt t="344139" x="5170488" y="3973513"/>
          <p14:tracePt t="344182" x="5170488" y="3965575"/>
          <p14:tracePt t="344195" x="5170488" y="3929063"/>
          <p14:tracePt t="344207" x="5170488" y="3902075"/>
          <p14:tracePt t="344223" x="5153025" y="3849688"/>
          <p14:tracePt t="344240" x="5153025" y="3795713"/>
          <p14:tracePt t="344256" x="5143500" y="3733800"/>
          <p14:tracePt t="344272" x="5143500" y="3724275"/>
          <p14:tracePt t="344291" x="5143500" y="3697288"/>
          <p14:tracePt t="344362" x="5143500" y="3706813"/>
          <p14:tracePt t="344374" x="5143500" y="3714750"/>
          <p14:tracePt t="344387" x="5143500" y="3733800"/>
          <p14:tracePt t="344399" x="5143500" y="3759200"/>
          <p14:tracePt t="344411" x="5143500" y="3813175"/>
          <p14:tracePt t="344423" x="5143500" y="3849688"/>
          <p14:tracePt t="344438" x="5143500" y="3884613"/>
          <p14:tracePt t="344455" x="5143500" y="3911600"/>
          <p14:tracePt t="344473" x="5143500" y="3956050"/>
          <p14:tracePt t="344488" x="5143500" y="3965575"/>
          <p14:tracePt t="344505" x="5143500" y="3973513"/>
          <p14:tracePt t="344521" x="5143500" y="3992563"/>
          <p14:tracePt t="344573" x="5143500" y="3983038"/>
          <p14:tracePt t="344585" x="5143500" y="3965575"/>
          <p14:tracePt t="344597" x="5143500" y="3911600"/>
          <p14:tracePt t="344609" x="5160963" y="3830638"/>
          <p14:tracePt t="344622" x="5180013" y="3778250"/>
          <p14:tracePt t="344638" x="5180013" y="3741738"/>
          <p14:tracePt t="344655" x="5180013" y="3714750"/>
          <p14:tracePt t="344671" x="5180013" y="3697288"/>
          <p14:tracePt t="344688" x="5180013" y="3687763"/>
          <p14:tracePt t="344792" x="5180013" y="3697288"/>
          <p14:tracePt t="344804" x="5180013" y="3714750"/>
          <p14:tracePt t="344816" x="5180013" y="3724275"/>
          <p14:tracePt t="344831" x="5180013" y="3759200"/>
          <p14:tracePt t="344843" x="5180013" y="3795713"/>
          <p14:tracePt t="344857" x="5180013" y="3840163"/>
          <p14:tracePt t="344872" x="5180013" y="3876675"/>
          <p14:tracePt t="344889" x="5180013" y="3911600"/>
          <p14:tracePt t="344905" x="5170488" y="3948113"/>
          <p14:tracePt t="344921" x="5170488" y="3956050"/>
          <p14:tracePt t="344938" x="5170488" y="3965575"/>
          <p14:tracePt t="344955" x="5160963" y="3965575"/>
          <p14:tracePt t="345025" x="5160963" y="3929063"/>
          <p14:tracePt t="345037" x="5160963" y="3876675"/>
          <p14:tracePt t="345049" x="5160963" y="3805238"/>
          <p14:tracePt t="345061" x="5170488" y="3706813"/>
          <p14:tracePt t="345074" x="5170488" y="3670300"/>
          <p14:tracePt t="345089" x="5170488" y="3635375"/>
          <p14:tracePt t="345106" x="5170488" y="3625850"/>
          <p14:tracePt t="345123" x="5170488" y="3598863"/>
          <p14:tracePt t="345219" x="5170488" y="3625850"/>
          <p14:tracePt t="345231" x="5170488" y="3635375"/>
          <p14:tracePt t="345243" x="5170488" y="3652838"/>
          <p14:tracePt t="345256" x="5170488" y="3679825"/>
          <p14:tracePt t="345273" x="5170488" y="3714750"/>
          <p14:tracePt t="345291" x="5170488" y="3778250"/>
          <p14:tracePt t="345307" x="5170488" y="3813175"/>
          <p14:tracePt t="345322" x="5170488" y="3840163"/>
          <p14:tracePt t="345339" x="5170488" y="3876675"/>
          <p14:tracePt t="345355" x="5170488" y="3884613"/>
          <p14:tracePt t="345372" x="5170488" y="3894138"/>
          <p14:tracePt t="345405" x="5170488" y="3902075"/>
          <p14:tracePt t="345484" x="5170488" y="3894138"/>
          <p14:tracePt t="345496" x="5170488" y="3857625"/>
          <p14:tracePt t="345508" x="5170488" y="3822700"/>
          <p14:tracePt t="345520" x="5180013" y="3741738"/>
          <p14:tracePt t="345533" x="5187950" y="3670300"/>
          <p14:tracePt t="345545" x="5187950" y="3616325"/>
          <p14:tracePt t="345557" x="5207000" y="3571875"/>
          <p14:tracePt t="345571" x="5207000" y="3554413"/>
          <p14:tracePt t="345588" x="5207000" y="3544888"/>
          <p14:tracePt t="345605" x="5207000" y="3536950"/>
          <p14:tracePt t="345695" x="5207000" y="3544888"/>
          <p14:tracePt t="345707" x="5207000" y="3581400"/>
          <p14:tracePt t="345718" x="5207000" y="3598863"/>
          <p14:tracePt t="345732" x="5207000" y="3625850"/>
          <p14:tracePt t="345744" x="5207000" y="3643313"/>
          <p14:tracePt t="345756" x="5207000" y="3670300"/>
          <p14:tracePt t="345774" x="5207000" y="3687763"/>
          <p14:tracePt t="345789" x="5207000" y="3714750"/>
          <p14:tracePt t="345806" x="5207000" y="3751263"/>
          <p14:tracePt t="345823" x="5207000" y="3759200"/>
          <p14:tracePt t="345856" x="5207000" y="3768725"/>
          <p14:tracePt t="345929" x="5207000" y="3759200"/>
          <p14:tracePt t="345941" x="5207000" y="3724275"/>
          <p14:tracePt t="345952" x="5207000" y="3679825"/>
          <p14:tracePt t="345964" x="5207000" y="3662363"/>
          <p14:tracePt t="345977" x="5207000" y="3635375"/>
          <p14:tracePt t="345989" x="5207000" y="3616325"/>
          <p14:tracePt t="346006" x="5207000" y="3608388"/>
          <p14:tracePt t="346023" x="5207000" y="3589338"/>
          <p14:tracePt t="346123" x="5207000" y="3598863"/>
          <p14:tracePt t="346135" x="5207000" y="3608388"/>
          <p14:tracePt t="346148" x="5207000" y="3625850"/>
          <p14:tracePt t="346160" x="5207000" y="3652838"/>
          <p14:tracePt t="346173" x="5207000" y="3670300"/>
          <p14:tracePt t="346190" x="5207000" y="3697288"/>
          <p14:tracePt t="346207" x="5207000" y="3714750"/>
          <p14:tracePt t="346223" x="5207000" y="3741738"/>
          <p14:tracePt t="346240" x="5207000" y="3751263"/>
          <p14:tracePt t="346257" x="5207000" y="3759200"/>
          <p14:tracePt t="346281" x="5207000" y="3768725"/>
          <p14:tracePt t="346390" x="5207000" y="3751263"/>
          <p14:tracePt t="346402" x="5207000" y="3706813"/>
          <p14:tracePt t="346414" x="5207000" y="3652838"/>
          <p14:tracePt t="346426" x="5207000" y="3616325"/>
          <p14:tracePt t="346440" x="5207000" y="3581400"/>
          <p14:tracePt t="346456" x="5207000" y="3571875"/>
          <p14:tracePt t="346473" x="5207000" y="3544888"/>
          <p14:tracePt t="346489" x="5207000" y="3536950"/>
          <p14:tracePt t="346570" x="5207000" y="3563938"/>
          <p14:tracePt t="346582" x="5207000" y="3581400"/>
          <p14:tracePt t="346597" x="5207000" y="3616325"/>
          <p14:tracePt t="346609" x="5207000" y="3662363"/>
          <p14:tracePt t="346623" x="5207000" y="3697288"/>
          <p14:tracePt t="346638" x="5207000" y="3724275"/>
          <p14:tracePt t="346655" x="5207000" y="3741738"/>
          <p14:tracePt t="346671" x="5197475" y="3786188"/>
          <p14:tracePt t="346688" x="5197475" y="3805238"/>
          <p14:tracePt t="346706" x="5187950" y="3813175"/>
          <p14:tracePt t="346723" x="5187950" y="3830638"/>
          <p14:tracePt t="346756" x="5180013" y="3830638"/>
          <p14:tracePt t="346901" x="5180013" y="3822700"/>
          <p14:tracePt t="346914" x="5180013" y="3813175"/>
          <p14:tracePt t="346926" x="5180013" y="3786188"/>
          <p14:tracePt t="346939" x="5187950" y="3759200"/>
          <p14:tracePt t="346956" x="5187950" y="3741738"/>
          <p14:tracePt t="346973" x="5187950" y="3733800"/>
          <p14:tracePt t="346989" x="5187950" y="3706813"/>
          <p14:tracePt t="347025" x="5187950" y="3697288"/>
          <p14:tracePt t="347040" x="5187950" y="3687763"/>
          <p14:tracePt t="347196" x="5187950" y="3714750"/>
          <p14:tracePt t="347208" x="5187950" y="3733800"/>
          <p14:tracePt t="347220" x="5187950" y="3778250"/>
          <p14:tracePt t="347232" x="5187950" y="3813175"/>
          <p14:tracePt t="347245" x="5187950" y="3822700"/>
          <p14:tracePt t="347257" x="5187950" y="3840163"/>
          <p14:tracePt t="347272" x="5187950" y="3849688"/>
          <p14:tracePt t="347289" x="5187950" y="3867150"/>
          <p14:tracePt t="347306" x="5187950" y="3876675"/>
          <p14:tracePt t="347428" x="5187950" y="3840163"/>
          <p14:tracePt t="347440" x="5187950" y="3805238"/>
          <p14:tracePt t="347453" x="5187950" y="3733800"/>
          <p14:tracePt t="347464" x="5197475" y="3625850"/>
          <p14:tracePt t="347477" x="5214938" y="3527425"/>
          <p14:tracePt t="347490" x="5214938" y="3473450"/>
          <p14:tracePt t="347506" x="5232400" y="3438525"/>
          <p14:tracePt t="347524" x="5232400" y="3411538"/>
          <p14:tracePt t="347539" x="5232400" y="3402013"/>
          <p14:tracePt t="347598" x="5232400" y="3429000"/>
          <p14:tracePt t="347611" x="5232400" y="3446463"/>
          <p14:tracePt t="347623" x="5232400" y="3482975"/>
          <p14:tracePt t="347636" x="5232400" y="3527425"/>
          <p14:tracePt t="347649" x="5232400" y="3581400"/>
          <p14:tracePt t="347660" x="5232400" y="3616325"/>
          <p14:tracePt t="347673" x="5232400" y="3670300"/>
          <p14:tracePt t="347689" x="5232400" y="3724275"/>
          <p14:tracePt t="347705" x="5232400" y="3741738"/>
          <p14:tracePt t="347722" x="5232400" y="3795713"/>
          <p14:tracePt t="347739" x="5232400" y="3805238"/>
          <p14:tracePt t="347772" x="5232400" y="3813175"/>
          <p14:tracePt t="347855" x="5232400" y="3805238"/>
          <p14:tracePt t="347867" x="5232400" y="3768725"/>
          <p14:tracePt t="347880" x="5232400" y="3724275"/>
          <p14:tracePt t="347892" x="5232400" y="3670300"/>
          <p14:tracePt t="347907" x="5232400" y="3598863"/>
          <p14:tracePt t="347923" x="5232400" y="3544888"/>
          <p14:tracePt t="347940" x="5251450" y="3482975"/>
          <p14:tracePt t="347956" x="5251450" y="3465513"/>
          <p14:tracePt t="348027" x="5251450" y="3473450"/>
          <p14:tracePt t="348038" x="5251450" y="3517900"/>
          <p14:tracePt t="348052" x="5251450" y="3571875"/>
          <p14:tracePt t="348064" x="5251450" y="3625850"/>
          <p14:tracePt t="348077" x="5241925" y="3679825"/>
          <p14:tracePt t="348090" x="5241925" y="3714750"/>
          <p14:tracePt t="348106" x="5232400" y="3751263"/>
          <p14:tracePt t="348123" x="5232400" y="3778250"/>
          <p14:tracePt t="348140" x="5224463" y="3795713"/>
          <p14:tracePt t="348248" x="5224463" y="3786188"/>
          <p14:tracePt t="348260" x="5224463" y="3768725"/>
          <p14:tracePt t="348273" x="5224463" y="3724275"/>
          <p14:tracePt t="348284" x="5224463" y="3670300"/>
          <p14:tracePt t="348296" x="5224463" y="3635375"/>
          <p14:tracePt t="348309" x="5224463" y="3598863"/>
          <p14:tracePt t="348322" x="5224463" y="3589338"/>
          <p14:tracePt t="348338" x="5224463" y="3571875"/>
          <p14:tracePt t="348355" x="5224463" y="3563938"/>
          <p14:tracePt t="348469" x="5224463" y="3581400"/>
          <p14:tracePt t="349179" x="5232400" y="3581400"/>
          <p14:tracePt t="349192" x="5251450" y="3581400"/>
          <p14:tracePt t="349203" x="5295900" y="3581400"/>
          <p14:tracePt t="349215" x="5367338" y="3581400"/>
          <p14:tracePt t="349228" x="5438775" y="3581400"/>
          <p14:tracePt t="349240" x="5564188" y="3571875"/>
          <p14:tracePt t="349256" x="5680075" y="3571875"/>
          <p14:tracePt t="349273" x="5822950" y="3554413"/>
          <p14:tracePt t="349289" x="6143625" y="3509963"/>
          <p14:tracePt t="349306" x="6303963" y="3509963"/>
          <p14:tracePt t="349322" x="6473825" y="3509963"/>
          <p14:tracePt t="349339" x="6796088" y="3581400"/>
          <p14:tracePt t="349356" x="6938963" y="3635375"/>
          <p14:tracePt t="349372" x="7045325" y="3706813"/>
          <p14:tracePt t="349389" x="7224713" y="3867150"/>
          <p14:tracePt t="349405" x="7269163" y="3929063"/>
          <p14:tracePt t="349422" x="7296150" y="4037013"/>
          <p14:tracePt t="349439" x="7313613" y="4135438"/>
          <p14:tracePt t="349455" x="7313613" y="4259263"/>
          <p14:tracePt t="349472" x="7304088" y="4500563"/>
          <p14:tracePt t="349489" x="7269163" y="4625975"/>
          <p14:tracePt t="349505" x="7215188" y="4751388"/>
          <p14:tracePt t="349522" x="7072313" y="4965700"/>
          <p14:tracePt t="349539" x="6992938" y="5037138"/>
          <p14:tracePt t="349556" x="6867525" y="5126038"/>
          <p14:tracePt t="349572" x="6786563" y="5143500"/>
          <p14:tracePt t="349589" x="6732588" y="5162550"/>
          <p14:tracePt t="349605" x="6626225" y="5162550"/>
          <p14:tracePt t="349622" x="6554788" y="5162550"/>
          <p14:tracePt t="349638" x="6500813" y="5153025"/>
          <p14:tracePt t="349655" x="6402388" y="5116513"/>
          <p14:tracePt t="349672" x="6375400" y="5099050"/>
          <p14:tracePt t="349689" x="6313488" y="5027613"/>
          <p14:tracePt t="349707" x="6215063" y="4876800"/>
          <p14:tracePt t="349723" x="6170613" y="4795838"/>
          <p14:tracePt t="349740" x="6099175" y="4591050"/>
          <p14:tracePt t="349757" x="6072188" y="4483100"/>
          <p14:tracePt t="349774" x="6054725" y="4384675"/>
          <p14:tracePt t="349790" x="6037263" y="4251325"/>
          <p14:tracePt t="349807" x="6037263" y="4179888"/>
          <p14:tracePt t="349823" x="6045200" y="4081463"/>
          <p14:tracePt t="349840" x="6153150" y="3867150"/>
          <p14:tracePt t="349857" x="6215063" y="3786188"/>
          <p14:tracePt t="349875" x="6394450" y="3625850"/>
          <p14:tracePt t="349889" x="6446838" y="3598863"/>
          <p14:tracePt t="349906" x="6510338" y="3571875"/>
          <p14:tracePt t="349923" x="6599238" y="3571875"/>
          <p14:tracePt t="349939" x="6626225" y="3571875"/>
          <p14:tracePt t="349956" x="6661150" y="3571875"/>
          <p14:tracePt t="349972" x="6724650" y="3598863"/>
          <p14:tracePt t="349989" x="6769100" y="3625850"/>
          <p14:tracePt t="350006" x="6831013" y="3724275"/>
          <p14:tracePt t="350022" x="6850063" y="3778250"/>
          <p14:tracePt t="350039" x="6867525" y="3857625"/>
          <p14:tracePt t="350056" x="6867525" y="3983038"/>
          <p14:tracePt t="350072" x="6840538" y="4081463"/>
          <p14:tracePt t="350089" x="6813550" y="4162425"/>
          <p14:tracePt t="350105" x="6688138" y="4376738"/>
          <p14:tracePt t="350122" x="6616700" y="4456113"/>
          <p14:tracePt t="350139" x="6527800" y="4564063"/>
          <p14:tracePt t="350155" x="6357938" y="4687888"/>
          <p14:tracePt t="350172" x="6296025" y="4733925"/>
          <p14:tracePt t="350189" x="6242050" y="4751388"/>
          <p14:tracePt t="350205" x="6197600" y="4751388"/>
          <p14:tracePt t="350223" x="6170613" y="4751388"/>
          <p14:tracePt t="350240" x="6010275" y="4751388"/>
          <p14:tracePt t="350256" x="5884863" y="4724400"/>
          <p14:tracePt t="350272" x="5778500" y="4687888"/>
          <p14:tracePt t="350289" x="5661025" y="4643438"/>
          <p14:tracePt t="350306" x="5635625" y="4625975"/>
          <p14:tracePt t="350322" x="5635625" y="4616450"/>
          <p14:tracePt t="350339" x="5626100" y="4598988"/>
          <p14:tracePt t="350356" x="5626100" y="4572000"/>
          <p14:tracePt t="350372" x="5626100" y="4500563"/>
          <p14:tracePt t="350389" x="5653088" y="4286250"/>
          <p14:tracePt t="350406" x="5680075" y="4197350"/>
          <p14:tracePt t="350422" x="5751513" y="4090988"/>
          <p14:tracePt t="350439" x="5867400" y="3965575"/>
          <p14:tracePt t="350455" x="5929313" y="3938588"/>
          <p14:tracePt t="350472" x="6037263" y="3894138"/>
          <p14:tracePt t="350490" x="6081713" y="3884613"/>
          <p14:tracePt t="350507" x="6153150" y="3884613"/>
          <p14:tracePt t="350523" x="6259513" y="3884613"/>
          <p14:tracePt t="350539" x="6313488" y="3884613"/>
          <p14:tracePt t="350556" x="6367463" y="3921125"/>
          <p14:tracePt t="350572" x="6446838" y="3956050"/>
          <p14:tracePt t="350589" x="6473825" y="3983038"/>
          <p14:tracePt t="350606" x="6527800" y="4037013"/>
          <p14:tracePt t="350622" x="6537325" y="4071938"/>
          <p14:tracePt t="350639" x="6554788" y="4125913"/>
          <p14:tracePt t="350655" x="6554788" y="4233863"/>
          <p14:tracePt t="350672" x="6545263" y="4305300"/>
          <p14:tracePt t="350689" x="6518275" y="4367213"/>
          <p14:tracePt t="350706" x="6421438" y="4510088"/>
          <p14:tracePt t="350723" x="6357938" y="4581525"/>
          <p14:tracePt t="350739" x="6251575" y="4662488"/>
          <p14:tracePt t="350757" x="6215063" y="4687888"/>
          <p14:tracePt t="350773" x="6170613" y="4706938"/>
          <p14:tracePt t="350790" x="6143625" y="4706938"/>
          <p14:tracePt t="350807" x="6126163" y="4706938"/>
          <p14:tracePt t="350825" x="6116638" y="4706938"/>
          <p14:tracePt t="350857" x="6116638" y="4697413"/>
          <p14:tracePt t="350873" x="6099175" y="4635500"/>
          <p14:tracePt t="350890" x="6081713" y="4608513"/>
          <p14:tracePt t="350907" x="6072188" y="4598988"/>
          <p14:tracePt t="350923" x="6072188" y="4591050"/>
          <p14:tracePt t="351092" x="6064250" y="4581525"/>
          <p14:tracePt t="351104" x="6054725" y="4581525"/>
          <p14:tracePt t="351115" x="6054725" y="4564063"/>
          <p14:tracePt t="351128" x="6045200" y="4545013"/>
          <p14:tracePt t="351142" x="6000750" y="4483100"/>
          <p14:tracePt t="351156" x="5921375" y="4357688"/>
          <p14:tracePt t="351172" x="5849938" y="4206875"/>
          <p14:tracePt t="351189" x="5751513" y="3983038"/>
          <p14:tracePt t="351205" x="5589588" y="3544888"/>
          <p14:tracePt t="351222" x="5537200" y="3438525"/>
          <p14:tracePt t="351239" x="5500688" y="3375025"/>
          <p14:tracePt t="351255" x="5483225" y="3340100"/>
          <p14:tracePt t="351272" x="5473700" y="3330575"/>
          <p14:tracePt t="351290" x="5465763" y="3330575"/>
          <p14:tracePt t="351323" x="5446713" y="3330575"/>
          <p14:tracePt t="351341" x="5446713" y="3340100"/>
          <p14:tracePt t="351357" x="5446713" y="3349625"/>
          <p14:tracePt t="351374" x="5438775" y="3402013"/>
          <p14:tracePt t="351389" x="5421313" y="3571875"/>
          <p14:tracePt t="351406" x="5384800" y="3679825"/>
          <p14:tracePt t="351422" x="5375275" y="3733800"/>
          <p14:tracePt t="351439" x="5357813" y="3813175"/>
          <p14:tracePt t="351456" x="5349875" y="3830638"/>
          <p14:tracePt t="351475" x="5349875" y="3849688"/>
          <p14:tracePt t="351507" x="5340350" y="3849688"/>
          <p14:tracePt t="351524" x="5330825" y="3830638"/>
          <p14:tracePt t="351540" x="5330825" y="3822700"/>
          <p14:tracePt t="351557" x="5330825" y="3805238"/>
          <p14:tracePt t="351573" x="5322888" y="3778250"/>
          <p14:tracePt t="351590" x="5303838" y="3751263"/>
          <p14:tracePt t="351609" x="5295900" y="3687763"/>
          <p14:tracePt t="351623" x="5286375" y="3670300"/>
          <p14:tracePt t="351667" x="5278438" y="3670300"/>
          <p14:tracePt t="351703" x="5259388" y="3679825"/>
          <p14:tracePt t="351715" x="5259388" y="3687763"/>
          <p14:tracePt t="351727" x="5259388" y="3706813"/>
          <p14:tracePt t="351740" x="5259388" y="3733800"/>
          <p14:tracePt t="351756" x="5259388" y="3786188"/>
          <p14:tracePt t="351772" x="5251450" y="3822700"/>
          <p14:tracePt t="351789" x="5241925" y="3884613"/>
          <p14:tracePt t="351806" x="5241925" y="3911600"/>
          <p14:tracePt t="351822" x="5241925" y="3921125"/>
          <p14:tracePt t="351839" x="5241925" y="3929063"/>
          <p14:tracePt t="351901" x="5241925" y="3921125"/>
          <p14:tracePt t="351914" x="5241925" y="3902075"/>
          <p14:tracePt t="351926" x="5241925" y="3894138"/>
          <p14:tracePt t="351938" x="5241925" y="3884613"/>
          <p14:tracePt t="351950" x="5241925" y="3849688"/>
          <p14:tracePt t="351962" x="5241925" y="3813175"/>
          <p14:tracePt t="351975" x="5241925" y="3786188"/>
          <p14:tracePt t="351989" x="5241925" y="3768725"/>
          <p14:tracePt t="352006" x="5241925" y="3759200"/>
          <p14:tracePt t="352024" x="5241925" y="3751263"/>
          <p14:tracePt t="352109" x="5241925" y="3759200"/>
          <p14:tracePt t="352121" x="5241925" y="3778250"/>
          <p14:tracePt t="352133" x="5241925" y="3822700"/>
          <p14:tracePt t="352145" x="5241925" y="3857625"/>
          <p14:tracePt t="352158" x="5241925" y="3894138"/>
          <p14:tracePt t="352173" x="5241925" y="3921125"/>
          <p14:tracePt t="352190" x="5241925" y="3929063"/>
          <p14:tracePt t="352207" x="5241925" y="3948113"/>
          <p14:tracePt t="352266" x="5232400" y="3948113"/>
          <p14:tracePt t="352290" x="5232400" y="3938588"/>
          <p14:tracePt t="352303" x="5232400" y="3902075"/>
          <p14:tracePt t="352315" x="5232400" y="3867150"/>
          <p14:tracePt t="352327" x="5232400" y="3840163"/>
          <p14:tracePt t="352342" x="5232400" y="3822700"/>
          <p14:tracePt t="352356" x="5232400" y="3795713"/>
          <p14:tracePt t="352379" x="5232400" y="3786188"/>
          <p14:tracePt t="352562" x="5232400" y="3795713"/>
          <p14:tracePt t="352635" x="5232400" y="3805238"/>
          <p14:tracePt t="352685" x="5232400" y="3813175"/>
          <p14:tracePt t="352745" x="5214938" y="3813175"/>
          <p14:tracePt t="352757" x="5214938" y="3830638"/>
          <p14:tracePt t="352805" x="5214938" y="3840163"/>
          <p14:tracePt t="352865" x="5214938" y="3849688"/>
          <p14:tracePt t="352940" x="5214938" y="3857625"/>
          <p14:tracePt t="352988" x="5207000" y="3857625"/>
          <p14:tracePt t="353316" x="5197475" y="3857625"/>
          <p14:tracePt t="353558" x="5187950" y="3857625"/>
          <p14:tracePt t="353998" x="5187950" y="3849688"/>
          <p14:tracePt t="367897" x="5045075" y="3894138"/>
          <p14:tracePt t="367909" x="4848225" y="4019550"/>
          <p14:tracePt t="367921" x="4625975" y="4116388"/>
          <p14:tracePt t="367934" x="4411663" y="4214813"/>
          <p14:tracePt t="367957" x="3902075" y="4429125"/>
          <p14:tracePt t="367969" x="3705225" y="4510088"/>
          <p14:tracePt t="367982" x="3536950" y="4608513"/>
          <p14:tracePt t="367995" x="3375025" y="4724400"/>
          <p14:tracePt t="368007" x="3224213" y="4822825"/>
          <p14:tracePt t="368024" x="3116263" y="4894263"/>
          <p14:tracePt t="368041" x="3027363" y="4956175"/>
          <p14:tracePt t="368058" x="2874963" y="5116513"/>
          <p14:tracePt t="368074" x="2847975" y="5170488"/>
          <p14:tracePt t="368091" x="2813050" y="5233988"/>
          <p14:tracePt t="368108" x="2813050" y="5340350"/>
          <p14:tracePt t="368124" x="2847975" y="5394325"/>
          <p14:tracePt t="368141" x="3017838" y="5519738"/>
          <p14:tracePt t="368158" x="3098800" y="5546725"/>
          <p14:tracePt t="368174" x="3179763" y="5564188"/>
          <p14:tracePt t="368191" x="3259138" y="5572125"/>
          <p14:tracePt t="368208" x="3295650" y="5572125"/>
          <p14:tracePt t="368225" x="3330575" y="5572125"/>
          <p14:tracePt t="368241" x="3465513" y="5537200"/>
          <p14:tracePt t="368259" x="3571875" y="5448300"/>
          <p14:tracePt t="368276" x="3751263" y="5278438"/>
          <p14:tracePt t="368294" x="3822700" y="5170488"/>
          <p14:tracePt t="368311" x="3911600" y="5064125"/>
          <p14:tracePt t="368326" x="3919538" y="5054600"/>
          <p14:tracePt t="368342" x="3919538" y="5045075"/>
          <p14:tracePt t="368359" x="4000500" y="5027613"/>
          <p14:tracePt t="368376" x="4071938" y="5027613"/>
          <p14:tracePt t="368394" x="4340225" y="5072063"/>
          <p14:tracePt t="368408" x="4465638" y="5135563"/>
          <p14:tracePt t="368425" x="4572000" y="5180013"/>
          <p14:tracePt t="368442" x="4660900" y="5251450"/>
          <p14:tracePt t="368458" x="4679950" y="5295900"/>
          <p14:tracePt t="368474" x="4679950" y="5330825"/>
          <p14:tracePt t="368491" x="4581525" y="5421313"/>
          <p14:tracePt t="368508" x="4500563" y="5456238"/>
          <p14:tracePt t="368524" x="4402138" y="5465763"/>
          <p14:tracePt t="368541" x="4224338" y="5483225"/>
          <p14:tracePt t="368558" x="4170363" y="5483225"/>
          <p14:tracePt t="368574" x="4081463" y="5483225"/>
          <p14:tracePt t="368591" x="4054475" y="5483225"/>
          <p14:tracePt t="368608" x="4044950" y="5438775"/>
          <p14:tracePt t="368624" x="4054475" y="5233988"/>
          <p14:tracePt t="368642" x="4125913" y="5081588"/>
          <p14:tracePt t="368661" x="4348163" y="4894263"/>
          <p14:tracePt t="368675" x="4500563" y="4840288"/>
          <p14:tracePt t="368692" x="4643438" y="4822825"/>
          <p14:tracePt t="368709" x="4857750" y="4822825"/>
          <p14:tracePt t="368726" x="4938713" y="4830763"/>
          <p14:tracePt t="368744" x="5010150" y="4911725"/>
          <p14:tracePt t="368759" x="5018088" y="4983163"/>
          <p14:tracePt t="368777" x="5018088" y="5081588"/>
          <p14:tracePt t="368793" x="4965700" y="5286375"/>
          <p14:tracePt t="368809" x="4894263" y="5394325"/>
          <p14:tracePt t="368826" x="4803775" y="5465763"/>
          <p14:tracePt t="368842" x="4643438" y="5527675"/>
          <p14:tracePt t="368860" x="4562475" y="5546725"/>
          <p14:tracePt t="368876" x="4500563" y="5546725"/>
          <p14:tracePt t="368892" x="4491038" y="5546725"/>
          <p14:tracePt t="368908" x="4473575" y="5537200"/>
          <p14:tracePt t="368925" x="4330700" y="5465763"/>
          <p14:tracePt t="368941" x="4259263" y="5357813"/>
          <p14:tracePt t="368959" x="4232275" y="5180013"/>
          <p14:tracePt t="368975" x="4251325" y="5116513"/>
          <p14:tracePt t="368991" x="4313238" y="5072063"/>
          <p14:tracePt t="369008" x="4491038" y="5054600"/>
          <p14:tracePt t="369024" x="4545013" y="5081588"/>
          <p14:tracePt t="369041" x="4608513" y="5108575"/>
          <p14:tracePt t="369058" x="4714875" y="5233988"/>
          <p14:tracePt t="369074" x="4751388" y="5295900"/>
          <p14:tracePt t="369091" x="4759325" y="5349875"/>
          <p14:tracePt t="369108" x="4759325" y="5421313"/>
          <p14:tracePt t="369125" x="4759325" y="5465763"/>
          <p14:tracePt t="369141" x="4759325" y="5473700"/>
          <p14:tracePt t="369158" x="4687888" y="5510213"/>
          <p14:tracePt t="369175" x="4633913" y="5510213"/>
          <p14:tracePt t="369178" x="4589463" y="5519738"/>
          <p14:tracePt t="369192" x="4537075" y="5519738"/>
          <p14:tracePt t="369209" x="4500563" y="5519738"/>
          <p14:tracePt t="369225" x="4429125" y="5519738"/>
          <p14:tracePt t="369242" x="4268788" y="5483225"/>
          <p14:tracePt t="369258" x="4214813" y="5456238"/>
          <p14:tracePt t="369276" x="4214813" y="5349875"/>
          <p14:tracePt t="369292" x="4276725" y="5286375"/>
          <p14:tracePt t="369309" x="4384675" y="5268913"/>
          <p14:tracePt t="369325" x="4643438" y="5251450"/>
          <p14:tracePt t="369342" x="4751388" y="5259388"/>
          <p14:tracePt t="369360" x="4884738" y="5286375"/>
          <p14:tracePt t="369375" x="4902200" y="5295900"/>
          <p14:tracePt t="369392" x="4911725" y="5313363"/>
          <p14:tracePt t="369409" x="4929188" y="5322888"/>
          <p14:tracePt t="369425" x="4929188" y="5357813"/>
          <p14:tracePt t="369442" x="4911725" y="5394325"/>
          <p14:tracePt t="369458" x="4803775" y="5448300"/>
          <p14:tracePt t="369475" x="4732338" y="5465763"/>
          <p14:tracePt t="369492" x="4598988" y="5483225"/>
          <p14:tracePt t="369509" x="4510088" y="5483225"/>
          <p14:tracePt t="369527" x="4276725" y="5402263"/>
          <p14:tracePt t="369542" x="4205288" y="5295900"/>
          <p14:tracePt t="369558" x="4197350" y="5251450"/>
          <p14:tracePt t="369575" x="4205288" y="5241925"/>
          <p14:tracePt t="369591" x="4357688" y="5241925"/>
          <p14:tracePt t="369921" x="4357688" y="5330825"/>
          <p14:tracePt t="369933" x="4357688" y="5429250"/>
          <p14:tracePt t="369945" x="4330700" y="5572125"/>
          <p14:tracePt t="369959" x="4268788" y="5724525"/>
          <p14:tracePt t="369976" x="4214813" y="5876925"/>
          <p14:tracePt t="369994" x="4044950" y="6180138"/>
          <p14:tracePt t="370009" x="3983038" y="6242050"/>
          <p14:tracePt t="370026" x="3938588" y="6269038"/>
          <p14:tracePt t="370042" x="3894138" y="6286500"/>
          <p14:tracePt t="370059" x="3867150" y="6286500"/>
          <p14:tracePt t="370078" x="3786188" y="6189663"/>
          <p14:tracePt t="370094" x="3768725" y="6091238"/>
          <p14:tracePt t="370108" x="3751263" y="5992813"/>
          <p14:tracePt t="370125" x="3751263" y="5822950"/>
          <p14:tracePt t="370141" x="3751263" y="5761038"/>
          <p14:tracePt t="370158" x="3803650" y="5697538"/>
          <p14:tracePt t="370175" x="3919538" y="5643563"/>
          <p14:tracePt t="370191" x="3990975" y="5626100"/>
          <p14:tracePt t="370208" x="4241800" y="5608638"/>
          <p14:tracePt t="370225" x="4340225" y="5618163"/>
          <p14:tracePt t="370241" x="4465638" y="5653088"/>
          <p14:tracePt t="370258" x="4652963" y="5741988"/>
          <p14:tracePt t="370275" x="4687888" y="5768975"/>
          <p14:tracePt t="370292" x="4732338" y="5849938"/>
          <p14:tracePt t="370308" x="4732338" y="5903913"/>
          <p14:tracePt t="370326" x="4714875" y="6010275"/>
          <p14:tracePt t="370342" x="4670425" y="6054725"/>
          <p14:tracePt t="370359" x="4589463" y="6099175"/>
          <p14:tracePt t="370375" x="4429125" y="6135688"/>
          <p14:tracePt t="370392" x="4330700" y="6135688"/>
          <p14:tracePt t="370408" x="4241800" y="6135688"/>
          <p14:tracePt t="370425" x="4089400" y="6000750"/>
          <p14:tracePt t="370442" x="4017963" y="5921375"/>
          <p14:tracePt t="370458" x="4000500" y="5741988"/>
          <p14:tracePt t="370475" x="4000500" y="5689600"/>
          <p14:tracePt t="370492" x="4010025" y="5618163"/>
          <p14:tracePt t="370508" x="4152900" y="5483225"/>
          <p14:tracePt t="370525" x="4214813" y="5438775"/>
          <p14:tracePt t="370542" x="4340225" y="5376863"/>
          <p14:tracePt t="370558" x="4375150" y="5349875"/>
          <p14:tracePt t="370575" x="4402138" y="5349875"/>
          <p14:tracePt t="370592" x="4446588" y="5349875"/>
          <p14:tracePt t="370608" x="4456113" y="5349875"/>
          <p14:tracePt t="370626" x="4500563" y="5349875"/>
          <p14:tracePt t="370642" x="4527550" y="5367338"/>
          <p14:tracePt t="370658" x="4545013" y="5394325"/>
          <p14:tracePt t="370675" x="4598988" y="5429250"/>
          <p14:tracePt t="370691" x="4598988" y="5438775"/>
          <p14:tracePt t="370708" x="4598988" y="5448300"/>
          <p14:tracePt t="370725" x="4598988" y="5492750"/>
          <p14:tracePt t="370741" x="4581525" y="5537200"/>
          <p14:tracePt t="370758" x="4500563" y="5599113"/>
          <p14:tracePt t="370775" x="4419600" y="5635625"/>
          <p14:tracePt t="370791" x="4357688" y="5662613"/>
          <p14:tracePt t="370808" x="4241800" y="5707063"/>
          <p14:tracePt t="370825" x="4214813" y="5707063"/>
          <p14:tracePt t="370842" x="4179888" y="5724525"/>
          <p14:tracePt t="370859" x="4170363" y="5724525"/>
          <p14:tracePt t="370875" x="4160838" y="5724525"/>
          <p14:tracePt t="370909" x="4152900" y="5715000"/>
          <p14:tracePt t="370927" x="4152900" y="5689600"/>
          <p14:tracePt t="370942" x="4152900" y="5643563"/>
          <p14:tracePt t="370959" x="4152900" y="5591175"/>
          <p14:tracePt t="370977" x="4205288" y="5411788"/>
          <p14:tracePt t="370992" x="4259263" y="5313363"/>
          <p14:tracePt t="371009" x="4313238" y="5207000"/>
          <p14:tracePt t="371025" x="4438650" y="5072063"/>
          <p14:tracePt t="371042" x="4500563" y="5027613"/>
          <p14:tracePt t="371059" x="4608513" y="5010150"/>
          <p14:tracePt t="371075" x="4732338" y="5000625"/>
          <p14:tracePt t="371092" x="4786313" y="5000625"/>
          <p14:tracePt t="371109" x="4867275" y="5037138"/>
          <p14:tracePt t="371125" x="4973638" y="5126038"/>
          <p14:tracePt t="371142" x="5010150" y="5162550"/>
          <p14:tracePt t="371159" x="5054600" y="5233988"/>
          <p14:tracePt t="371175" x="5054600" y="5268913"/>
          <p14:tracePt t="371192" x="5054600" y="5322888"/>
          <p14:tracePt t="371209" x="4965700" y="5465763"/>
          <p14:tracePt t="371225" x="4875213" y="5554663"/>
          <p14:tracePt t="371242" x="4768850" y="5643563"/>
          <p14:tracePt t="371258" x="4581525" y="5786438"/>
          <p14:tracePt t="371275" x="4473575" y="5813425"/>
          <p14:tracePt t="371292" x="4322763" y="5849938"/>
          <p14:tracePt t="371308" x="4276725" y="5849938"/>
          <p14:tracePt t="371325" x="4259263" y="5849938"/>
          <p14:tracePt t="371341" x="4170363" y="5795963"/>
          <p14:tracePt t="371358" x="4098925" y="5689600"/>
          <p14:tracePt t="371375" x="4000500" y="5500688"/>
          <p14:tracePt t="371392" x="3983038" y="5384800"/>
          <p14:tracePt t="371408" x="3983038" y="5286375"/>
          <p14:tracePt t="371425" x="4054475" y="5116513"/>
          <p14:tracePt t="371441" x="4116388" y="5054600"/>
          <p14:tracePt t="371458" x="4205288" y="5000625"/>
          <p14:tracePt t="371475" x="4375150" y="4992688"/>
          <p14:tracePt t="371491" x="4446588" y="4992688"/>
          <p14:tracePt t="371508" x="4545013" y="4992688"/>
          <p14:tracePt t="371526" x="4572000" y="5000625"/>
          <p14:tracePt t="371545" x="4633913" y="5054600"/>
          <p14:tracePt t="371559" x="4660900" y="5099050"/>
          <p14:tracePt t="371576" x="4670425" y="5135563"/>
          <p14:tracePt t="371593" x="4687888" y="5286375"/>
          <p14:tracePt t="371609" x="4679950" y="5384800"/>
          <p14:tracePt t="371626" x="4625975" y="5492750"/>
          <p14:tracePt t="371643" x="4483100" y="5680075"/>
          <p14:tracePt t="371659" x="4375150" y="5768975"/>
          <p14:tracePt t="371676" x="4295775" y="5840413"/>
          <p14:tracePt t="371680" x="4205288" y="5894388"/>
          <p14:tracePt t="371693" x="4152900" y="5921375"/>
          <p14:tracePt t="371709" x="4108450" y="5948363"/>
          <p14:tracePt t="371728" x="4062413" y="5965825"/>
          <p14:tracePt t="371743" x="4054475" y="5965825"/>
          <p14:tracePt t="371759" x="4037013" y="5965825"/>
          <p14:tracePt t="371778" x="3965575" y="5884863"/>
          <p14:tracePt t="371792" x="3857625" y="5778500"/>
          <p14:tracePt t="371810" x="3795713" y="5608638"/>
          <p14:tracePt t="371825" x="3795713" y="5537200"/>
          <p14:tracePt t="371842" x="3803650" y="5456238"/>
          <p14:tracePt t="371858" x="3929063" y="5330825"/>
          <p14:tracePt t="371875" x="4017963" y="5278438"/>
          <p14:tracePt t="371892" x="4143375" y="5224463"/>
          <p14:tracePt t="371908" x="4322763" y="5197475"/>
          <p14:tracePt t="371925" x="4394200" y="5197475"/>
          <p14:tracePt t="371944" x="4518025" y="5197475"/>
          <p14:tracePt t="371959" x="4608513" y="5233988"/>
          <p14:tracePt t="371976" x="4660900" y="5278438"/>
          <p14:tracePt t="371993" x="4822825" y="5429250"/>
          <p14:tracePt t="372009" x="4867275" y="5519738"/>
          <p14:tracePt t="372026" x="4902200" y="5599113"/>
          <p14:tracePt t="372043" x="4921250" y="5707063"/>
          <p14:tracePt t="372060" x="4921250" y="5761038"/>
          <p14:tracePt t="372078" x="4813300" y="5903913"/>
          <p14:tracePt t="372093" x="4724400" y="5975350"/>
          <p14:tracePt t="372111" x="4643438" y="6019800"/>
          <p14:tracePt t="372127" x="4456113" y="6108700"/>
          <p14:tracePt t="372143" x="4402138" y="6118225"/>
          <p14:tracePt t="372159" x="4340225" y="6135688"/>
          <p14:tracePt t="372175" x="4276725" y="6143625"/>
          <p14:tracePt t="372192" x="4241800" y="6143625"/>
          <p14:tracePt t="372210" x="4170363" y="6143625"/>
          <p14:tracePt t="372226" x="3822700" y="6019800"/>
          <p14:tracePt t="372243" x="3670300" y="5921375"/>
          <p14:tracePt t="372260" x="3500438" y="5786438"/>
          <p14:tracePt t="372277" x="3473450" y="5734050"/>
          <p14:tracePt t="372295" x="3473450" y="5608638"/>
          <p14:tracePt t="372310" x="3490913" y="5546725"/>
          <p14:tracePt t="372325" x="3536950" y="5465763"/>
          <p14:tracePt t="372342" x="3687763" y="5349875"/>
          <p14:tracePt t="372358" x="3795713" y="5278438"/>
          <p14:tracePt t="372375" x="3919538" y="5224463"/>
          <p14:tracePt t="372392" x="4152900" y="5116513"/>
          <p14:tracePt t="372408" x="4286250" y="5081588"/>
          <p14:tracePt t="372425" x="4483100" y="5045075"/>
          <p14:tracePt t="372442" x="4537075" y="5027613"/>
          <p14:tracePt t="372458" x="4589463" y="5027613"/>
          <p14:tracePt t="372475" x="4652963" y="5037138"/>
          <p14:tracePt t="372491" x="4679950" y="5045075"/>
          <p14:tracePt t="372509" x="4714875" y="5091113"/>
          <p14:tracePt t="372525" x="4759325" y="5224463"/>
          <p14:tracePt t="372542" x="4776788" y="5322888"/>
          <p14:tracePt t="372559" x="4768850" y="5500688"/>
          <p14:tracePt t="372575" x="4741863" y="5599113"/>
          <p14:tracePt t="372592" x="4670425" y="5689600"/>
          <p14:tracePt t="372610" x="4500563" y="5822950"/>
          <p14:tracePt t="372626" x="4411663" y="5894388"/>
          <p14:tracePt t="372643" x="4348163" y="5938838"/>
          <p14:tracePt t="372659" x="4251325" y="5992813"/>
          <p14:tracePt t="372676" x="4197350" y="6010275"/>
          <p14:tracePt t="372694" x="4133850" y="6010275"/>
          <p14:tracePt t="372709" x="4116388" y="6010275"/>
          <p14:tracePt t="372726" x="4098925" y="6010275"/>
          <p14:tracePt t="372743" x="4081463" y="6010275"/>
          <p14:tracePt t="372776" x="4081463" y="5992813"/>
          <p14:tracePt t="372793" x="3946525" y="5832475"/>
          <p14:tracePt t="372810" x="3902075" y="5724525"/>
          <p14:tracePt t="372828" x="3875088" y="5456238"/>
          <p14:tracePt t="372843" x="3919538" y="5357813"/>
          <p14:tracePt t="372860" x="4000500" y="5224463"/>
          <p14:tracePt t="372878" x="4214813" y="5064125"/>
          <p14:tracePt t="372893" x="4313238" y="5027613"/>
          <p14:tracePt t="372909" x="4375150" y="5000625"/>
          <p14:tracePt t="372925" x="4456113" y="4983163"/>
          <p14:tracePt t="372942" x="4491038" y="4983163"/>
          <p14:tracePt t="372958" x="4608513" y="5019675"/>
          <p14:tracePt t="372975" x="4670425" y="5081588"/>
          <p14:tracePt t="372992" x="4732338" y="5153025"/>
          <p14:tracePt t="373008" x="4848225" y="5278438"/>
          <p14:tracePt t="373025" x="4857750" y="5330825"/>
          <p14:tracePt t="373042" x="4857750" y="5367338"/>
          <p14:tracePt t="373058" x="4840288" y="5500688"/>
          <p14:tracePt t="373075" x="4786313" y="5581650"/>
          <p14:tracePt t="373092" x="4741863" y="5643563"/>
          <p14:tracePt t="373110" x="4589463" y="5761038"/>
          <p14:tracePt t="373127" x="4537075" y="5786438"/>
          <p14:tracePt t="373143" x="4402138" y="5822950"/>
          <p14:tracePt t="373159" x="4348163" y="5832475"/>
          <p14:tracePt t="373176" x="4313238" y="5832475"/>
          <p14:tracePt t="373180" x="4295775" y="5832475"/>
          <p14:tracePt t="373193" x="4286250" y="5832475"/>
          <p14:tracePt t="373209" x="4241800" y="5832475"/>
          <p14:tracePt t="373228" x="4071938" y="5724525"/>
          <p14:tracePt t="373243" x="4027488" y="5643563"/>
          <p14:tracePt t="373260" x="3990975" y="5564188"/>
          <p14:tracePt t="373277" x="3973513" y="5394325"/>
          <p14:tracePt t="373294" x="4017963" y="5305425"/>
          <p14:tracePt t="373311" x="4170363" y="5135563"/>
          <p14:tracePt t="373325" x="4259263" y="5081588"/>
          <p14:tracePt t="373342" x="4340225" y="5037138"/>
          <p14:tracePt t="373359" x="4518025" y="5000625"/>
          <p14:tracePt t="373375" x="4616450" y="5000625"/>
          <p14:tracePt t="373392" x="4670425" y="5000625"/>
          <p14:tracePt t="373409" x="4768850" y="5072063"/>
          <p14:tracePt t="373425" x="4813300" y="5116513"/>
          <p14:tracePt t="373442" x="4840288" y="5224463"/>
          <p14:tracePt t="373459" x="4840288" y="5295900"/>
          <p14:tracePt t="373475" x="4840288" y="5376863"/>
          <p14:tracePt t="373492" x="4795838" y="5599113"/>
          <p14:tracePt t="373509" x="4759325" y="5724525"/>
          <p14:tracePt t="384344" x="4884738" y="5599113"/>
          <p14:tracePt t="384354" x="5037138" y="5483225"/>
          <p14:tracePt t="384367" x="5241925" y="5340350"/>
          <p14:tracePt t="384380" x="5438775" y="5224463"/>
          <p14:tracePt t="384402" x="6197600" y="4840288"/>
          <p14:tracePt t="384414" x="6589713" y="4714875"/>
          <p14:tracePt t="384428" x="6946900" y="4591050"/>
          <p14:tracePt t="384444" x="7269163" y="4537075"/>
          <p14:tracePt t="384462" x="7715250" y="4537075"/>
          <p14:tracePt t="384477" x="7867650" y="4572000"/>
          <p14:tracePt t="384494" x="7993063" y="4625975"/>
          <p14:tracePt t="384511" x="8108950" y="4768850"/>
          <p14:tracePt t="384528" x="8126413" y="4894263"/>
          <p14:tracePt t="384546" x="8081963" y="5143500"/>
          <p14:tracePt t="384561" x="8001000" y="5268913"/>
          <p14:tracePt t="384577" x="7894638" y="5384800"/>
          <p14:tracePt t="384594" x="7653338" y="5546725"/>
          <p14:tracePt t="384611" x="7554913" y="5581650"/>
          <p14:tracePt t="384628" x="7446963" y="5599113"/>
          <p14:tracePt t="384644" x="7278688" y="5591175"/>
          <p14:tracePt t="384661" x="7207250" y="5510213"/>
          <p14:tracePt t="384679" x="7072313" y="5180013"/>
          <p14:tracePt t="384693" x="7037388" y="4965700"/>
          <p14:tracePt t="384710" x="7018338" y="4724400"/>
          <p14:tracePt t="384728" x="7045325" y="4295775"/>
          <p14:tracePt t="384743" x="7116763" y="4143375"/>
          <p14:tracePt t="384760" x="7197725" y="4019550"/>
          <p14:tracePt t="384776" x="7278688" y="3929063"/>
          <p14:tracePt t="384793" x="7323138" y="3929063"/>
          <p14:tracePt t="384810" x="7340600" y="3929063"/>
          <p14:tracePt t="384826" x="7350125" y="3938588"/>
          <p14:tracePt t="384843" x="7358063" y="3965575"/>
          <p14:tracePt t="384859" x="7340600" y="4135438"/>
          <p14:tracePt t="384878" x="7269163" y="4241800"/>
          <p14:tracePt t="384894" x="6983413" y="4429125"/>
          <p14:tracePt t="384911" x="6732588" y="4510088"/>
          <p14:tracePt t="384927" x="6394450" y="4608513"/>
          <p14:tracePt t="384944" x="5830888" y="4652963"/>
          <p14:tracePt t="384961" x="5670550" y="4652963"/>
          <p14:tracePt t="384979" x="5456238" y="4581525"/>
          <p14:tracePt t="384994" x="5429250" y="4554538"/>
          <p14:tracePt t="385011" x="5429250" y="4527550"/>
          <p14:tracePt t="385027" x="5446713" y="4473575"/>
          <p14:tracePt t="385045" x="5537200" y="4402138"/>
          <p14:tracePt t="385062" x="5867400" y="4233863"/>
          <p14:tracePt t="385077" x="6054725" y="4170363"/>
          <p14:tracePt t="385093" x="6278563" y="4152900"/>
          <p14:tracePt t="385110" x="6635750" y="4135438"/>
          <p14:tracePt t="385127" x="6759575" y="4179888"/>
          <p14:tracePt t="385143" x="6840538" y="4224338"/>
          <p14:tracePt t="385160" x="6902450" y="4340225"/>
          <p14:tracePt t="385177" x="6902450" y="4421188"/>
          <p14:tracePt t="385196" x="6778625" y="4670425"/>
          <p14:tracePt t="385210" x="6670675" y="4786313"/>
          <p14:tracePt t="385227" x="6545263" y="4857750"/>
          <p14:tracePt t="385243" x="6429375" y="4876800"/>
          <p14:tracePt t="385260" x="6402388" y="4876800"/>
          <p14:tracePt t="385276" x="6375400" y="4876800"/>
          <p14:tracePt t="385293" x="6367463" y="4759325"/>
          <p14:tracePt t="385310" x="6350000" y="4652963"/>
          <p14:tracePt t="385326" x="6350000" y="4465638"/>
          <p14:tracePt t="385343" x="6367463" y="4384675"/>
          <p14:tracePt t="385360" x="6394450" y="4340225"/>
          <p14:tracePt t="385376" x="6473825" y="4313238"/>
          <p14:tracePt t="385393" x="6510338" y="4313238"/>
          <p14:tracePt t="385410" x="6564313" y="4357688"/>
          <p14:tracePt t="385426" x="6589713" y="4411663"/>
          <p14:tracePt t="385443" x="6608763" y="4492625"/>
          <p14:tracePt t="385460" x="6608763" y="4687888"/>
          <p14:tracePt t="385476" x="6581775" y="4813300"/>
          <p14:tracePt t="385493" x="6510338" y="4921250"/>
          <p14:tracePt t="385510" x="6350000" y="5099050"/>
          <p14:tracePt t="385527" x="6313488" y="5126038"/>
          <p14:tracePt t="385543" x="6278563" y="512603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</a:t>
            </a:r>
            <a:r>
              <a:rPr lang="en-US" dirty="0" smtClean="0"/>
              <a:t>Checking</a:t>
            </a:r>
            <a:endParaRPr lang="ru-RU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304799" y="3591673"/>
            <a:ext cx="6444673" cy="460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each source check readiness of its producer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03534" y="1510334"/>
            <a:ext cx="7406640" cy="768096"/>
          </a:xfrm>
          <a:prstGeom prst="roundRect">
            <a:avLst>
              <a:gd name="adj" fmla="val 9409"/>
            </a:avLst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352601" y="1779574"/>
            <a:ext cx="413738" cy="236411"/>
          </a:xfrm>
          <a:prstGeom prst="rightArrow">
            <a:avLst/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8397008" y="1783288"/>
            <a:ext cx="413738" cy="236411"/>
          </a:xfrm>
          <a:prstGeom prst="rightArrow">
            <a:avLst/>
          </a:prstGeom>
          <a:solidFill>
            <a:srgbClr val="4F81BD">
              <a:lumMod val="40000"/>
              <a:lumOff val="60000"/>
            </a:srgbClr>
          </a:solidFill>
          <a:ln w="25400" cap="flat" cmpd="sng" algn="ctr">
            <a:noFill/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185" y="1467908"/>
            <a:ext cx="694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cs typeface="+mn-cs"/>
              </a:rPr>
              <a:t>Fetch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03859" y="1433856"/>
            <a:ext cx="742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cs typeface="+mn-cs"/>
              </a:rPr>
              <a:t>Retire</a:t>
            </a:r>
          </a:p>
        </p:txBody>
      </p:sp>
      <p:sp>
        <p:nvSpPr>
          <p:cNvPr id="9" name="Rectangle 8"/>
          <p:cNvSpPr/>
          <p:nvPr/>
        </p:nvSpPr>
        <p:spPr>
          <a:xfrm>
            <a:off x="5408357" y="853525"/>
            <a:ext cx="29938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C0504D">
                    <a:lumMod val="50000"/>
                  </a:srgbClr>
                </a:solidFill>
                <a:latin typeface="Calibri"/>
                <a:cs typeface="+mn-cs"/>
              </a:rPr>
              <a:t>HW instruction </a:t>
            </a:r>
            <a:r>
              <a:rPr lang="en-US" dirty="0" smtClean="0">
                <a:solidFill>
                  <a:srgbClr val="C0504D">
                    <a:lumMod val="50000"/>
                  </a:srgbClr>
                </a:solidFill>
                <a:latin typeface="Calibri"/>
                <a:cs typeface="+mn-cs"/>
              </a:rPr>
              <a:t>window (ROB)</a:t>
            </a:r>
            <a:endParaRPr lang="en-US" dirty="0">
              <a:solidFill>
                <a:srgbClr val="C0504D">
                  <a:lumMod val="50000"/>
                </a:srgbClr>
              </a:solidFill>
              <a:latin typeface="Calibri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416048" y="1570030"/>
            <a:ext cx="5828877" cy="660400"/>
            <a:chOff x="2416048" y="1915890"/>
            <a:chExt cx="5828877" cy="660400"/>
          </a:xfrm>
        </p:grpSpPr>
        <p:sp>
          <p:nvSpPr>
            <p:cNvPr id="11" name="Rectangle 10"/>
            <p:cNvSpPr/>
            <p:nvPr/>
          </p:nvSpPr>
          <p:spPr>
            <a:xfrm>
              <a:off x="6359174" y="1915890"/>
              <a:ext cx="314960" cy="660400"/>
            </a:xfrm>
            <a:prstGeom prst="rect">
              <a:avLst/>
            </a:prstGeom>
            <a:solidFill>
              <a:srgbClr val="F79646">
                <a:lumMod val="75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178074" y="1915890"/>
              <a:ext cx="314960" cy="660400"/>
            </a:xfrm>
            <a:prstGeom prst="rect">
              <a:avLst/>
            </a:prstGeom>
            <a:pattFill prst="wdUpDiag">
              <a:fgClr>
                <a:srgbClr val="92D050"/>
              </a:fgClr>
              <a:bgClr>
                <a:sysClr val="window" lastClr="FFFFFF"/>
              </a:bgClr>
            </a:patt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35194" y="1915890"/>
              <a:ext cx="314960" cy="660400"/>
            </a:xfrm>
            <a:prstGeom prst="rect">
              <a:avLst/>
            </a:prstGeom>
            <a:pattFill prst="wdUpDiag">
              <a:fgClr>
                <a:srgbClr val="92D050"/>
              </a:fgClr>
              <a:bgClr>
                <a:sysClr val="window" lastClr="FFFFFF"/>
              </a:bgClr>
            </a:patt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747794" y="1915890"/>
              <a:ext cx="314960" cy="6604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929965" y="1915890"/>
              <a:ext cx="314960" cy="660400"/>
            </a:xfrm>
            <a:prstGeom prst="rect">
              <a:avLst/>
            </a:prstGeom>
            <a:pattFill prst="wdUpDiag">
              <a:fgClr>
                <a:srgbClr val="92D050"/>
              </a:fgClr>
              <a:bgClr>
                <a:sysClr val="window" lastClr="FFFFFF"/>
              </a:bgClr>
            </a:patt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965982" y="1915890"/>
              <a:ext cx="314960" cy="660400"/>
            </a:xfrm>
            <a:prstGeom prst="rect">
              <a:avLst/>
            </a:prstGeom>
            <a:solidFill>
              <a:srgbClr val="F79646">
                <a:lumMod val="75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572282" y="1915890"/>
              <a:ext cx="314960" cy="660400"/>
            </a:xfrm>
            <a:prstGeom prst="rect">
              <a:avLst/>
            </a:prstGeom>
            <a:pattFill prst="wdUpDiag">
              <a:fgClr>
                <a:srgbClr val="92D050"/>
              </a:fgClr>
              <a:bgClr>
                <a:sysClr val="window" lastClr="FFFFFF"/>
              </a:bgClr>
            </a:patt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141494" y="1915890"/>
              <a:ext cx="314960" cy="660400"/>
            </a:xfrm>
            <a:prstGeom prst="rect">
              <a:avLst/>
            </a:prstGeom>
            <a:solidFill>
              <a:srgbClr val="F79646">
                <a:lumMod val="75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783303" y="1915890"/>
              <a:ext cx="314960" cy="6604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993761" y="1915890"/>
              <a:ext cx="314960" cy="6604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388532" y="1915890"/>
              <a:ext cx="314960" cy="660400"/>
            </a:xfrm>
            <a:prstGeom prst="rect">
              <a:avLst/>
            </a:prstGeom>
            <a:solidFill>
              <a:srgbClr val="F79646">
                <a:lumMod val="75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598990" y="1915890"/>
              <a:ext cx="314960" cy="6604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204219" y="1915890"/>
              <a:ext cx="314960" cy="660400"/>
            </a:xfrm>
            <a:prstGeom prst="rect">
              <a:avLst/>
            </a:prstGeom>
            <a:pattFill prst="wdUpDiag">
              <a:fgClr>
                <a:srgbClr val="92D050"/>
              </a:fgClr>
              <a:bgClr>
                <a:sysClr val="window" lastClr="FFFFFF"/>
              </a:bgClr>
            </a:patt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809240" y="1915890"/>
              <a:ext cx="314960" cy="660400"/>
            </a:xfrm>
            <a:prstGeom prst="rect">
              <a:avLst/>
            </a:prstGeom>
            <a:solidFill>
              <a:srgbClr val="F79646">
                <a:lumMod val="75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416048" y="1915890"/>
              <a:ext cx="314960" cy="660400"/>
            </a:xfrm>
            <a:prstGeom prst="rect">
              <a:avLst/>
            </a:prstGeom>
            <a:solidFill>
              <a:srgbClr val="F79646">
                <a:lumMod val="75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756968" y="2997076"/>
            <a:ext cx="2215285" cy="1184399"/>
            <a:chOff x="6939135" y="2923316"/>
            <a:chExt cx="2215285" cy="1184399"/>
          </a:xfrm>
        </p:grpSpPr>
        <p:sp>
          <p:nvSpPr>
            <p:cNvPr id="27" name="Rectangle 26"/>
            <p:cNvSpPr/>
            <p:nvPr/>
          </p:nvSpPr>
          <p:spPr>
            <a:xfrm>
              <a:off x="7047127" y="3242242"/>
              <a:ext cx="371643" cy="216796"/>
            </a:xfrm>
            <a:prstGeom prst="rect">
              <a:avLst/>
            </a:prstGeom>
            <a:pattFill prst="wdUpDiag">
              <a:fgClr>
                <a:srgbClr val="92D050"/>
              </a:fgClr>
              <a:bgClr>
                <a:sysClr val="window" lastClr="FFFFFF"/>
              </a:bgClr>
            </a:patt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7047127" y="3538676"/>
              <a:ext cx="371643" cy="216796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463764" y="3224443"/>
              <a:ext cx="16906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/>
                  <a:cs typeface="+mn-cs"/>
                </a:rPr>
                <a:t>Ready, but not executed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465328" y="3516261"/>
              <a:ext cx="73359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/>
                  <a:cs typeface="+mn-cs"/>
                </a:rPr>
                <a:t>Executes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939135" y="2923316"/>
              <a:ext cx="7602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/>
                  <a:cs typeface="+mn-cs"/>
                </a:rPr>
                <a:t>Legend: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047127" y="3863927"/>
              <a:ext cx="371643" cy="216796"/>
            </a:xfrm>
            <a:prstGeom prst="rect">
              <a:avLst/>
            </a:prstGeom>
            <a:solidFill>
              <a:srgbClr val="F79646">
                <a:lumMod val="75000"/>
              </a:srgbClr>
            </a:solidFill>
            <a:ln w="317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467334" y="3830716"/>
              <a:ext cx="12099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Calibri"/>
                  <a:cs typeface="+mn-cs"/>
                </a:rPr>
                <a:t>Not ready</a:t>
              </a: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023201" y="1570030"/>
            <a:ext cx="314960" cy="660400"/>
          </a:xfrm>
          <a:prstGeom prst="rect">
            <a:avLst/>
          </a:prstGeom>
          <a:solidFill>
            <a:sysClr val="window" lastClr="FFFFFF"/>
          </a:solidFill>
          <a:ln w="3175" cap="flat" cmpd="sng" algn="ctr">
            <a:solidFill>
              <a:sysClr val="windowText" lastClr="000000"/>
            </a:solidFill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?</a:t>
            </a:r>
          </a:p>
        </p:txBody>
      </p:sp>
      <p:sp>
        <p:nvSpPr>
          <p:cNvPr id="35" name="Rounded Rectangular Callout 34"/>
          <p:cNvSpPr/>
          <p:nvPr/>
        </p:nvSpPr>
        <p:spPr>
          <a:xfrm>
            <a:off x="509543" y="2443966"/>
            <a:ext cx="1709238" cy="1002064"/>
          </a:xfrm>
          <a:prstGeom prst="wedgeRoundRectCallout">
            <a:avLst>
              <a:gd name="adj1" fmla="val 37830"/>
              <a:gd name="adj2" fmla="val -68462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r3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4BACC6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r1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+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8064A2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r2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00" b="0" i="0" u="none" strike="noStrike" kern="0" cap="none" spc="0" normalizeH="0" baseline="0" noProof="0" dirty="0" smtClean="0">
              <a:ln>
                <a:noFill/>
              </a:ln>
              <a:solidFill>
                <a:srgbClr val="4BACC6">
                  <a:lumMod val="75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sp>
        <p:nvSpPr>
          <p:cNvPr id="36" name="Rounded Rectangular Callout 35"/>
          <p:cNvSpPr/>
          <p:nvPr/>
        </p:nvSpPr>
        <p:spPr>
          <a:xfrm>
            <a:off x="3045311" y="2432878"/>
            <a:ext cx="1092118" cy="421009"/>
          </a:xfrm>
          <a:prstGeom prst="wedgeRoundRectCallout">
            <a:avLst>
              <a:gd name="adj1" fmla="val 36493"/>
              <a:gd name="adj2" fmla="val -97421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4BACC6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r1 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…</a:t>
            </a:r>
            <a:endParaRPr kumimoji="0" lang="en-US" sz="1500" b="0" i="0" u="none" strike="noStrike" kern="0" cap="none" spc="0" normalizeH="0" baseline="0" noProof="0" dirty="0" smtClean="0">
              <a:ln>
                <a:noFill/>
              </a:ln>
              <a:solidFill>
                <a:srgbClr val="8064A2">
                  <a:lumMod val="75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2408428" y="1131474"/>
            <a:ext cx="5828877" cy="353768"/>
            <a:chOff x="2408428" y="1477334"/>
            <a:chExt cx="5828877" cy="353768"/>
          </a:xfrm>
        </p:grpSpPr>
        <p:sp>
          <p:nvSpPr>
            <p:cNvPr id="38" name="Rectangle 37"/>
            <p:cNvSpPr/>
            <p:nvPr/>
          </p:nvSpPr>
          <p:spPr>
            <a:xfrm>
              <a:off x="6351554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170454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7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527574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6740174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3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7922345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958362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5564662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6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7133874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775683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8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986141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10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4380912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9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591370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11</a:t>
              </a: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196599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12</a:t>
              </a: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2801620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13</a:t>
              </a: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2408428" y="1477334"/>
              <a:ext cx="314960" cy="353768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14</a:t>
              </a:r>
            </a:p>
          </p:txBody>
        </p:sp>
      </p:grpSp>
      <p:sp>
        <p:nvSpPr>
          <p:cNvPr id="53" name="Rectangle 52"/>
          <p:cNvSpPr/>
          <p:nvPr/>
        </p:nvSpPr>
        <p:spPr>
          <a:xfrm>
            <a:off x="2015581" y="1131474"/>
            <a:ext cx="314960" cy="353768"/>
          </a:xfrm>
          <a:prstGeom prst="rect">
            <a:avLst/>
          </a:prstGeom>
          <a:solidFill>
            <a:sysClr val="window" lastClr="FFFFFF"/>
          </a:solidFill>
          <a:ln w="3175" cap="flat" cmpd="sng" algn="ctr">
            <a:noFill/>
            <a:prstDash val="dash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15</a:t>
            </a:r>
          </a:p>
        </p:txBody>
      </p:sp>
      <p:sp>
        <p:nvSpPr>
          <p:cNvPr id="54" name="Rounded Rectangular Callout 53"/>
          <p:cNvSpPr/>
          <p:nvPr/>
        </p:nvSpPr>
        <p:spPr>
          <a:xfrm>
            <a:off x="6610642" y="2423778"/>
            <a:ext cx="1406118" cy="421009"/>
          </a:xfrm>
          <a:prstGeom prst="wedgeRoundRectCallout">
            <a:avLst>
              <a:gd name="adj1" fmla="val 26088"/>
              <a:gd name="adj2" fmla="val -95973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dirty="0" smtClean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4BACC6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lang="en-US" sz="1400" kern="0" dirty="0">
                <a:solidFill>
                  <a:prstClr val="black"/>
                </a:solidFill>
                <a:latin typeface="Consolas" panose="020B0609020204030204" pitchFamily="49" charset="0"/>
                <a:cs typeface="Consolas" panose="020B0609020204030204" pitchFamily="49" charset="0"/>
                <a:sym typeface="Symbol" pitchFamily="18" charset="2"/>
              </a:rPr>
              <a:t> </a:t>
            </a:r>
            <a:r>
              <a:rPr kumimoji="0" lang="en-US" sz="160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r3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+ …</a:t>
            </a:r>
            <a:endParaRPr kumimoji="0" lang="en-US" b="0" i="0" u="none" strike="noStrike" kern="0" cap="none" spc="0" normalizeH="0" baseline="0" noProof="0" dirty="0" smtClean="0">
              <a:ln>
                <a:noFill/>
              </a:ln>
              <a:solidFill>
                <a:srgbClr val="8064A2">
                  <a:lumMod val="75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sp>
        <p:nvSpPr>
          <p:cNvPr id="55" name="Rounded Rectangular Callout 54"/>
          <p:cNvSpPr/>
          <p:nvPr/>
        </p:nvSpPr>
        <p:spPr>
          <a:xfrm>
            <a:off x="4462264" y="2434638"/>
            <a:ext cx="1765410" cy="793934"/>
          </a:xfrm>
          <a:prstGeom prst="wedgeRoundRectCallout">
            <a:avLst>
              <a:gd name="adj1" fmla="val 35672"/>
              <a:gd name="adj2" fmla="val -75180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8064A2">
                    <a:lumMod val="75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r2 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  <a:sym typeface="Symbol" pitchFamily="18" charset="2"/>
              </a:rPr>
              <a:t>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 …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rgbClr val="8064A2">
                  <a:lumMod val="75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00" b="0" i="0" u="none" strike="noStrike" kern="0" cap="none" spc="0" normalizeH="0" baseline="0" noProof="0" dirty="0" smtClean="0">
              <a:ln>
                <a:noFill/>
              </a:ln>
              <a:solidFill>
                <a:srgbClr val="4BACC6">
                  <a:lumMod val="75000"/>
                </a:srgbClr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115864" y="2854540"/>
            <a:ext cx="668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srgbClr val="92D050"/>
                </a:solidFill>
                <a:latin typeface="Calibri"/>
                <a:cs typeface="+mn-cs"/>
              </a:rPr>
              <a:t>ready</a:t>
            </a:r>
            <a:endParaRPr lang="ru-RU" sz="1600" b="1" dirty="0">
              <a:solidFill>
                <a:srgbClr val="92D050"/>
              </a:solidFill>
              <a:latin typeface="Calibri"/>
              <a:cs typeface="+mn-c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115864" y="3085846"/>
            <a:ext cx="10063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srgbClr val="E46C0A"/>
                </a:solidFill>
                <a:latin typeface="Calibri"/>
                <a:cs typeface="+mn-cs"/>
              </a:rPr>
              <a:t>not ready</a:t>
            </a:r>
            <a:endParaRPr lang="ru-RU" sz="1600" b="1" dirty="0">
              <a:solidFill>
                <a:srgbClr val="E46C0A"/>
              </a:solidFill>
              <a:latin typeface="Calibri"/>
              <a:cs typeface="+mn-c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533722" y="2826101"/>
            <a:ext cx="6960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.., #15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559953" y="2844418"/>
            <a:ext cx="64307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4BACC6">
                    <a:lumMod val="75000"/>
                  </a:srgbClr>
                </a:solidFill>
                <a:latin typeface="Calibri"/>
                <a:cs typeface="Consolas" panose="020B0609020204030204" pitchFamily="49" charset="0"/>
              </a:rPr>
              <a:t>Src1: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8064A2">
                    <a:lumMod val="75000"/>
                  </a:srgbClr>
                </a:solidFill>
                <a:latin typeface="Calibri"/>
                <a:cs typeface="Consolas" panose="020B0609020204030204" pitchFamily="49" charset="0"/>
              </a:rPr>
              <a:t>Src2:</a:t>
            </a:r>
          </a:p>
        </p:txBody>
      </p:sp>
      <p:sp>
        <p:nvSpPr>
          <p:cNvPr id="60" name="Rectangle 59"/>
          <p:cNvSpPr/>
          <p:nvPr/>
        </p:nvSpPr>
        <p:spPr>
          <a:xfrm>
            <a:off x="4499832" y="2829995"/>
            <a:ext cx="1149610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solidFill>
                  <a:srgbClr val="604A7B"/>
                </a:solidFill>
                <a:latin typeface="Calibri"/>
                <a:cs typeface="Consolas" panose="020B0609020204030204" pitchFamily="49" charset="0"/>
              </a:rPr>
              <a:t>Consumers:</a:t>
            </a:r>
            <a:r>
              <a:rPr lang="en-US" sz="1500" dirty="0">
                <a:solidFill>
                  <a:srgbClr val="7030A0"/>
                </a:solidFill>
                <a:latin typeface="Calibri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61" name="Rectangle 60"/>
          <p:cNvSpPr/>
          <p:nvPr/>
        </p:nvSpPr>
        <p:spPr>
          <a:xfrm>
            <a:off x="304799" y="3975914"/>
            <a:ext cx="8667453" cy="735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en-US" sz="1900" dirty="0">
                <a:solidFill>
                  <a:prstClr val="black"/>
                </a:solidFill>
                <a:latin typeface="Calibri"/>
                <a:cs typeface="+mn-cs"/>
              </a:rPr>
              <a:t>If both sources are ready then instruction is ready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</a:pPr>
            <a:r>
              <a:rPr lang="en-US" sz="1900" dirty="0">
                <a:solidFill>
                  <a:prstClr val="black"/>
                </a:solidFill>
                <a:latin typeface="Calibri"/>
                <a:cs typeface="+mn-cs"/>
              </a:rPr>
              <a:t>If a source is </a:t>
            </a:r>
            <a:r>
              <a:rPr lang="en-US" sz="1900" dirty="0" smtClean="0">
                <a:solidFill>
                  <a:prstClr val="black"/>
                </a:solidFill>
                <a:latin typeface="Calibri"/>
                <a:cs typeface="+mn-cs"/>
              </a:rPr>
              <a:t>not ready, write the instr# into the consumer list of producer</a:t>
            </a:r>
            <a:endParaRPr lang="ru-RU" sz="19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62" name="Content Placeholder 2"/>
          <p:cNvSpPr txBox="1">
            <a:spLocks/>
          </p:cNvSpPr>
          <p:nvPr/>
        </p:nvSpPr>
        <p:spPr bwMode="auto">
          <a:xfrm>
            <a:off x="352601" y="4793582"/>
            <a:ext cx="8142507" cy="840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When instruction becomes ready, it says </a:t>
            </a:r>
            <a:r>
              <a:rPr lang="en-US" sz="2200" dirty="0" smtClean="0">
                <a:solidFill>
                  <a:prstClr val="black"/>
                </a:solidFill>
                <a:latin typeface="Calibri"/>
              </a:rPr>
              <a:t>its </a:t>
            </a: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consumers that their sources become ready too</a:t>
            </a:r>
          </a:p>
        </p:txBody>
      </p:sp>
      <p:sp>
        <p:nvSpPr>
          <p:cNvPr id="63" name="Content Placeholder 2"/>
          <p:cNvSpPr txBox="1">
            <a:spLocks/>
          </p:cNvSpPr>
          <p:nvPr/>
        </p:nvSpPr>
        <p:spPr bwMode="auto">
          <a:xfrm>
            <a:off x="356667" y="5652770"/>
            <a:ext cx="8142507" cy="9385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200" b="1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Is</a:t>
            </a:r>
            <a:r>
              <a:rPr kumimoji="0" lang="en-US" sz="2200" b="1" i="1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it enough? </a:t>
            </a:r>
            <a:endParaRPr kumimoji="0" lang="en-US" sz="2200" b="1" i="1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680720" y="5652770"/>
            <a:ext cx="781438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1600200">
              <a:spcBef>
                <a:spcPct val="20000"/>
              </a:spcBef>
              <a:defRPr/>
            </a:pPr>
            <a:r>
              <a:rPr lang="en-US" sz="2200" dirty="0">
                <a:solidFill>
                  <a:prstClr val="black"/>
                </a:solidFill>
                <a:latin typeface="Calibri"/>
              </a:rPr>
              <a:t>No, need to wait until the previous value of the destination is read by all consumers. </a:t>
            </a:r>
            <a:endParaRPr lang="en-US" sz="2200" b="1" i="1" dirty="0">
              <a:solidFill>
                <a:srgbClr val="061922"/>
              </a:solidFill>
              <a:latin typeface="Calibri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896269" y="5991324"/>
            <a:ext cx="340759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200" b="1" i="1" dirty="0">
                <a:solidFill>
                  <a:srgbClr val="061922"/>
                </a:solidFill>
                <a:latin typeface="Calibri"/>
              </a:rPr>
              <a:t>Is it a real dependency?</a:t>
            </a:r>
            <a:endParaRPr lang="en-US" sz="2200" b="1" i="1" dirty="0">
              <a:solidFill>
                <a:srgbClr val="061922"/>
              </a:solidFill>
              <a:latin typeface="Calibri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558738" y="2542076"/>
            <a:ext cx="409086" cy="246221"/>
          </a:xfrm>
          <a:prstGeom prst="rect">
            <a:avLst/>
          </a:prstGeom>
          <a:solidFill>
            <a:schemeClr val="bg1"/>
          </a:solidFill>
        </p:spPr>
        <p:txBody>
          <a:bodyPr wrap="none" tIns="0" bIns="0">
            <a:spAutoFit/>
          </a:bodyPr>
          <a:lstStyle/>
          <a:p>
            <a:r>
              <a:rPr lang="en-US" sz="1600" kern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  <a:endParaRPr lang="ru-RU" sz="1600" dirty="0"/>
          </a:p>
        </p:txBody>
      </p:sp>
      <p:sp>
        <p:nvSpPr>
          <p:cNvPr id="68" name="Rectangle 67"/>
          <p:cNvSpPr/>
          <p:nvPr/>
        </p:nvSpPr>
        <p:spPr>
          <a:xfrm>
            <a:off x="4892544" y="5991324"/>
            <a:ext cx="3407590" cy="43088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200" dirty="0">
                <a:latin typeface="Calibri"/>
              </a:rPr>
              <a:t>I</a:t>
            </a:r>
            <a:r>
              <a:rPr lang="en-US" sz="2200" dirty="0" smtClean="0">
                <a:latin typeface="Calibri"/>
              </a:rPr>
              <a:t>t </a:t>
            </a:r>
            <a:r>
              <a:rPr lang="en-US" sz="2200" dirty="0">
                <a:latin typeface="Calibri"/>
              </a:rPr>
              <a:t>a </a:t>
            </a:r>
            <a:r>
              <a:rPr lang="en-US" sz="2200" b="1" dirty="0" smtClean="0">
                <a:latin typeface="Calibri"/>
              </a:rPr>
              <a:t>false dependency</a:t>
            </a:r>
            <a:r>
              <a:rPr lang="en-US" sz="2200" dirty="0">
                <a:latin typeface="Calibri"/>
              </a:rPr>
              <a:t>.</a:t>
            </a:r>
            <a:endParaRPr lang="en-US" sz="2200" dirty="0">
              <a:latin typeface="Calibri"/>
            </a:endParaRPr>
          </a:p>
        </p:txBody>
      </p:sp>
      <p:pic>
        <p:nvPicPr>
          <p:cNvPr id="69" name="Audio 6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50964456"/>
      </p:ext>
    </p:extLst>
  </p:cSld>
  <p:clrMapOvr>
    <a:masterClrMapping/>
  </p:clrMapOvr>
  <p:transition advTm="91636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/>
      <p:bldP spid="8" grpId="0"/>
      <p:bldP spid="9" grpId="0"/>
      <p:bldP spid="34" grpId="0" animBg="1"/>
      <p:bldP spid="35" grpId="0" animBg="1"/>
      <p:bldP spid="36" grpId="0" animBg="1"/>
      <p:bldP spid="53" grpId="0" animBg="1"/>
      <p:bldP spid="54" grpId="0" animBg="1"/>
      <p:bldP spid="55" grpId="0" animBg="1"/>
      <p:bldP spid="56" grpId="0"/>
      <p:bldP spid="57" grpId="0"/>
      <p:bldP spid="58" grpId="0"/>
      <p:bldP spid="59" grpId="0"/>
      <p:bldP spid="60" grpId="0"/>
      <p:bldP spid="63" grpId="0"/>
      <p:bldP spid="65" grpId="0"/>
      <p:bldP spid="66" grpId="0"/>
      <p:bldP spid="67" grpId="0" animBg="1"/>
      <p:bldP spid="68" grpId="0" animBg="1"/>
    </p:bldLst>
  </p:timing>
  <p:extLst>
    <p:ext uri="{3A86A75C-4F4B-4683-9AE1-C65F6400EC91}">
      <p14:laserTraceLst xmlns:p14="http://schemas.microsoft.com/office/powerpoint/2010/main">
        <p14:tracePtLst>
          <p14:tracePt t="28680" x="6197600" y="5064125"/>
          <p14:tracePt t="28691" x="6081713" y="4948238"/>
          <p14:tracePt t="28704" x="5929313" y="4830763"/>
          <p14:tracePt t="28717" x="5778500" y="4714875"/>
          <p14:tracePt t="28733" x="5616575" y="4616450"/>
          <p14:tracePt t="28750" x="5510213" y="4510088"/>
          <p14:tracePt t="28767" x="5232400" y="4278313"/>
          <p14:tracePt t="28783" x="5143500" y="4187825"/>
          <p14:tracePt t="28800" x="4973638" y="4071938"/>
          <p14:tracePt t="28816" x="4911725" y="4010025"/>
          <p14:tracePt t="28832" x="4884738" y="3983038"/>
          <p14:tracePt t="28849" x="4848225" y="3948113"/>
          <p14:tracePt t="28866" x="4840288" y="3948113"/>
          <p14:tracePt t="28883" x="4679950" y="3805238"/>
          <p14:tracePt t="29142" x="4589463" y="3733800"/>
          <p14:tracePt t="29154" x="4456113" y="3643313"/>
          <p14:tracePt t="29167" x="4322763" y="3482975"/>
          <p14:tracePt t="29183" x="4205288" y="3303588"/>
          <p14:tracePt t="29202" x="4044950" y="2911475"/>
          <p14:tracePt t="29217" x="4027488" y="2697163"/>
          <p14:tracePt t="29234" x="4027488" y="2465388"/>
          <p14:tracePt t="29250" x="4214813" y="2044700"/>
          <p14:tracePt t="29267" x="4394200" y="1884363"/>
          <p14:tracePt t="29286" x="4840288" y="1679575"/>
          <p14:tracePt t="29301" x="5126038" y="1616075"/>
          <p14:tracePt t="29317" x="5394325" y="1598613"/>
          <p14:tracePt t="29334" x="5813425" y="1598613"/>
          <p14:tracePt t="29350" x="6010275" y="1608138"/>
          <p14:tracePt t="29366" x="6135688" y="1625600"/>
          <p14:tracePt t="29368" x="6232525" y="1652588"/>
          <p14:tracePt t="29383" x="6296025" y="1687513"/>
          <p14:tracePt t="29399" x="6313488" y="1697038"/>
          <p14:tracePt t="29416" x="6313488" y="1731963"/>
          <p14:tracePt t="29432" x="6197600" y="1938338"/>
          <p14:tracePt t="29449" x="6045200" y="2054225"/>
          <p14:tracePt t="29466" x="5626100" y="2232025"/>
          <p14:tracePt t="29482" x="5411788" y="2295525"/>
          <p14:tracePt t="29499" x="5197475" y="2312988"/>
          <p14:tracePt t="29516" x="4875213" y="2286000"/>
          <p14:tracePt t="29532" x="4776788" y="2232025"/>
          <p14:tracePt t="29549" x="4687888" y="2160588"/>
          <p14:tracePt t="29566" x="4687888" y="2089150"/>
          <p14:tracePt t="29583" x="4697413" y="1992313"/>
          <p14:tracePt t="29599" x="4902200" y="1751013"/>
          <p14:tracePt t="29616" x="5081588" y="1625600"/>
          <p14:tracePt t="29633" x="5492750" y="1527175"/>
          <p14:tracePt t="29649" x="5707063" y="1527175"/>
          <p14:tracePt t="29667" x="5902325" y="1581150"/>
          <p14:tracePt t="29683" x="6180138" y="1751013"/>
          <p14:tracePt t="29701" x="6232525" y="1830388"/>
          <p14:tracePt t="29719" x="6170613" y="2054225"/>
          <p14:tracePt t="29734" x="6010275" y="2170113"/>
          <p14:tracePt t="29750" x="5768975" y="2259013"/>
          <p14:tracePt t="29767" x="4894263" y="2357438"/>
          <p14:tracePt t="29784" x="4456113" y="2357438"/>
          <p14:tracePt t="29801" x="3857625" y="2303463"/>
          <p14:tracePt t="29816" x="3687763" y="2268538"/>
          <p14:tracePt t="29833" x="3608388" y="2232025"/>
          <p14:tracePt t="29850" x="3544888" y="2197100"/>
          <p14:tracePt t="29867" x="3544888" y="2170113"/>
          <p14:tracePt t="29884" x="3759200" y="2054225"/>
          <p14:tracePt t="29901" x="3956050" y="1992313"/>
          <p14:tracePt t="29917" x="4143375" y="1992313"/>
          <p14:tracePt t="29933" x="4367213" y="2017713"/>
          <p14:tracePt t="29950" x="4394200" y="2027238"/>
          <p14:tracePt t="29966" x="4394200" y="2071688"/>
          <p14:tracePt t="29983" x="4197350" y="2241550"/>
          <p14:tracePt t="29999" x="3973513" y="2322513"/>
          <p14:tracePt t="30016" x="3660775" y="2411413"/>
          <p14:tracePt t="30032" x="2928938" y="2509838"/>
          <p14:tracePt t="30049" x="2633663" y="2509838"/>
          <p14:tracePt t="30066" x="2268538" y="2446338"/>
          <p14:tracePt t="30083" x="2133600" y="2366963"/>
          <p14:tracePt t="30099" x="2054225" y="2286000"/>
          <p14:tracePt t="30116" x="1990725" y="2197100"/>
          <p14:tracePt t="30132" x="2000250" y="2152650"/>
          <p14:tracePt t="30149" x="2089150" y="2108200"/>
          <p14:tracePt t="30166" x="2509838" y="1992313"/>
          <p14:tracePt t="30182" x="2803525" y="1946275"/>
          <p14:tracePt t="30199" x="3259138" y="1955800"/>
          <p14:tracePt t="30216" x="3429000" y="2000250"/>
          <p14:tracePt t="30233" x="3536950" y="2044700"/>
          <p14:tracePt t="30249" x="3608388" y="2152650"/>
          <p14:tracePt t="30266" x="3608388" y="2224088"/>
          <p14:tracePt t="30283" x="3473450" y="2393950"/>
          <p14:tracePt t="30299" x="3251200" y="2517775"/>
          <p14:tracePt t="30317" x="2857500" y="2625725"/>
          <p14:tracePt t="30333" x="2160588" y="2741613"/>
          <p14:tracePt t="30351" x="1946275" y="2786063"/>
          <p14:tracePt t="30369" x="1633538" y="2786063"/>
          <p14:tracePt t="30383" x="1536700" y="2759075"/>
          <p14:tracePt t="30400" x="1446213" y="2687638"/>
          <p14:tracePt t="30418" x="1374775" y="2563813"/>
          <p14:tracePt t="30433" x="1357313" y="2509838"/>
          <p14:tracePt t="30450" x="1357313" y="2438400"/>
          <p14:tracePt t="30466" x="1536700" y="2214563"/>
          <p14:tracePt t="30483" x="1758950" y="2098675"/>
          <p14:tracePt t="30501" x="2419350" y="1849438"/>
          <p14:tracePt t="30517" x="2786063" y="1803400"/>
          <p14:tracePt t="30534" x="3081338" y="1803400"/>
          <p14:tracePt t="30551" x="3536950" y="1874838"/>
          <p14:tracePt t="30567" x="3687763" y="1946275"/>
          <p14:tracePt t="30586" x="3822700" y="2081213"/>
          <p14:tracePt t="30601" x="3857625" y="2160588"/>
          <p14:tracePt t="30617" x="3848100" y="2259013"/>
          <p14:tracePt t="30634" x="3625850" y="2465388"/>
          <p14:tracePt t="30649" x="3429000" y="2544763"/>
          <p14:tracePt t="30666" x="3187700" y="2581275"/>
          <p14:tracePt t="30682" x="2660650" y="2643188"/>
          <p14:tracePt t="30699" x="2446338" y="2643188"/>
          <p14:tracePt t="30716" x="2232025" y="2660650"/>
          <p14:tracePt t="30734" x="1919288" y="2660650"/>
          <p14:tracePt t="30750" x="1847850" y="2660650"/>
          <p14:tracePt t="30767" x="1795463" y="2660650"/>
          <p14:tracePt t="30784" x="1758950" y="2652713"/>
          <p14:tracePt t="30801" x="1758950" y="2635250"/>
          <p14:tracePt t="30817" x="1830388" y="2536825"/>
          <p14:tracePt t="30834" x="2108200" y="2330450"/>
          <p14:tracePt t="30853" x="3152775" y="1911350"/>
          <p14:tracePt t="30867" x="3732213" y="1758950"/>
          <p14:tracePt t="30885" x="4340225" y="1670050"/>
          <p14:tracePt t="30900" x="5421313" y="1643063"/>
          <p14:tracePt t="30917" x="5911850" y="1643063"/>
          <p14:tracePt t="30934" x="6296025" y="1643063"/>
          <p14:tracePt t="30951" x="6938963" y="1714500"/>
          <p14:tracePt t="30967" x="7161213" y="1758950"/>
          <p14:tracePt t="31239" x="7259638" y="1751013"/>
          <p14:tracePt t="31251" x="7385050" y="1731963"/>
          <p14:tracePt t="31263" x="7483475" y="1697038"/>
          <p14:tracePt t="31275" x="7537450" y="1679575"/>
          <p14:tracePt t="31287" x="7564438" y="1670050"/>
          <p14:tracePt t="31299" x="7572375" y="1670050"/>
          <p14:tracePt t="31316" x="7581900" y="1660525"/>
          <p14:tracePt t="31372" x="7581900" y="1652588"/>
          <p14:tracePt t="31399" x="7572375" y="1652588"/>
          <p14:tracePt t="31413" x="7493000" y="1625600"/>
          <p14:tracePt t="31423" x="7340600" y="1589088"/>
          <p14:tracePt t="31436" x="7108825" y="1544638"/>
          <p14:tracePt t="31450" x="6884988" y="1509713"/>
          <p14:tracePt t="31466" x="6697663" y="1490663"/>
          <p14:tracePt t="31483" x="6473825" y="1473200"/>
          <p14:tracePt t="31500" x="6421438" y="1473200"/>
          <p14:tracePt t="31517" x="6357938" y="1473200"/>
          <p14:tracePt t="31533" x="6303963" y="1473200"/>
          <p14:tracePt t="31551" x="6286500" y="1473200"/>
          <p14:tracePt t="31567" x="6269038" y="1473200"/>
          <p14:tracePt t="31615" x="6269038" y="1455738"/>
          <p14:tracePt t="31640" x="6269038" y="1446213"/>
          <p14:tracePt t="31663" x="6269038" y="1438275"/>
          <p14:tracePt t="31689" x="6278563" y="1428750"/>
          <p14:tracePt t="31701" x="6313488" y="1401763"/>
          <p14:tracePt t="31713" x="6411913" y="1357313"/>
          <p14:tracePt t="31725" x="6599238" y="1295400"/>
          <p14:tracePt t="31737" x="6840538" y="1241425"/>
          <p14:tracePt t="31750" x="7108825" y="1196975"/>
          <p14:tracePt t="31766" x="7429500" y="1152525"/>
          <p14:tracePt t="31783" x="7670800" y="1152525"/>
          <p14:tracePt t="31799" x="8027988" y="1152525"/>
          <p14:tracePt t="31816" x="8081963" y="1152525"/>
          <p14:tracePt t="31833" x="8108950" y="1152525"/>
          <p14:tracePt t="31869" x="8089900" y="1152525"/>
          <p14:tracePt t="31882" x="8018463" y="1152525"/>
          <p14:tracePt t="31899" x="7850188" y="1143000"/>
          <p14:tracePt t="31916" x="7589838" y="1125538"/>
          <p14:tracePt t="31933" x="7089775" y="1108075"/>
          <p14:tracePt t="31949" x="6902450" y="1108075"/>
          <p14:tracePt t="31966" x="6751638" y="1108075"/>
          <p14:tracePt t="31983" x="6715125" y="1108075"/>
          <p14:tracePt t="32000" x="6707188" y="1108075"/>
          <p14:tracePt t="32016" x="6697663" y="1108075"/>
          <p14:tracePt t="32062" x="6724650" y="1108075"/>
          <p14:tracePt t="32074" x="6804025" y="1116013"/>
          <p14:tracePt t="32087" x="6946900" y="1133475"/>
          <p14:tracePt t="32101" x="7116763" y="1133475"/>
          <p14:tracePt t="32117" x="7259638" y="1152525"/>
          <p14:tracePt t="32136" x="7527925" y="1187450"/>
          <p14:tracePt t="32151" x="7599363" y="1187450"/>
          <p14:tracePt t="32167" x="7643813" y="1196975"/>
          <p14:tracePt t="32183" x="7670800" y="1196975"/>
          <p14:tracePt t="32220" x="7661275" y="1196975"/>
          <p14:tracePt t="32233" x="7589838" y="1196975"/>
          <p14:tracePt t="32249" x="7473950" y="1196975"/>
          <p14:tracePt t="32266" x="7278688" y="1187450"/>
          <p14:tracePt t="32283" x="6850063" y="1152525"/>
          <p14:tracePt t="32299" x="6635750" y="1152525"/>
          <p14:tracePt t="32316" x="6367463" y="1125538"/>
          <p14:tracePt t="32333" x="6313488" y="1125538"/>
          <p14:tracePt t="32349" x="6296025" y="1125538"/>
          <p14:tracePt t="32366" x="6286500" y="1125538"/>
          <p14:tracePt t="32400" x="6330950" y="1125538"/>
          <p14:tracePt t="32412" x="6429375" y="1133475"/>
          <p14:tracePt t="32425" x="6589713" y="1152525"/>
          <p14:tracePt t="32437" x="6786563" y="1196975"/>
          <p14:tracePt t="32450" x="6956425" y="1231900"/>
          <p14:tracePt t="32467" x="7081838" y="1250950"/>
          <p14:tracePt t="32483" x="7197725" y="1268413"/>
          <p14:tracePt t="32500" x="7207250" y="1268413"/>
          <p14:tracePt t="32517" x="7215188" y="1268413"/>
          <p14:tracePt t="32543" x="7188200" y="1268413"/>
          <p14:tracePt t="32555" x="7081838" y="1268413"/>
          <p14:tracePt t="32569" x="6884988" y="1231900"/>
          <p14:tracePt t="32585" x="6670675" y="1214438"/>
          <p14:tracePt t="32600" x="6483350" y="1214438"/>
          <p14:tracePt t="32618" x="6197600" y="1214438"/>
          <p14:tracePt t="32633" x="6099175" y="1214438"/>
          <p14:tracePt t="32649" x="6064250" y="1204913"/>
          <p14:tracePt t="32667" x="6027738" y="1204913"/>
          <p14:tracePt t="32714" x="6064250" y="1204913"/>
          <p14:tracePt t="32726" x="6197600" y="1204913"/>
          <p14:tracePt t="32739" x="6384925" y="1179513"/>
          <p14:tracePt t="32751" x="6599238" y="1179513"/>
          <p14:tracePt t="32767" x="6786563" y="1179513"/>
          <p14:tracePt t="32783" x="6956425" y="1179513"/>
          <p14:tracePt t="32799" x="7116763" y="1204913"/>
          <p14:tracePt t="32816" x="7143750" y="1204913"/>
          <p14:tracePt t="32833" x="7161213" y="1214438"/>
          <p14:tracePt t="32867" x="7153275" y="1214438"/>
          <p14:tracePt t="32883" x="6823075" y="1214438"/>
          <p14:tracePt t="32900" x="6635750" y="1231900"/>
          <p14:tracePt t="32917" x="6232525" y="1250950"/>
          <p14:tracePt t="32933" x="6081713" y="1268413"/>
          <p14:tracePt t="32950" x="5983288" y="1268413"/>
          <p14:tracePt t="32966" x="5929313" y="1268413"/>
          <p14:tracePt t="32983" x="5921375" y="1268413"/>
          <p14:tracePt t="33016" x="5929313" y="1268413"/>
          <p14:tracePt t="33033" x="5965825" y="1268413"/>
          <p14:tracePt t="33052" x="6251575" y="1223963"/>
          <p14:tracePt t="33067" x="6483350" y="1196975"/>
          <p14:tracePt t="33084" x="6724650" y="1179513"/>
          <p14:tracePt t="33100" x="7081838" y="1179513"/>
          <p14:tracePt t="33117" x="7153275" y="1187450"/>
          <p14:tracePt t="33134" x="7197725" y="1187450"/>
          <p14:tracePt t="33151" x="7215188" y="1196975"/>
          <p14:tracePt t="33186" x="7081838" y="1196975"/>
          <p14:tracePt t="33201" x="6884988" y="1187450"/>
          <p14:tracePt t="33217" x="6680200" y="1187450"/>
          <p14:tracePt t="33234" x="6323013" y="1187450"/>
          <p14:tracePt t="33251" x="6197600" y="1187450"/>
          <p14:tracePt t="33267" x="6099175" y="1187450"/>
          <p14:tracePt t="33285" x="6027738" y="1187450"/>
          <p14:tracePt t="33301" x="6018213" y="1187450"/>
          <p14:tracePt t="33318" x="6010275" y="1187450"/>
          <p14:tracePt t="33333" x="5992813" y="1187450"/>
          <p14:tracePt t="33378" x="6000750" y="1187450"/>
          <p14:tracePt t="33425" x="5992813" y="1187450"/>
          <p14:tracePt t="33437" x="5983288" y="1187450"/>
          <p14:tracePt t="33450" x="5973763" y="1179513"/>
          <p14:tracePt t="33466" x="5965825" y="1179513"/>
          <p14:tracePt t="33483" x="5929313" y="1160463"/>
          <p14:tracePt t="33499" x="5867400" y="1152525"/>
          <p14:tracePt t="33516" x="5840413" y="1143000"/>
          <p14:tracePt t="33533" x="5795963" y="1125538"/>
          <p14:tracePt t="33550" x="5786438" y="1116013"/>
          <p14:tracePt t="33566" x="5778500" y="1116013"/>
          <p14:tracePt t="33583" x="5741988" y="1116013"/>
          <p14:tracePt t="33600" x="5732463" y="1116013"/>
          <p14:tracePt t="33616" x="5724525" y="1116013"/>
          <p14:tracePt t="33633" x="5707063" y="1116013"/>
          <p14:tracePt t="33667" x="5697538" y="1116013"/>
          <p14:tracePt t="33683" x="5680075" y="1116013"/>
          <p14:tracePt t="33700" x="5670550" y="1116013"/>
          <p14:tracePt t="33728" x="5661025" y="1116013"/>
          <p14:tracePt t="33764" x="5653088" y="1116013"/>
          <p14:tracePt t="33776" x="5643563" y="1116013"/>
          <p14:tracePt t="33788" x="5635625" y="1125538"/>
          <p14:tracePt t="33813" x="5626100" y="1125538"/>
          <p14:tracePt t="33825" x="5626100" y="1143000"/>
          <p14:tracePt t="33837" x="5608638" y="1143000"/>
          <p14:tracePt t="33861" x="5599113" y="1143000"/>
          <p14:tracePt t="33873" x="5589588" y="1152525"/>
          <p14:tracePt t="33897" x="5581650" y="1152525"/>
          <p14:tracePt t="33908" x="5581650" y="1160463"/>
          <p14:tracePt t="33921" x="5572125" y="1160463"/>
          <p14:tracePt t="33934" x="5564188" y="1160463"/>
          <p14:tracePt t="33958" x="5554663" y="1169988"/>
          <p14:tracePt t="33970" x="5537200" y="1169988"/>
          <p14:tracePt t="33984" x="5537200" y="1179513"/>
          <p14:tracePt t="34000" x="5527675" y="1179513"/>
          <p14:tracePt t="34016" x="5518150" y="1179513"/>
          <p14:tracePt t="34065" x="5510213" y="1179513"/>
          <p14:tracePt t="34210" x="5510213" y="1169988"/>
          <p14:tracePt t="34222" x="5510213" y="1160463"/>
          <p14:tracePt t="34234" x="5537200" y="1152525"/>
          <p14:tracePt t="34251" x="5554663" y="1152525"/>
          <p14:tracePt t="34267" x="5581650" y="1133475"/>
          <p14:tracePt t="34284" x="5626100" y="1125538"/>
          <p14:tracePt t="34301" x="5670550" y="1108075"/>
          <p14:tracePt t="34318" x="5759450" y="1098550"/>
          <p14:tracePt t="34334" x="5813425" y="1098550"/>
          <p14:tracePt t="34353" x="5902325" y="1098550"/>
          <p14:tracePt t="34368" x="5946775" y="1098550"/>
          <p14:tracePt t="34385" x="5983288" y="1098550"/>
          <p14:tracePt t="34400" x="6072188" y="1098550"/>
          <p14:tracePt t="34417" x="6126163" y="1098550"/>
          <p14:tracePt t="34433" x="6180138" y="1098550"/>
          <p14:tracePt t="34450" x="6269038" y="1098550"/>
          <p14:tracePt t="34466" x="6313488" y="1098550"/>
          <p14:tracePt t="34483" x="6384925" y="1098550"/>
          <p14:tracePt t="34500" x="6429375" y="1098550"/>
          <p14:tracePt t="34517" x="6465888" y="1098550"/>
          <p14:tracePt t="34533" x="6545263" y="1116013"/>
          <p14:tracePt t="34550" x="6564313" y="1125538"/>
          <p14:tracePt t="34566" x="6608763" y="1125538"/>
          <p14:tracePt t="34583" x="6653213" y="1133475"/>
          <p14:tracePt t="34600" x="6680200" y="1152525"/>
          <p14:tracePt t="34616" x="6751638" y="1160463"/>
          <p14:tracePt t="34634" x="6796088" y="1179513"/>
          <p14:tracePt t="34652" x="6867525" y="1187450"/>
          <p14:tracePt t="34667" x="6894513" y="1204913"/>
          <p14:tracePt t="34684" x="6921500" y="1204913"/>
          <p14:tracePt t="34701" x="6938963" y="1214438"/>
          <p14:tracePt t="34717" x="6946900" y="1214438"/>
          <p14:tracePt t="34736" x="6965950" y="1214438"/>
          <p14:tracePt t="34750" x="6973888" y="1223963"/>
          <p14:tracePt t="34767" x="7000875" y="1223963"/>
          <p14:tracePt t="34784" x="7027863" y="1231900"/>
          <p14:tracePt t="36061" x="6929438" y="1330325"/>
          <p14:tracePt t="36073" x="6751638" y="1473200"/>
          <p14:tracePt t="36085" x="6537325" y="1571625"/>
          <p14:tracePt t="36096" x="6215063" y="1687513"/>
          <p14:tracePt t="36121" x="4973638" y="1911350"/>
          <p14:tracePt t="36133" x="4429125" y="1938338"/>
          <p14:tracePt t="36145" x="3848100" y="1938338"/>
          <p14:tracePt t="36157" x="3402013" y="1920875"/>
          <p14:tracePt t="36170" x="3000375" y="1901825"/>
          <p14:tracePt t="36184" x="2724150" y="1857375"/>
          <p14:tracePt t="36201" x="2509838" y="1795463"/>
          <p14:tracePt t="36219" x="2214563" y="1741488"/>
          <p14:tracePt t="36234" x="2116138" y="1724025"/>
          <p14:tracePt t="36251" x="2009775" y="1704975"/>
          <p14:tracePt t="36268" x="1866900" y="1704975"/>
          <p14:tracePt t="36284" x="1830388" y="1704975"/>
          <p14:tracePt t="36545" x="1643063" y="1704975"/>
          <p14:tracePt t="36557" x="1384300" y="1704975"/>
          <p14:tracePt t="36569" x="1089025" y="1704975"/>
          <p14:tracePt t="36580" x="822325" y="1660525"/>
          <p14:tracePt t="36592" x="608013" y="1643063"/>
          <p14:tracePt t="36605" x="438150" y="1625600"/>
          <p14:tracePt t="36618" x="312738" y="1625600"/>
          <p14:tracePt t="36633" x="258763" y="1625600"/>
          <p14:tracePt t="36650" x="223838" y="1625600"/>
          <p14:tracePt t="36667" x="204788" y="1625600"/>
          <p14:tracePt t="36762" x="214313" y="1625600"/>
          <p14:tracePt t="36774" x="231775" y="1652588"/>
          <p14:tracePt t="36787" x="312738" y="1679575"/>
          <p14:tracePt t="36801" x="393700" y="1731963"/>
          <p14:tracePt t="36818" x="544513" y="1785938"/>
          <p14:tracePt t="36835" x="866775" y="1884363"/>
          <p14:tracePt t="36851" x="973138" y="1920875"/>
          <p14:tracePt t="36868" x="1044575" y="1928813"/>
          <p14:tracePt t="36885" x="1081088" y="1938338"/>
          <p14:tracePt t="36901" x="1089025" y="1938338"/>
          <p14:tracePt t="36934" x="1089025" y="1965325"/>
          <p14:tracePt t="36951" x="1036638" y="1992313"/>
          <p14:tracePt t="36969" x="768350" y="2044700"/>
          <p14:tracePt t="36984" x="598488" y="2081213"/>
          <p14:tracePt t="37002" x="428625" y="2098675"/>
          <p14:tracePt t="37017" x="214313" y="2098675"/>
          <p14:tracePt t="37034" x="169863" y="2098675"/>
          <p14:tracePt t="37050" x="160338" y="2098675"/>
          <p14:tracePt t="37067" x="152400" y="2098675"/>
          <p14:tracePt t="37102" x="204788" y="2098675"/>
          <p14:tracePt t="37113" x="322263" y="2081213"/>
          <p14:tracePt t="37124" x="490538" y="2036763"/>
          <p14:tracePt t="37136" x="660400" y="2017713"/>
          <p14:tracePt t="37150" x="758825" y="2017713"/>
          <p14:tracePt t="37167" x="812800" y="2017713"/>
          <p14:tracePt t="37183" x="839788" y="2017713"/>
          <p14:tracePt t="37200" x="857250" y="2017713"/>
          <p14:tracePt t="37233" x="847725" y="2009775"/>
          <p14:tracePt t="37250" x="731838" y="1965325"/>
          <p14:tracePt t="37266" x="608013" y="1928813"/>
          <p14:tracePt t="37283" x="393700" y="1822450"/>
          <p14:tracePt t="37300" x="339725" y="1785938"/>
          <p14:tracePt t="37319" x="312738" y="1768475"/>
          <p14:tracePt t="37379" x="330200" y="1768475"/>
          <p14:tracePt t="37391" x="339725" y="1768475"/>
          <p14:tracePt t="37403" x="384175" y="1785938"/>
          <p14:tracePt t="37418" x="482600" y="1795463"/>
          <p14:tracePt t="37434" x="581025" y="1812925"/>
          <p14:tracePt t="37451" x="704850" y="1857375"/>
          <p14:tracePt t="37468" x="723900" y="1857375"/>
          <p14:tracePt t="37484" x="731838" y="1866900"/>
          <p14:tracePt t="37524" x="723900" y="1866900"/>
          <p14:tracePt t="37537" x="687388" y="1866900"/>
          <p14:tracePt t="37552" x="588963" y="1857375"/>
          <p14:tracePt t="37568" x="473075" y="1839913"/>
          <p14:tracePt t="37584" x="169863" y="1768475"/>
          <p14:tracePt t="37601" x="44450" y="1731963"/>
          <p14:tracePt t="37619" x="0" y="1724025"/>
          <p14:tracePt t="37634" x="0" y="1697038"/>
          <p14:tracePt t="37668" x="9525" y="1687513"/>
          <p14:tracePt t="37684" x="169863" y="1679575"/>
          <p14:tracePt t="37701" x="285750" y="1679575"/>
          <p14:tracePt t="37717" x="482600" y="1679575"/>
          <p14:tracePt t="37734" x="581025" y="1679575"/>
          <p14:tracePt t="37751" x="679450" y="1697038"/>
          <p14:tracePt t="38504" x="1374775" y="1660525"/>
          <p14:tracePt t="38517" x="1731963" y="1643063"/>
          <p14:tracePt t="38534" x="2133600" y="1616075"/>
          <p14:tracePt t="38551" x="2670175" y="1616075"/>
          <p14:tracePt t="38567" x="2874963" y="1616075"/>
          <p14:tracePt t="38585" x="3259138" y="1625600"/>
          <p14:tracePt t="38601" x="3429000" y="1643063"/>
          <p14:tracePt t="38617" x="3581400" y="1679575"/>
          <p14:tracePt t="38634" x="3830638" y="1785938"/>
          <p14:tracePt t="38651" x="3983038" y="1849438"/>
          <p14:tracePt t="38668" x="4214813" y="1955800"/>
          <p14:tracePt t="38901" x="4384675" y="1901825"/>
          <p14:tracePt t="38914" x="4724400" y="1857375"/>
          <p14:tracePt t="38925" x="5259388" y="1857375"/>
          <p14:tracePt t="38937" x="5894388" y="1857375"/>
          <p14:tracePt t="38951" x="6492875" y="1911350"/>
          <p14:tracePt t="38967" x="7000875" y="1965325"/>
          <p14:tracePt t="38984" x="7466013" y="2044700"/>
          <p14:tracePt t="39001" x="7616825" y="2081213"/>
          <p14:tracePt t="39263" x="7804150" y="2081213"/>
          <p14:tracePt t="39274" x="7993063" y="2071688"/>
          <p14:tracePt t="39287" x="8161338" y="2071688"/>
          <p14:tracePt t="39300" x="8331200" y="2081213"/>
          <p14:tracePt t="39319" x="8474075" y="2125663"/>
          <p14:tracePt t="39335" x="8742363" y="2160588"/>
          <p14:tracePt t="39352" x="8840788" y="2160588"/>
          <p14:tracePt t="39369" x="8921750" y="2160588"/>
          <p14:tracePt t="39384" x="8966200" y="2160588"/>
          <p14:tracePt t="39456" x="8885238" y="2160588"/>
          <p14:tracePt t="39468" x="8759825" y="2160588"/>
          <p14:tracePt t="39479" x="8643938" y="2160588"/>
          <p14:tracePt t="39491" x="8572500" y="2160588"/>
          <p14:tracePt t="39503" x="8528050" y="2160588"/>
          <p14:tracePt t="39517" x="8518525" y="2160588"/>
          <p14:tracePt t="39534" x="8510588" y="2160588"/>
          <p14:tracePt t="39590" x="8564563" y="2160588"/>
          <p14:tracePt t="39602" x="8661400" y="2160588"/>
          <p14:tracePt t="39612" x="8732838" y="2160588"/>
          <p14:tracePt t="39625" x="8804275" y="2160588"/>
          <p14:tracePt t="39637" x="8850313" y="2160588"/>
          <p14:tracePt t="39650" x="8858250" y="2160588"/>
          <p14:tracePt t="39667" x="8867775" y="2160588"/>
          <p14:tracePt t="39710" x="8840788" y="2152650"/>
          <p14:tracePt t="39721" x="8715375" y="2125663"/>
          <p14:tracePt t="39734" x="8626475" y="2089150"/>
          <p14:tracePt t="39746" x="8483600" y="2036763"/>
          <p14:tracePt t="39759" x="8421688" y="2000250"/>
          <p14:tracePt t="39771" x="8385175" y="2000250"/>
          <p14:tracePt t="39785" x="8375650" y="1992313"/>
          <p14:tracePt t="39833" x="8412163" y="1992313"/>
          <p14:tracePt t="39845" x="8501063" y="1992313"/>
          <p14:tracePt t="39856" x="8599488" y="2000250"/>
          <p14:tracePt t="39870" x="8680450" y="2000250"/>
          <p14:tracePt t="39885" x="8697913" y="2000250"/>
          <p14:tracePt t="39902" x="8707438" y="2009775"/>
          <p14:tracePt t="39917" x="8715375" y="2009775"/>
          <p14:tracePt t="39978" x="8715375" y="2017713"/>
          <p14:tracePt t="39990" x="8697913" y="2017713"/>
          <p14:tracePt t="40001" x="8626475" y="2017713"/>
          <p14:tracePt t="40013" x="8582025" y="2017713"/>
          <p14:tracePt t="40025" x="8528050" y="2017713"/>
          <p14:tracePt t="40037" x="8456613" y="2017713"/>
          <p14:tracePt t="40050" x="8421688" y="2017713"/>
          <p14:tracePt t="40067" x="8375650" y="2017713"/>
          <p14:tracePt t="40084" x="8367713" y="2017713"/>
          <p14:tracePt t="40102" x="8350250" y="2017713"/>
          <p14:tracePt t="40135" x="8340725" y="2017713"/>
          <p14:tracePt t="40328" x="8340725" y="2009775"/>
          <p14:tracePt t="40376" x="8350250" y="2009775"/>
          <p14:tracePt t="40665" x="8340725" y="2027238"/>
          <p14:tracePt t="40678" x="8331200" y="2044700"/>
          <p14:tracePt t="40689" x="8304213" y="2063750"/>
          <p14:tracePt t="40702" x="8296275" y="2071688"/>
          <p14:tracePt t="40718" x="8286750" y="2081213"/>
          <p14:tracePt t="40737" x="8278813" y="2089150"/>
          <p14:tracePt t="40762" x="8259763" y="2089150"/>
          <p14:tracePt t="40773" x="8259763" y="2108200"/>
          <p14:tracePt t="40787" x="8251825" y="2116138"/>
          <p14:tracePt t="40802" x="8242300" y="2125663"/>
          <p14:tracePt t="40818" x="8232775" y="2135188"/>
          <p14:tracePt t="40834" x="8215313" y="2143125"/>
          <p14:tracePt t="40851" x="8215313" y="2152650"/>
          <p14:tracePt t="40868" x="8207375" y="2152650"/>
          <p14:tracePt t="40870" x="8207375" y="2160588"/>
          <p14:tracePt t="40894" x="8188325" y="2160588"/>
          <p14:tracePt t="40930" x="8188325" y="2179638"/>
          <p14:tracePt t="40953" x="8180388" y="2197100"/>
          <p14:tracePt t="40967" x="8170863" y="2206625"/>
          <p14:tracePt t="40978" x="8170863" y="2214563"/>
          <p14:tracePt t="40990" x="8161338" y="2232025"/>
          <p14:tracePt t="41013" x="8161338" y="2241550"/>
          <p14:tracePt t="41026" x="8153400" y="2241550"/>
          <p14:tracePt t="41049" x="8153400" y="2251075"/>
          <p14:tracePt t="41098" x="8143875" y="2259013"/>
          <p14:tracePt t="49371" x="8081963" y="2259013"/>
          <p14:tracePt t="49383" x="7956550" y="2278063"/>
          <p14:tracePt t="49394" x="7831138" y="2278063"/>
          <p14:tracePt t="49406" x="7670800" y="2278063"/>
          <p14:tracePt t="49419" x="7500938" y="2278063"/>
          <p14:tracePt t="49442" x="6946900" y="2179638"/>
          <p14:tracePt t="49455" x="6661150" y="2116138"/>
          <p14:tracePt t="49469" x="6375400" y="2044700"/>
          <p14:tracePt t="49486" x="6099175" y="2009775"/>
          <p14:tracePt t="49503" x="5643563" y="1928813"/>
          <p14:tracePt t="49519" x="5473700" y="1911350"/>
          <p14:tracePt t="49535" x="5330825" y="1911350"/>
          <p14:tracePt t="49868" x="5160963" y="1938338"/>
          <p14:tracePt t="49879" x="4921250" y="1973263"/>
          <p14:tracePt t="49891" x="4679950" y="2036763"/>
          <p14:tracePt t="49904" x="4384675" y="2054225"/>
          <p14:tracePt t="49919" x="4081463" y="2081213"/>
          <p14:tracePt t="49936" x="3822700" y="2081213"/>
          <p14:tracePt t="49953" x="3348038" y="2071688"/>
          <p14:tracePt t="49970" x="3133725" y="2044700"/>
          <p14:tracePt t="49988" x="2741613" y="1955800"/>
          <p14:tracePt t="50002" x="2571750" y="1911350"/>
          <p14:tracePt t="50019" x="2446338" y="1874838"/>
          <p14:tracePt t="50035" x="2312988" y="1849438"/>
          <p14:tracePt t="50052" x="2268538" y="1830388"/>
          <p14:tracePt t="50068" x="2259013" y="1830388"/>
          <p14:tracePt t="50085" x="2241550" y="1830388"/>
          <p14:tracePt t="50311" x="2251075" y="1830388"/>
          <p14:tracePt t="50323" x="2259013" y="1830388"/>
          <p14:tracePt t="50335" x="2276475" y="1830388"/>
          <p14:tracePt t="50347" x="2295525" y="1830388"/>
          <p14:tracePt t="50359" x="2347913" y="1830388"/>
          <p14:tracePt t="50371" x="2384425" y="1830388"/>
          <p14:tracePt t="50386" x="2455863" y="1830388"/>
          <p14:tracePt t="50403" x="2509838" y="1830388"/>
          <p14:tracePt t="50420" x="2679700" y="1830388"/>
          <p14:tracePt t="50436" x="2751138" y="1830388"/>
          <p14:tracePt t="50453" x="2847975" y="1830388"/>
          <p14:tracePt t="50469" x="3044825" y="1812925"/>
          <p14:tracePt t="50486" x="3170238" y="1795463"/>
          <p14:tracePt t="50504" x="3429000" y="1795463"/>
          <p14:tracePt t="50519" x="3598863" y="1795463"/>
          <p14:tracePt t="50536" x="3759200" y="1795463"/>
          <p14:tracePt t="50553" x="4143375" y="1803400"/>
          <p14:tracePt t="50570" x="4384675" y="1803400"/>
          <p14:tracePt t="50588" x="4884738" y="1839913"/>
          <p14:tracePt t="50602" x="5116513" y="1866900"/>
          <p14:tracePt t="50619" x="5357813" y="1884363"/>
          <p14:tracePt t="50635" x="5741988" y="1982788"/>
          <p14:tracePt t="50652" x="5875338" y="2036763"/>
          <p14:tracePt t="50668" x="5973763" y="2071688"/>
          <p14:tracePt t="50685" x="6064250" y="2116138"/>
          <p14:tracePt t="50965" x="6135688" y="2116138"/>
          <p14:tracePt t="50978" x="6259513" y="2108200"/>
          <p14:tracePt t="50990" x="6402388" y="2108200"/>
          <p14:tracePt t="51003" x="6545263" y="2089150"/>
          <p14:tracePt t="51019" x="6670675" y="2054225"/>
          <p14:tracePt t="51037" x="6911975" y="2017713"/>
          <p14:tracePt t="51053" x="7010400" y="2017713"/>
          <p14:tracePt t="51070" x="7116763" y="2000250"/>
          <p14:tracePt t="51086" x="7304088" y="2000250"/>
          <p14:tracePt t="51103" x="7402513" y="2000250"/>
          <p14:tracePt t="51122" x="7581900" y="2009775"/>
          <p14:tracePt t="51136" x="7635875" y="2009775"/>
          <p14:tracePt t="51153" x="7670800" y="2009775"/>
          <p14:tracePt t="51169" x="7715250" y="2009775"/>
          <p14:tracePt t="51186" x="7751763" y="2009775"/>
          <p14:tracePt t="51202" x="7813675" y="2009775"/>
          <p14:tracePt t="51219" x="7858125" y="2009775"/>
          <p14:tracePt t="51235" x="7894638" y="2009775"/>
          <p14:tracePt t="51252" x="7921625" y="2009775"/>
          <p14:tracePt t="51268" x="7939088" y="2009775"/>
          <p14:tracePt t="51301" x="7947025" y="2009775"/>
          <p14:tracePt t="51318" x="7956550" y="2009775"/>
          <p14:tracePt t="51335" x="7983538" y="2000250"/>
          <p14:tracePt t="51352" x="8010525" y="2000250"/>
          <p14:tracePt t="51368" x="8018463" y="2000250"/>
          <p14:tracePt t="51370" x="8027988" y="2000250"/>
          <p14:tracePt t="51471" x="8037513" y="2000250"/>
          <p14:tracePt t="51494" x="8037513" y="1982788"/>
          <p14:tracePt t="51689" x="8064500" y="1982788"/>
          <p14:tracePt t="51703" x="8072438" y="1982788"/>
          <p14:tracePt t="51716" x="8081963" y="1992313"/>
          <p14:tracePt t="51729" x="8099425" y="1992313"/>
          <p14:tracePt t="51739" x="8116888" y="2000250"/>
          <p14:tracePt t="51752" x="8126413" y="2000250"/>
          <p14:tracePt t="51775" x="8135938" y="2000250"/>
          <p14:tracePt t="51788" x="8135938" y="2009775"/>
          <p14:tracePt t="51811" x="8143875" y="2009775"/>
          <p14:tracePt t="52280" x="8143875" y="2000250"/>
          <p14:tracePt t="52304" x="8143875" y="1982788"/>
          <p14:tracePt t="52327" x="8143875" y="1973263"/>
          <p14:tracePt t="52339" x="8143875" y="1965325"/>
          <p14:tracePt t="52351" x="8143875" y="1955800"/>
          <p14:tracePt t="52363" x="8143875" y="1920875"/>
          <p14:tracePt t="52374" x="8143875" y="1901825"/>
          <p14:tracePt t="52387" x="8143875" y="1857375"/>
          <p14:tracePt t="52402" x="8143875" y="1803400"/>
          <p14:tracePt t="52418" x="8143875" y="1768475"/>
          <p14:tracePt t="52435" x="8143875" y="1751013"/>
          <p14:tracePt t="52452" x="8143875" y="1697038"/>
          <p14:tracePt t="52469" x="8135938" y="1687513"/>
          <p14:tracePt t="52486" x="8135938" y="1679575"/>
          <p14:tracePt t="52503" x="8135938" y="1670050"/>
          <p14:tracePt t="52536" x="8126413" y="1660525"/>
          <p14:tracePt t="52557" x="8126413" y="1652588"/>
          <p14:tracePt t="52570" x="8108950" y="1625600"/>
          <p14:tracePt t="52587" x="8108950" y="1608138"/>
          <p14:tracePt t="52605" x="8099425" y="1544638"/>
          <p14:tracePt t="52620" x="8081963" y="1500188"/>
          <p14:tracePt t="52636" x="8081963" y="1482725"/>
          <p14:tracePt t="52652" x="8081963" y="1455738"/>
          <p14:tracePt t="52669" x="8081963" y="1446213"/>
          <p14:tracePt t="52702" x="8081963" y="1438275"/>
          <p14:tracePt t="52736" x="8072438" y="1428750"/>
          <p14:tracePt t="53124" x="8064500" y="1428750"/>
          <p14:tracePt t="53172" x="8054975" y="1428750"/>
          <p14:tracePt t="53184" x="8037513" y="1438275"/>
          <p14:tracePt t="53196" x="7974013" y="1455738"/>
          <p14:tracePt t="53208" x="7858125" y="1473200"/>
          <p14:tracePt t="53221" x="7688263" y="1509713"/>
          <p14:tracePt t="53237" x="7446963" y="1554163"/>
          <p14:tracePt t="53254" x="7116763" y="1571625"/>
          <p14:tracePt t="53271" x="6072188" y="1625600"/>
          <p14:tracePt t="53287" x="5438775" y="1625600"/>
          <p14:tracePt t="53302" x="4295775" y="1544638"/>
          <p14:tracePt t="53610" x="4152900" y="1544638"/>
          <p14:tracePt t="53622" x="3938588" y="1544638"/>
          <p14:tracePt t="53633" x="3652838" y="1544638"/>
          <p14:tracePt t="53646" x="3259138" y="1544638"/>
          <p14:tracePt t="53658" x="2857500" y="1527175"/>
          <p14:tracePt t="53671" x="2598738" y="1500188"/>
          <p14:tracePt t="53686" x="2357438" y="1500188"/>
          <p14:tracePt t="53702" x="2214563" y="1482725"/>
          <p14:tracePt t="53720" x="2081213" y="1473200"/>
          <p14:tracePt t="53736" x="2071688" y="1473200"/>
          <p14:tracePt t="53752" x="2054225" y="1473200"/>
          <p14:tracePt t="53769" x="2044700" y="1473200"/>
          <p14:tracePt t="53888" x="2062163" y="1473200"/>
          <p14:tracePt t="53936" x="2071688" y="1473200"/>
          <p14:tracePt t="53971" x="2081213" y="1473200"/>
          <p14:tracePt t="53997" x="2089150" y="1473200"/>
          <p14:tracePt t="54009" x="2108200" y="1473200"/>
          <p14:tracePt t="54020" x="2133600" y="1473200"/>
          <p14:tracePt t="54036" x="2170113" y="1473200"/>
          <p14:tracePt t="54052" x="2224088" y="1473200"/>
          <p14:tracePt t="54069" x="2330450" y="1473200"/>
          <p14:tracePt t="54085" x="2384425" y="1473200"/>
          <p14:tracePt t="54103" x="2473325" y="1473200"/>
          <p14:tracePt t="54119" x="2544763" y="1473200"/>
          <p14:tracePt t="54135" x="2643188" y="1473200"/>
          <p14:tracePt t="54152" x="2884488" y="1473200"/>
          <p14:tracePt t="54169" x="3009900" y="1473200"/>
          <p14:tracePt t="54185" x="3125788" y="1473200"/>
          <p14:tracePt t="54202" x="3394075" y="1500188"/>
          <p14:tracePt t="54219" x="3571875" y="1554163"/>
          <p14:tracePt t="54235" x="3973513" y="1633538"/>
          <p14:tracePt t="54252" x="4197350" y="1670050"/>
          <p14:tracePt t="54270" x="4537075" y="1768475"/>
          <p14:tracePt t="54286" x="4660900" y="1785938"/>
          <p14:tracePt t="54302" x="4759325" y="1822450"/>
          <p14:tracePt t="54320" x="4921250" y="1866900"/>
          <p14:tracePt t="54337" x="4965700" y="1893888"/>
          <p14:tracePt t="54729" x="5018088" y="1911350"/>
          <p14:tracePt t="54741" x="5089525" y="1928813"/>
          <p14:tracePt t="54753" x="5153025" y="1955800"/>
          <p14:tracePt t="54770" x="5214938" y="1982788"/>
          <p14:tracePt t="54787" x="5295900" y="2017713"/>
          <p14:tracePt t="54803" x="5421313" y="2108200"/>
          <p14:tracePt t="55850" x="5473700" y="2108200"/>
          <p14:tracePt t="55863" x="5564188" y="2125663"/>
          <p14:tracePt t="55875" x="5643563" y="2143125"/>
          <p14:tracePt t="55889" x="5741988" y="2160588"/>
          <p14:tracePt t="55903" x="5822950" y="2206625"/>
          <p14:tracePt t="55920" x="5902325" y="2259013"/>
          <p14:tracePt t="55937" x="6081713" y="2393950"/>
          <p14:tracePt t="55953" x="6143625" y="2482850"/>
          <p14:tracePt t="55972" x="6296025" y="2635250"/>
          <p14:tracePt t="55987" x="6350000" y="2697163"/>
          <p14:tracePt t="56004" x="6394450" y="2759075"/>
          <p14:tracePt t="56020" x="6483350" y="2884488"/>
          <p14:tracePt t="56036" x="6510338" y="2921000"/>
          <p14:tracePt t="56052" x="6527800" y="2946400"/>
          <p14:tracePt t="56069" x="6545263" y="2955925"/>
          <p14:tracePt t="56086" x="6545263" y="2965450"/>
          <p14:tracePt t="56103" x="6554788" y="2965450"/>
          <p14:tracePt t="56149" x="6581775" y="2938463"/>
          <p14:tracePt t="56161" x="6635750" y="2894013"/>
          <p14:tracePt t="56174" x="6697663" y="2830513"/>
          <p14:tracePt t="56186" x="6769100" y="2768600"/>
          <p14:tracePt t="56203" x="6850063" y="2697163"/>
          <p14:tracePt t="56219" x="6956425" y="2643188"/>
          <p14:tracePt t="56236" x="7161213" y="2563813"/>
          <p14:tracePt t="56252" x="7269163" y="2527300"/>
          <p14:tracePt t="56269" x="7350125" y="2509838"/>
          <p14:tracePt t="56286" x="7518400" y="2482850"/>
          <p14:tracePt t="56302" x="7564438" y="2482850"/>
          <p14:tracePt t="56319" x="7581900" y="2482850"/>
          <p14:tracePt t="56336" x="7589838" y="2482850"/>
          <p14:tracePt t="56369" x="7616825" y="2554288"/>
          <p14:tracePt t="56386" x="7626350" y="2581275"/>
          <p14:tracePt t="56402" x="7626350" y="2616200"/>
          <p14:tracePt t="56419" x="7626350" y="2679700"/>
          <p14:tracePt t="56436" x="7626350" y="2697163"/>
          <p14:tracePt t="56452" x="7626350" y="2724150"/>
          <p14:tracePt t="56469" x="7616825" y="2759075"/>
          <p14:tracePt t="56486" x="7608888" y="2778125"/>
          <p14:tracePt t="56503" x="7581900" y="2803525"/>
          <p14:tracePt t="56520" x="7572375" y="2803525"/>
          <p14:tracePt t="56537" x="7572375" y="2813050"/>
          <p14:tracePt t="56553" x="7564438" y="2813050"/>
          <p14:tracePt t="56576" x="7554913" y="2822575"/>
          <p14:tracePt t="56589" x="7545388" y="2830513"/>
          <p14:tracePt t="56603" x="7537450" y="2840038"/>
          <p14:tracePt t="56620" x="7518400" y="2849563"/>
          <p14:tracePt t="56637" x="7493000" y="2884488"/>
          <p14:tracePt t="56653" x="7483475" y="2894013"/>
          <p14:tracePt t="56669" x="7456488" y="2901950"/>
          <p14:tracePt t="56686" x="7402513" y="2955925"/>
          <p14:tracePt t="56703" x="7385050" y="2982913"/>
          <p14:tracePt t="56720" x="7331075" y="3017838"/>
          <p14:tracePt t="56736" x="7323138" y="3027363"/>
          <p14:tracePt t="56753" x="7286625" y="3044825"/>
          <p14:tracePt t="56769" x="7232650" y="3063875"/>
          <p14:tracePt t="56787" x="7215188" y="3081338"/>
          <p14:tracePt t="56803" x="7207250" y="3081338"/>
          <p14:tracePt t="56819" x="7180263" y="3089275"/>
          <p14:tracePt t="56836" x="7170738" y="3098800"/>
          <p14:tracePt t="56853" x="7161213" y="3108325"/>
          <p14:tracePt t="56870" x="7143750" y="3125788"/>
          <p14:tracePt t="56886" x="7135813" y="3135313"/>
          <p14:tracePt t="56904" x="7116763" y="3160713"/>
          <p14:tracePt t="56919" x="7116763" y="3179763"/>
          <p14:tracePt t="56936" x="7116763" y="3187700"/>
          <p14:tracePt t="56953" x="7116763" y="3232150"/>
          <p14:tracePt t="56969" x="7116763" y="3259138"/>
          <p14:tracePt t="56987" x="7116763" y="3286125"/>
          <p14:tracePt t="57003" x="7116763" y="3313113"/>
          <p14:tracePt t="57019" x="7116763" y="3322638"/>
          <p14:tracePt t="57036" x="7116763" y="3330575"/>
          <p14:tracePt t="57053" x="7116763" y="3340100"/>
          <p14:tracePt t="57070" x="7116763" y="3349625"/>
          <p14:tracePt t="57086" x="7108825" y="3367088"/>
          <p14:tracePt t="57103" x="7089775" y="3375025"/>
          <p14:tracePt t="57119" x="7072313" y="3384550"/>
          <p14:tracePt t="57137" x="7054850" y="3384550"/>
          <p14:tracePt t="57154" x="7045325" y="3384550"/>
          <p14:tracePt t="57170" x="7037388" y="3384550"/>
          <p14:tracePt t="57191" x="7027863" y="3384550"/>
          <p14:tracePt t="57205" x="7018338" y="3384550"/>
          <p14:tracePt t="57221" x="6992938" y="3384550"/>
          <p14:tracePt t="57236" x="6973888" y="3384550"/>
          <p14:tracePt t="57253" x="6956425" y="3357563"/>
          <p14:tracePt t="57269" x="6956425" y="3340100"/>
          <p14:tracePt t="57286" x="6956425" y="3330575"/>
          <p14:tracePt t="57303" x="6992938" y="3295650"/>
          <p14:tracePt t="57319" x="7027863" y="3295650"/>
          <p14:tracePt t="57336" x="7064375" y="3286125"/>
          <p14:tracePt t="57352" x="7081838" y="3286125"/>
          <p14:tracePt t="57369" x="7108825" y="3286125"/>
          <p14:tracePt t="57386" x="7143750" y="3295650"/>
          <p14:tracePt t="57402" x="7161213" y="3295650"/>
          <p14:tracePt t="57420" x="7170738" y="3313113"/>
          <p14:tracePt t="57436" x="7170738" y="3322638"/>
          <p14:tracePt t="57453" x="7180263" y="3322638"/>
          <p14:tracePt t="57469" x="7180263" y="3330575"/>
          <p14:tracePt t="57505" x="7180263" y="3340100"/>
          <p14:tracePt t="58216" x="7170738" y="3357563"/>
          <p14:tracePt t="58228" x="7170738" y="3375025"/>
          <p14:tracePt t="58240" x="7161213" y="3375025"/>
          <p14:tracePt t="58253" x="7153275" y="3384550"/>
          <p14:tracePt t="58275" x="7143750" y="3394075"/>
          <p14:tracePt t="58334" x="7143750" y="3402013"/>
          <p14:tracePt t="58347" x="7126288" y="3402013"/>
          <p14:tracePt t="58383" x="7116763" y="3402013"/>
          <p14:tracePt t="58395" x="7108825" y="3411538"/>
          <p14:tracePt t="58430" x="7099300" y="3411538"/>
          <p14:tracePt t="58442" x="7099300" y="3421063"/>
          <p14:tracePt t="58455" x="7089775" y="3421063"/>
          <p14:tracePt t="58470" x="7081838" y="3421063"/>
          <p14:tracePt t="58487" x="7081838" y="3429000"/>
          <p14:tracePt t="58503" x="7072313" y="3429000"/>
          <p14:tracePt t="58574" x="7054850" y="3429000"/>
          <p14:tracePt t="58637" x="7045325" y="3429000"/>
          <p14:tracePt t="58686" x="7045325" y="3421063"/>
          <p14:tracePt t="58698" x="7054850" y="3384550"/>
          <p14:tracePt t="58709" x="7081838" y="3313113"/>
          <p14:tracePt t="58722" x="7153275" y="3206750"/>
          <p14:tracePt t="58737" x="7251700" y="3027363"/>
          <p14:tracePt t="58753" x="7367588" y="2830513"/>
          <p14:tracePt t="58770" x="7661275" y="2322513"/>
          <p14:tracePt t="58787" x="7813675" y="2071688"/>
          <p14:tracePt t="58805" x="8045450" y="1724025"/>
          <p14:tracePt t="58820" x="8135938" y="1633538"/>
          <p14:tracePt t="58837" x="8161338" y="1589088"/>
          <p14:tracePt t="58855" x="8188325" y="1571625"/>
          <p14:tracePt t="58870" x="8188325" y="1562100"/>
          <p14:tracePt t="58915" x="8170863" y="1589088"/>
          <p14:tracePt t="58927" x="8099425" y="1633538"/>
          <p14:tracePt t="58940" x="8010525" y="1697038"/>
          <p14:tracePt t="58954" x="7902575" y="1768475"/>
          <p14:tracePt t="58970" x="7796213" y="1839913"/>
          <p14:tracePt t="58987" x="7715250" y="1901825"/>
          <p14:tracePt t="59003" x="7707313" y="1911350"/>
          <p14:tracePt t="59020" x="7688263" y="1911350"/>
          <p14:tracePt t="59094" x="7697788" y="1874838"/>
          <p14:tracePt t="59105" x="7724775" y="1812925"/>
          <p14:tracePt t="59117" x="7778750" y="1731963"/>
          <p14:tracePt t="59129" x="7840663" y="1643063"/>
          <p14:tracePt t="59141" x="7875588" y="1589088"/>
          <p14:tracePt t="59154" x="7894638" y="1562100"/>
          <p14:tracePt t="59169" x="7902575" y="1554163"/>
          <p14:tracePt t="59215" x="7902575" y="1562100"/>
          <p14:tracePt t="59226" x="7875588" y="1608138"/>
          <p14:tracePt t="59239" x="7840663" y="1643063"/>
          <p14:tracePt t="59254" x="7796213" y="1687513"/>
          <p14:tracePt t="59271" x="7769225" y="1724025"/>
          <p14:tracePt t="59287" x="7732713" y="1758950"/>
          <p14:tracePt t="59304" x="7724775" y="1785938"/>
          <p14:tracePt t="59337" x="7724775" y="1795463"/>
          <p14:tracePt t="59383" x="7724775" y="1776413"/>
          <p14:tracePt t="59395" x="7742238" y="1714500"/>
          <p14:tracePt t="59407" x="7751763" y="1687513"/>
          <p14:tracePt t="59420" x="7759700" y="1679575"/>
          <p14:tracePt t="59437" x="7759700" y="1670050"/>
          <p14:tracePt t="59503" x="7759700" y="1697038"/>
          <p14:tracePt t="59514" x="7742238" y="1768475"/>
          <p14:tracePt t="59526" x="7707313" y="1849438"/>
          <p14:tracePt t="59539" x="7661275" y="1938338"/>
          <p14:tracePt t="59552" x="7626350" y="2017713"/>
          <p14:tracePt t="59569" x="7599363" y="2054225"/>
          <p14:tracePt t="59587" x="7589838" y="2089150"/>
          <p14:tracePt t="59649" x="7589838" y="2063750"/>
          <p14:tracePt t="59661" x="7653338" y="2009775"/>
          <p14:tracePt t="59673" x="7742238" y="1920875"/>
          <p14:tracePt t="59687" x="7813675" y="1812925"/>
          <p14:tracePt t="59704" x="7902575" y="1724025"/>
          <p14:tracePt t="59720" x="7939088" y="1679575"/>
          <p14:tracePt t="59737" x="7966075" y="1652588"/>
          <p14:tracePt t="59783" x="7966075" y="1670050"/>
          <p14:tracePt t="59795" x="7947025" y="1724025"/>
          <p14:tracePt t="59806" x="7894638" y="1812925"/>
          <p14:tracePt t="59820" x="7823200" y="1893888"/>
          <p14:tracePt t="59837" x="7759700" y="1982788"/>
          <p14:tracePt t="59855" x="7661275" y="2108200"/>
          <p14:tracePt t="59870" x="7653338" y="2143125"/>
          <p14:tracePt t="59887" x="7643813" y="2152650"/>
          <p14:tracePt t="59905" x="7643813" y="2160588"/>
          <p14:tracePt t="59951" x="7643813" y="2152650"/>
          <p14:tracePt t="59964" x="7670800" y="2108200"/>
          <p14:tracePt t="59975" x="7724775" y="2054225"/>
          <p14:tracePt t="59987" x="7769225" y="1992313"/>
          <p14:tracePt t="60004" x="7804150" y="1946275"/>
          <p14:tracePt t="60020" x="7831138" y="1920875"/>
          <p14:tracePt t="60036" x="7858125" y="1911350"/>
          <p14:tracePt t="60081" x="7840663" y="1946275"/>
          <p14:tracePt t="60093" x="7796213" y="2009775"/>
          <p14:tracePt t="60105" x="7724775" y="2089150"/>
          <p14:tracePt t="60119" x="7680325" y="2152650"/>
          <p14:tracePt t="60136" x="7653338" y="2197100"/>
          <p14:tracePt t="60153" x="7626350" y="2224088"/>
          <p14:tracePt t="60169" x="7626350" y="2232025"/>
          <p14:tracePt t="60228" x="7653338" y="2214563"/>
          <p14:tracePt t="60240" x="7715250" y="2170113"/>
          <p14:tracePt t="60254" x="7751763" y="2143125"/>
          <p14:tracePt t="60271" x="7813675" y="2098675"/>
          <p14:tracePt t="60288" x="7850188" y="2063750"/>
          <p14:tracePt t="60304" x="7858125" y="2063750"/>
          <p14:tracePt t="60349" x="7858125" y="2081213"/>
          <p14:tracePt t="60360" x="7850188" y="2135188"/>
          <p14:tracePt t="60375" x="7823200" y="2187575"/>
          <p14:tracePt t="60387" x="7796213" y="2232025"/>
          <p14:tracePt t="60404" x="7786688" y="2259013"/>
          <p14:tracePt t="60421" x="7769225" y="2278063"/>
          <p14:tracePt t="60482" x="7778750" y="2278063"/>
          <p14:tracePt t="60493" x="7796213" y="2278063"/>
          <p14:tracePt t="60506" x="7823200" y="2251075"/>
          <p14:tracePt t="60521" x="7831138" y="2241550"/>
          <p14:tracePt t="60536" x="7858125" y="2232025"/>
          <p14:tracePt t="60553" x="7867650" y="2224088"/>
          <p14:tracePt t="60569" x="7875588" y="2224088"/>
          <p14:tracePt t="60674" x="7885113" y="2224088"/>
          <p14:tracePt t="60686" x="7921625" y="2206625"/>
          <p14:tracePt t="60697" x="7974013" y="2179638"/>
          <p14:tracePt t="60710" x="8054975" y="2160588"/>
          <p14:tracePt t="60721" x="8135938" y="2135188"/>
          <p14:tracePt t="60737" x="8197850" y="2098675"/>
          <p14:tracePt t="60753" x="8232775" y="2089150"/>
          <p14:tracePt t="60770" x="8251825" y="2081213"/>
          <p14:tracePt t="60805" x="8259763" y="2081213"/>
          <p14:tracePt t="60829" x="8259763" y="2071688"/>
          <p14:tracePt t="60842" x="8259763" y="2063750"/>
          <p14:tracePt t="60854" x="8259763" y="2044700"/>
          <p14:tracePt t="60869" x="8278813" y="2027238"/>
          <p14:tracePt t="60886" x="8286750" y="2000250"/>
          <p14:tracePt t="60903" x="8313738" y="1920875"/>
          <p14:tracePt t="60921" x="8323263" y="1884363"/>
          <p14:tracePt t="60937" x="8323263" y="1866900"/>
          <p14:tracePt t="60954" x="8340725" y="1839913"/>
          <p14:tracePt t="61071" x="8331200" y="1839913"/>
          <p14:tracePt t="61107" x="8323263" y="1839913"/>
          <p14:tracePt t="61120" x="8304213" y="1849438"/>
          <p14:tracePt t="61130" x="8242300" y="1874838"/>
          <p14:tracePt t="61142" x="8207375" y="1911350"/>
          <p14:tracePt t="61155" x="8161338" y="1938338"/>
          <p14:tracePt t="61169" x="8126413" y="1955800"/>
          <p14:tracePt t="61186" x="8116888" y="1965325"/>
          <p14:tracePt t="61203" x="8108950" y="1973263"/>
          <p14:tracePt t="61219" x="8099425" y="1982788"/>
          <p14:tracePt t="61470" x="8099425" y="1992313"/>
          <p14:tracePt t="61482" x="8099425" y="2000250"/>
          <p14:tracePt t="61495" x="8099425" y="2017713"/>
          <p14:tracePt t="61507" x="8081963" y="2017713"/>
          <p14:tracePt t="61521" x="8081963" y="2027238"/>
          <p14:tracePt t="61555" x="8072438" y="2027238"/>
          <p14:tracePt t="61567" x="8072438" y="2036763"/>
          <p14:tracePt t="61735" x="8064500" y="2044700"/>
          <p14:tracePt t="61747" x="8064500" y="2054225"/>
          <p14:tracePt t="61758" x="8054975" y="2063750"/>
          <p14:tracePt t="61771" x="8045450" y="2071688"/>
          <p14:tracePt t="61787" x="8037513" y="2098675"/>
          <p14:tracePt t="61804" x="8018463" y="2108200"/>
          <p14:tracePt t="61821" x="8001000" y="2116138"/>
          <p14:tracePt t="61837" x="8001000" y="2125663"/>
          <p14:tracePt t="61873" x="7993063" y="2125663"/>
          <p14:tracePt t="62449" x="7983538" y="2125663"/>
          <p14:tracePt t="63439" x="7974013" y="2125663"/>
          <p14:tracePt t="63488" x="7974013" y="2135188"/>
          <p14:tracePt t="63511" x="7966075" y="2135188"/>
          <p14:tracePt t="63523" x="7966075" y="2152650"/>
          <p14:tracePt t="63535" x="7966075" y="2160588"/>
          <p14:tracePt t="63547" x="7947025" y="2170113"/>
          <p14:tracePt t="63559" x="7939088" y="2179638"/>
          <p14:tracePt t="63571" x="7929563" y="2206625"/>
          <p14:tracePt t="63588" x="7929563" y="2214563"/>
          <p14:tracePt t="63604" x="7921625" y="2224088"/>
          <p14:tracePt t="63621" x="7912100" y="2232025"/>
          <p14:tracePt t="63638" x="7912100" y="2241550"/>
          <p14:tracePt t="63655" x="7912100" y="2268538"/>
          <p14:tracePt t="63671" x="7902575" y="2278063"/>
          <p14:tracePt t="63705" x="7902575" y="2295525"/>
          <p14:tracePt t="63720" x="7894638" y="2303463"/>
          <p14:tracePt t="63738" x="7894638" y="2312988"/>
          <p14:tracePt t="63788" x="7894638" y="2322513"/>
          <p14:tracePt t="63811" x="7875588" y="2330450"/>
          <p14:tracePt t="63847" x="7875588" y="2349500"/>
          <p14:tracePt t="63870" x="7875588" y="2357438"/>
          <p14:tracePt t="63882" x="7867650" y="2357438"/>
          <p14:tracePt t="63894" x="7867650" y="2366963"/>
          <p14:tracePt t="63918" x="7867650" y="2374900"/>
          <p14:tracePt t="63956" x="7858125" y="2384425"/>
          <p14:tracePt t="63992" x="7858125" y="2393950"/>
          <p14:tracePt t="100004" x="7858125" y="2312988"/>
          <p14:tracePt t="100016" x="7885113" y="2187575"/>
          <p14:tracePt t="100028" x="7939088" y="2098675"/>
          <p14:tracePt t="100043" x="8027988" y="2009775"/>
          <p14:tracePt t="100058" x="8135938" y="1938338"/>
          <p14:tracePt t="100075" x="8402638" y="1866900"/>
          <p14:tracePt t="100091" x="8528050" y="1866900"/>
          <p14:tracePt t="100108" x="8626475" y="1866900"/>
          <p14:tracePt t="100125" x="8724900" y="1866900"/>
          <p14:tracePt t="100141" x="8769350" y="1866900"/>
          <p14:tracePt t="100159" x="8813800" y="1866900"/>
          <p14:tracePt t="100175" x="8823325" y="1866900"/>
          <p14:tracePt t="100208" x="8823325" y="1928813"/>
          <p14:tracePt t="100224" x="8823325" y="1965325"/>
          <p14:tracePt t="100241" x="8796338" y="2009775"/>
          <p14:tracePt t="100257" x="8742363" y="2044700"/>
          <p14:tracePt t="100274" x="8724900" y="2044700"/>
          <p14:tracePt t="100291" x="8636000" y="1982788"/>
          <p14:tracePt t="100308" x="8582025" y="1874838"/>
          <p14:tracePt t="100325" x="8545513" y="1731963"/>
          <p14:tracePt t="100341" x="8493125" y="1366838"/>
          <p14:tracePt t="100359" x="8493125" y="1223963"/>
          <p14:tracePt t="100375" x="8493125" y="1125538"/>
          <p14:tracePt t="100392" x="8493125" y="1116013"/>
          <p14:tracePt t="100412" x="8501063" y="1125538"/>
          <p14:tracePt t="100427" x="8518525" y="1204913"/>
          <p14:tracePt t="100442" x="8518525" y="1295400"/>
          <p14:tracePt t="100459" x="8518525" y="1438275"/>
          <p14:tracePt t="100476" x="8537575" y="1751013"/>
          <p14:tracePt t="100492" x="8537575" y="1874838"/>
          <p14:tracePt t="100509" x="8537575" y="1946275"/>
          <p14:tracePt t="100525" x="8537575" y="2009775"/>
          <p14:tracePt t="100572" x="8537575" y="1992313"/>
          <p14:tracePt t="100584" x="8537575" y="1920875"/>
          <p14:tracePt t="100597" x="8537575" y="1758950"/>
          <p14:tracePt t="100609" x="8528050" y="1589088"/>
          <p14:tracePt t="100625" x="8528050" y="1419225"/>
          <p14:tracePt t="100643" x="8528050" y="1258888"/>
          <p14:tracePt t="100659" x="8528050" y="1250950"/>
          <p14:tracePt t="100675" x="8528050" y="1241425"/>
          <p14:tracePt t="100714" x="8528050" y="1322388"/>
          <p14:tracePt t="100727" x="8528050" y="1490663"/>
          <p14:tracePt t="100742" x="8545513" y="1660525"/>
          <p14:tracePt t="100759" x="8545513" y="1830388"/>
          <p14:tracePt t="100775" x="8545513" y="2089150"/>
          <p14:tracePt t="100792" x="8545513" y="2187575"/>
          <p14:tracePt t="100808" x="8545513" y="2206625"/>
          <p14:tracePt t="100824" x="8545513" y="2241550"/>
          <p14:tracePt t="100868" x="8537575" y="2187575"/>
          <p14:tracePt t="100881" x="8518525" y="2063750"/>
          <p14:tracePt t="100894" x="8518525" y="1901825"/>
          <p14:tracePt t="100907" x="8501063" y="1679575"/>
          <p14:tracePt t="100924" x="8501063" y="1490663"/>
          <p14:tracePt t="100941" x="8501063" y="1303338"/>
          <p14:tracePt t="100958" x="8501063" y="1143000"/>
          <p14:tracePt t="100974" x="8501063" y="1125538"/>
          <p14:tracePt t="100991" x="8510588" y="1125538"/>
          <p14:tracePt t="101008" x="8528050" y="1187450"/>
          <p14:tracePt t="101024" x="8545513" y="1330325"/>
          <p14:tracePt t="101042" x="8545513" y="1670050"/>
          <p14:tracePt t="101059" x="8564563" y="1830388"/>
          <p14:tracePt t="101076" x="8564563" y="2027238"/>
          <p14:tracePt t="101092" x="8564563" y="2054225"/>
          <p14:tracePt t="101109" x="8564563" y="2071688"/>
          <p14:tracePt t="101159" x="8564563" y="2009775"/>
          <p14:tracePt t="101171" x="8564563" y="1866900"/>
          <p14:tracePt t="101183" x="8564563" y="1724025"/>
          <p14:tracePt t="101195" x="8564563" y="1562100"/>
          <p14:tracePt t="101209" x="8564563" y="1411288"/>
          <p14:tracePt t="101226" x="8564563" y="1339850"/>
          <p14:tracePt t="101243" x="8564563" y="1322388"/>
          <p14:tracePt t="101259" x="8564563" y="1295400"/>
          <p14:tracePt t="101280" x="8564563" y="1312863"/>
          <p14:tracePt t="101293" x="8564563" y="1401763"/>
          <p14:tracePt t="101309" x="8564563" y="1562100"/>
          <p14:tracePt t="101326" x="8564563" y="1731963"/>
          <p14:tracePt t="101341" x="8564563" y="2044700"/>
          <p14:tracePt t="101358" x="8564563" y="2143125"/>
          <p14:tracePt t="101375" x="8564563" y="2197100"/>
          <p14:tracePt t="101391" x="8564563" y="2224088"/>
          <p14:tracePt t="101427" x="8564563" y="2214563"/>
          <p14:tracePt t="101439" x="8564563" y="2125663"/>
          <p14:tracePt t="101451" x="8564563" y="1982788"/>
          <p14:tracePt t="101463" x="8564563" y="1839913"/>
          <p14:tracePt t="101475" x="8564563" y="1714500"/>
          <p14:tracePt t="101491" x="8564563" y="1616075"/>
          <p14:tracePt t="101508" x="8564563" y="1581150"/>
          <p14:tracePt t="101524" x="8564563" y="1544638"/>
          <p14:tracePt t="101559" x="8564563" y="1554163"/>
          <p14:tracePt t="101574" x="8564563" y="1571625"/>
          <p14:tracePt t="101591" x="8564563" y="1625600"/>
          <p14:tracePt t="101608" x="8564563" y="1768475"/>
          <p14:tracePt t="101624" x="8555038" y="1866900"/>
          <p14:tracePt t="101641" x="8555038" y="1965325"/>
          <p14:tracePt t="101658" x="8518525" y="2143125"/>
          <p14:tracePt t="101674" x="8510588" y="2241550"/>
          <p14:tracePt t="101691" x="8456613" y="2446338"/>
          <p14:tracePt t="101708" x="8421688" y="2527300"/>
          <p14:tracePt t="101726" x="8323263" y="2714625"/>
          <p14:tracePt t="101742" x="8269288" y="2803525"/>
          <p14:tracePt t="101759" x="8197850" y="2884488"/>
          <p14:tracePt t="101776" x="8089900" y="3036888"/>
          <p14:tracePt t="101793" x="8045450" y="3071813"/>
          <p14:tracePt t="101809" x="7983538" y="3143250"/>
          <p14:tracePt t="101825" x="7858125" y="3251200"/>
          <p14:tracePt t="101842" x="7796213" y="3295650"/>
          <p14:tracePt t="101858" x="7643813" y="3394075"/>
          <p14:tracePt t="101875" x="7537450" y="3446463"/>
          <p14:tracePt t="101892" x="7429500" y="3517900"/>
          <p14:tracePt t="101894" x="7331075" y="3554413"/>
          <p14:tracePt t="101908" x="7224713" y="3608388"/>
          <p14:tracePt t="101925" x="7099300" y="3643313"/>
          <p14:tracePt t="101941" x="6804025" y="3733800"/>
          <p14:tracePt t="101958" x="6626225" y="3795713"/>
          <p14:tracePt t="101975" x="6456363" y="3849688"/>
          <p14:tracePt t="101991" x="6116638" y="3948113"/>
          <p14:tracePt t="102010" x="5894388" y="4010025"/>
          <p14:tracePt t="102025" x="5510213" y="4081463"/>
          <p14:tracePt t="102041" x="5313363" y="4125913"/>
          <p14:tracePt t="102058" x="5170488" y="4143375"/>
          <p14:tracePt t="102075" x="4857750" y="4162425"/>
          <p14:tracePt t="102092" x="4732338" y="4162425"/>
          <p14:tracePt t="102109" x="4608513" y="4162425"/>
          <p14:tracePt t="102125" x="4572000" y="4152900"/>
          <p14:tracePt t="102142" x="4527550" y="4143375"/>
          <p14:tracePt t="102158" x="4510088" y="4108450"/>
          <p14:tracePt t="102176" x="4500563" y="4081463"/>
          <p14:tracePt t="102193" x="4483100" y="3973513"/>
          <p14:tracePt t="102209" x="4473575" y="3921125"/>
          <p14:tracePt t="102226" x="4473575" y="3867150"/>
          <p14:tracePt t="102242" x="4473575" y="3830638"/>
          <p14:tracePt t="102259" x="4473575" y="3768725"/>
          <p14:tracePt t="102276" x="4473575" y="3759200"/>
          <p14:tracePt t="102293" x="4473575" y="3714750"/>
          <p14:tracePt t="102309" x="4473575" y="3662363"/>
          <p14:tracePt t="102327" x="4510088" y="3402013"/>
          <p14:tracePt t="102343" x="4554538" y="3232150"/>
          <p14:tracePt t="102358" x="4608513" y="3081338"/>
          <p14:tracePt t="102375" x="4660900" y="2928938"/>
          <p14:tracePt t="102391" x="4867275" y="2706688"/>
          <p14:tracePt t="102408" x="5000625" y="2616200"/>
          <p14:tracePt t="102426" x="5278438" y="2446338"/>
          <p14:tracePt t="102441" x="5429250" y="2393950"/>
          <p14:tracePt t="102458" x="5626100" y="2330450"/>
          <p14:tracePt t="102475" x="6010275" y="2251075"/>
          <p14:tracePt t="102492" x="6207125" y="2214563"/>
          <p14:tracePt t="102509" x="6616700" y="2135188"/>
          <p14:tracePt t="102526" x="6813550" y="2098675"/>
          <p14:tracePt t="102545" x="7286625" y="2036763"/>
          <p14:tracePt t="102559" x="7527925" y="2017713"/>
          <p14:tracePt t="102576" x="7742238" y="2017713"/>
          <p14:tracePt t="102593" x="8116888" y="2027238"/>
          <p14:tracePt t="102608" x="8269288" y="2063750"/>
          <p14:tracePt t="102625" x="8375650" y="2116138"/>
          <p14:tracePt t="102641" x="8572500" y="2303463"/>
          <p14:tracePt t="102659" x="8661400" y="2384425"/>
          <p14:tracePt t="102676" x="8804275" y="2608263"/>
          <p14:tracePt t="102692" x="8850313" y="2687638"/>
          <p14:tracePt t="102709" x="8902700" y="2751138"/>
          <p14:tracePt t="102726" x="8974138" y="2867025"/>
          <p14:tracePt t="102743" x="9018588" y="2894013"/>
          <p14:tracePt t="102761" x="9055100" y="2946400"/>
          <p14:tracePt t="102776" x="9064625" y="2955925"/>
          <p14:tracePt t="102792" x="9072563" y="2955925"/>
          <p14:tracePt t="102826" x="9082088" y="2955925"/>
          <p14:tracePt t="102846" x="9099550" y="2928938"/>
          <p14:tracePt t="102859" x="9126538" y="2857500"/>
          <p14:tracePt t="102876" x="9136063" y="2759075"/>
          <p14:tracePt t="102894" x="9136063" y="2581275"/>
          <p14:tracePt t="102909" x="9126538" y="2438400"/>
          <p14:tracePt t="102927" x="9109075" y="2312988"/>
          <p14:tracePt t="102943" x="8974138" y="2036763"/>
          <p14:tracePt t="102959" x="8921750" y="1884363"/>
          <p14:tracePt t="102976" x="8840788" y="1731963"/>
          <p14:tracePt t="102992" x="8778875" y="1571625"/>
          <p14:tracePt t="103010" x="8769350" y="1544638"/>
          <p14:tracePt t="103028" x="8769350" y="1527175"/>
          <p14:tracePt t="103042" x="8759825" y="1527175"/>
          <p14:tracePt t="103111" x="8751888" y="1527175"/>
          <p14:tracePt t="103123" x="8751888" y="1554163"/>
          <p14:tracePt t="103135" x="8715375" y="1625600"/>
          <p14:tracePt t="103148" x="8661400" y="1751013"/>
          <p14:tracePt t="103162" x="8626475" y="1874838"/>
          <p14:tracePt t="103176" x="8589963" y="2000250"/>
          <p14:tracePt t="103193" x="8572500" y="2125663"/>
          <p14:tracePt t="103210" x="8537575" y="2303463"/>
          <p14:tracePt t="103226" x="8528050" y="2357438"/>
          <p14:tracePt t="103243" x="8518525" y="2384425"/>
          <p14:tracePt t="103259" x="8518525" y="2393950"/>
          <p14:tracePt t="103317" x="8518525" y="2384425"/>
          <p14:tracePt t="103329" x="8518525" y="2322513"/>
          <p14:tracePt t="103341" x="8518525" y="2206625"/>
          <p14:tracePt t="103352" x="8518525" y="2036763"/>
          <p14:tracePt t="103364" x="8518525" y="1866900"/>
          <p14:tracePt t="103377" x="8518525" y="1704975"/>
          <p14:tracePt t="103391" x="8518525" y="1562100"/>
          <p14:tracePt t="103408" x="8518525" y="1438275"/>
          <p14:tracePt t="103426" x="8510588" y="1374775"/>
          <p14:tracePt t="103441" x="8501063" y="1366838"/>
          <p14:tracePt t="103484" x="8493125" y="1366838"/>
          <p14:tracePt t="103496" x="8493125" y="1374775"/>
          <p14:tracePt t="103510" x="8493125" y="1401763"/>
          <p14:tracePt t="103524" x="8493125" y="1473200"/>
          <p14:tracePt t="103541" x="8493125" y="1544638"/>
          <p14:tracePt t="103558" x="8493125" y="1714500"/>
          <p14:tracePt t="103575" x="8493125" y="1785938"/>
          <p14:tracePt t="103591" x="8493125" y="1884363"/>
          <p14:tracePt t="103608" x="8493125" y="1992313"/>
          <p14:tracePt t="103625" x="8493125" y="2027238"/>
          <p14:tracePt t="103641" x="8518525" y="2081213"/>
          <p14:tracePt t="103658" x="8518525" y="2089150"/>
          <p14:tracePt t="103674" x="8528050" y="2098675"/>
          <p14:tracePt t="103737" x="8528050" y="2081213"/>
          <p14:tracePt t="103750" x="8545513" y="2027238"/>
          <p14:tracePt t="103762" x="8564563" y="1920875"/>
          <p14:tracePt t="103775" x="8564563" y="1803400"/>
          <p14:tracePt t="103792" x="8564563" y="1660525"/>
          <p14:tracePt t="103811" x="8582025" y="1438275"/>
          <p14:tracePt t="103826" x="8582025" y="1401763"/>
          <p14:tracePt t="103842" x="8582025" y="1374775"/>
          <p14:tracePt t="103895" x="8582025" y="1393825"/>
          <p14:tracePt t="103908" x="8582025" y="1411288"/>
          <p14:tracePt t="103920" x="8582025" y="1446213"/>
          <p14:tracePt t="103931" x="8582025" y="1500188"/>
          <p14:tracePt t="103945" x="8582025" y="1554163"/>
          <p14:tracePt t="103959" x="8609013" y="1633538"/>
          <p14:tracePt t="103975" x="8626475" y="1704975"/>
          <p14:tracePt t="103992" x="8653463" y="1866900"/>
          <p14:tracePt t="104009" x="8670925" y="1901825"/>
          <p14:tracePt t="104025" x="8670925" y="1938338"/>
          <p14:tracePt t="104041" x="8670925" y="1992313"/>
          <p14:tracePt t="104058" x="8670925" y="2000250"/>
          <p14:tracePt t="104075" x="8670925" y="2009775"/>
          <p14:tracePt t="104123" x="8680450" y="2009775"/>
          <p14:tracePt t="104135" x="8680450" y="2000250"/>
          <p14:tracePt t="104148" x="8680450" y="1965325"/>
          <p14:tracePt t="104163" x="8680450" y="1874838"/>
          <p14:tracePt t="104176" x="8697913" y="1751013"/>
          <p14:tracePt t="104193" x="8697913" y="1625600"/>
          <p14:tracePt t="104209" x="8697913" y="1509713"/>
          <p14:tracePt t="104226" x="8697913" y="1428750"/>
          <p14:tracePt t="104242" x="8697913" y="1419225"/>
          <p14:tracePt t="104308" x="8697913" y="1446213"/>
          <p14:tracePt t="104320" x="8697913" y="1482725"/>
          <p14:tracePt t="104332" x="8697913" y="1571625"/>
          <p14:tracePt t="104344" x="8715375" y="1670050"/>
          <p14:tracePt t="104359" x="8715375" y="1751013"/>
          <p14:tracePt t="104376" x="8724900" y="1822450"/>
          <p14:tracePt t="104393" x="8724900" y="1938338"/>
          <p14:tracePt t="104409" x="8724900" y="1955800"/>
          <p14:tracePt t="104428" x="8724900" y="1982788"/>
          <p14:tracePt t="104442" x="8742363" y="1992313"/>
          <p14:tracePt t="104535" x="8742363" y="1982788"/>
          <p14:tracePt t="104559" x="8742363" y="1973263"/>
          <p14:tracePt t="104571" x="8742363" y="1965325"/>
          <p14:tracePt t="104582" x="8742363" y="1911350"/>
          <p14:tracePt t="104594" x="8732838" y="1839913"/>
          <p14:tracePt t="104608" x="8707438" y="1785938"/>
          <p14:tracePt t="104625" x="8688388" y="1724025"/>
          <p14:tracePt t="104642" x="8653463" y="1625600"/>
          <p14:tracePt t="104658" x="8626475" y="1527175"/>
          <p14:tracePt t="104675" x="8616950" y="1500188"/>
          <p14:tracePt t="104691" x="8609013" y="1482725"/>
          <p14:tracePt t="104789" x="8609013" y="1490663"/>
          <p14:tracePt t="104802" x="8609013" y="1517650"/>
          <p14:tracePt t="104813" x="8626475" y="1589088"/>
          <p14:tracePt t="104825" x="8661400" y="1741488"/>
          <p14:tracePt t="104842" x="8680450" y="1911350"/>
          <p14:tracePt t="104859" x="8715375" y="2152650"/>
          <p14:tracePt t="104875" x="8751888" y="2465388"/>
          <p14:tracePt t="104892" x="8751888" y="2563813"/>
          <p14:tracePt t="104909" x="8769350" y="2608263"/>
          <p14:tracePt t="104925" x="8769350" y="2616200"/>
          <p14:tracePt t="104968" x="8769350" y="2608263"/>
          <p14:tracePt t="104980" x="8769350" y="2581275"/>
          <p14:tracePt t="104994" x="8769350" y="2492375"/>
          <p14:tracePt t="105008" x="8769350" y="2374900"/>
          <p14:tracePt t="105025" x="8769350" y="2187575"/>
          <p14:tracePt t="105042" x="8823325" y="1822450"/>
          <p14:tracePt t="105059" x="8840788" y="1679575"/>
          <p14:tracePt t="105075" x="8840788" y="1598613"/>
          <p14:tracePt t="105092" x="8840788" y="1554163"/>
          <p14:tracePt t="105108" x="8840788" y="1544638"/>
          <p14:tracePt t="105171" x="8840788" y="1562100"/>
          <p14:tracePt t="105183" x="8840788" y="1633538"/>
          <p14:tracePt t="105195" x="8831263" y="1741488"/>
          <p14:tracePt t="105208" x="8813800" y="1839913"/>
          <p14:tracePt t="105225" x="8813800" y="1938338"/>
          <p14:tracePt t="105241" x="8804275" y="2036763"/>
          <p14:tracePt t="105258" x="8786813" y="2160588"/>
          <p14:tracePt t="105275" x="8778875" y="2206625"/>
          <p14:tracePt t="105292" x="8778875" y="2224088"/>
          <p14:tracePt t="105308" x="8778875" y="2232025"/>
          <p14:tracePt t="105353" x="8778875" y="2224088"/>
          <p14:tracePt t="105367" x="8778875" y="2187575"/>
          <p14:tracePt t="105382" x="8778875" y="2071688"/>
          <p14:tracePt t="105393" x="8778875" y="1911350"/>
          <p14:tracePt t="105410" x="8778875" y="1714500"/>
          <p14:tracePt t="105428" x="8778875" y="1411288"/>
          <p14:tracePt t="105443" x="8778875" y="1339850"/>
          <p14:tracePt t="105459" x="8778875" y="1312863"/>
          <p14:tracePt t="105476" x="8778875" y="1295400"/>
          <p14:tracePt t="105523" x="8778875" y="1303338"/>
          <p14:tracePt t="105536" x="8759825" y="1312863"/>
          <p14:tracePt t="105550" x="8759825" y="1339850"/>
          <p14:tracePt t="105562" x="8751888" y="1393825"/>
          <p14:tracePt t="105576" x="8732838" y="1446213"/>
          <p14:tracePt t="105593" x="8732838" y="1500188"/>
          <p14:tracePt t="105609" x="8724900" y="1643063"/>
          <p14:tracePt t="105626" x="8707438" y="1741488"/>
          <p14:tracePt t="105644" x="8688388" y="1874838"/>
          <p14:tracePt t="105659" x="8688388" y="1911350"/>
          <p14:tracePt t="105676" x="8688388" y="1946275"/>
          <p14:tracePt t="105692" x="8688388" y="1965325"/>
          <p14:tracePt t="105751" x="8688388" y="1955800"/>
          <p14:tracePt t="105775" x="8688388" y="1938338"/>
          <p14:tracePt t="105787" x="8688388" y="1866900"/>
          <p14:tracePt t="105799" x="8688388" y="1768475"/>
          <p14:tracePt t="105812" x="8697913" y="1643063"/>
          <p14:tracePt t="105826" x="8715375" y="1527175"/>
          <p14:tracePt t="105842" x="8732838" y="1401763"/>
          <p14:tracePt t="105862" x="8732838" y="1303338"/>
          <p14:tracePt t="105876" x="8751888" y="1276350"/>
          <p14:tracePt t="105893" x="8751888" y="1268413"/>
          <p14:tracePt t="105971" x="8751888" y="1285875"/>
          <p14:tracePt t="105983" x="8751888" y="1295400"/>
          <p14:tracePt t="105995" x="8751888" y="1303338"/>
          <p14:tracePt t="106011" x="8751888" y="1339850"/>
          <p14:tracePt t="106025" x="8751888" y="1374775"/>
          <p14:tracePt t="106042" x="8742363" y="1482725"/>
          <p14:tracePt t="106059" x="8732838" y="1536700"/>
          <p14:tracePt t="106075" x="8715375" y="1581150"/>
          <p14:tracePt t="106092" x="8707438" y="1652588"/>
          <p14:tracePt t="106109" x="8707438" y="1679575"/>
          <p14:tracePt t="106125" x="8697913" y="1687513"/>
          <p14:tracePt t="106141" x="8697913" y="1704975"/>
          <p14:tracePt t="106158" x="8697913" y="1724025"/>
          <p14:tracePt t="106175" x="8697913" y="1741488"/>
          <p14:tracePt t="106192" x="8697913" y="1751013"/>
          <p14:tracePt t="106245" x="8697913" y="1731963"/>
          <p14:tracePt t="106257" x="8697913" y="1714500"/>
          <p14:tracePt t="106269" x="8697913" y="1704975"/>
          <p14:tracePt t="106282" x="8697913" y="1687513"/>
          <p14:tracePt t="106294" x="8697913" y="1633538"/>
          <p14:tracePt t="106308" x="8697913" y="1581150"/>
          <p14:tracePt t="106325" x="8697913" y="1554163"/>
          <p14:tracePt t="106342" x="8697913" y="1482725"/>
          <p14:tracePt t="106358" x="8697913" y="1374775"/>
          <p14:tracePt t="106376" x="8697913" y="1357313"/>
          <p14:tracePt t="106394" x="8680450" y="1339850"/>
          <p14:tracePt t="106454" x="8680450" y="1347788"/>
          <p14:tracePt t="106466" x="8680450" y="1366838"/>
          <p14:tracePt t="106478" x="8680450" y="1374775"/>
          <p14:tracePt t="106493" x="8670925" y="1384300"/>
          <p14:tracePt t="106510" x="8670925" y="1401763"/>
          <p14:tracePt t="106526" x="8670925" y="1482725"/>
          <p14:tracePt t="106543" x="8670925" y="1536700"/>
          <p14:tracePt t="106562" x="8661400" y="1731963"/>
          <p14:tracePt t="106576" x="8661400" y="1803400"/>
          <p14:tracePt t="106593" x="8643938" y="1884363"/>
          <p14:tracePt t="106610" x="8643938" y="1955800"/>
          <p14:tracePt t="106626" x="8643938" y="1982788"/>
          <p14:tracePt t="106643" x="8636000" y="1992313"/>
          <p14:tracePt t="106659" x="8636000" y="2000250"/>
          <p14:tracePt t="106766" x="8636000" y="1992313"/>
          <p14:tracePt t="106777" x="8636000" y="1982788"/>
          <p14:tracePt t="106794" x="8636000" y="1965325"/>
          <p14:tracePt t="106809" x="8636000" y="1938338"/>
          <p14:tracePt t="106825" x="8636000" y="1724025"/>
          <p14:tracePt t="106842" x="8643938" y="1598613"/>
          <p14:tracePt t="106858" x="8643938" y="1500188"/>
          <p14:tracePt t="106876" x="8653463" y="1401763"/>
          <p14:tracePt t="106892" x="8653463" y="1384300"/>
          <p14:tracePt t="106996" x="8653463" y="1393825"/>
          <p14:tracePt t="107008" x="8653463" y="1401763"/>
          <p14:tracePt t="107020" x="8653463" y="1438275"/>
          <p14:tracePt t="107032" x="8653463" y="1490663"/>
          <p14:tracePt t="107044" x="8653463" y="1544638"/>
          <p14:tracePt t="107059" x="8653463" y="1633538"/>
          <p14:tracePt t="107076" x="8653463" y="1714500"/>
          <p14:tracePt t="107093" x="8636000" y="1803400"/>
          <p14:tracePt t="107109" x="8626475" y="1839913"/>
          <p14:tracePt t="107126" x="8626475" y="1866900"/>
          <p14:tracePt t="107142" x="8626475" y="1884363"/>
          <p14:tracePt t="107214" x="8626475" y="1866900"/>
          <p14:tracePt t="107226" x="8626475" y="1785938"/>
          <p14:tracePt t="107238" x="8643938" y="1670050"/>
          <p14:tracePt t="107250" x="8680450" y="1517650"/>
          <p14:tracePt t="107263" x="8707438" y="1347788"/>
          <p14:tracePt t="107276" x="8724900" y="1204913"/>
          <p14:tracePt t="107292" x="8724900" y="1133475"/>
          <p14:tracePt t="107309" x="8724900" y="1089025"/>
          <p14:tracePt t="107326" x="8724900" y="1071563"/>
          <p14:tracePt t="107384" x="8724900" y="1081088"/>
          <p14:tracePt t="107395" x="8715375" y="1116013"/>
          <p14:tracePt t="107407" x="8707438" y="1187450"/>
          <p14:tracePt t="107419" x="8688388" y="1268413"/>
          <p14:tracePt t="107431" x="8670925" y="1322388"/>
          <p14:tracePt t="107443" x="8661400" y="1401763"/>
          <p14:tracePt t="107458" x="8643938" y="1438275"/>
          <p14:tracePt t="107475" x="8636000" y="1500188"/>
          <p14:tracePt t="107492" x="8616950" y="1544638"/>
          <p14:tracePt t="107509" x="8609013" y="1544638"/>
          <p14:tracePt t="107525" x="8599488" y="1554163"/>
          <p14:tracePt t="107559" x="8589963" y="1554163"/>
          <p14:tracePt t="107577" x="8582025" y="1554163"/>
          <p14:tracePt t="107593" x="8545513" y="1554163"/>
          <p14:tracePt t="107609" x="8493125" y="1562100"/>
          <p14:tracePt t="107626" x="8313738" y="1598613"/>
          <p14:tracePt t="107643" x="8188325" y="1616075"/>
          <p14:tracePt t="107660" x="8054975" y="1643063"/>
          <p14:tracePt t="107677" x="8018463" y="1660525"/>
          <p14:tracePt t="107693" x="7993063" y="1660525"/>
          <p14:tracePt t="107709" x="7983538" y="1670050"/>
          <p14:tracePt t="107769" x="7983538" y="1679575"/>
          <p14:tracePt t="107781" x="8010525" y="1687513"/>
          <p14:tracePt t="107795" x="8045450" y="1714500"/>
          <p14:tracePt t="107810" x="8089900" y="1758950"/>
          <p14:tracePt t="107826" x="8153400" y="1803400"/>
          <p14:tracePt t="107842" x="8251825" y="1857375"/>
          <p14:tracePt t="107859" x="8259763" y="1866900"/>
          <p14:tracePt t="107876" x="8278813" y="1884363"/>
          <p14:tracePt t="107892" x="8286750" y="1893888"/>
          <p14:tracePt t="107914" x="8286750" y="1901825"/>
          <p14:tracePt t="107937" x="8286750" y="1911350"/>
          <p14:tracePt t="107949" x="8278813" y="1911350"/>
          <p14:tracePt t="107961" x="8269288" y="1911350"/>
          <p14:tracePt t="107975" x="8251825" y="1911350"/>
          <p14:tracePt t="107992" x="8242300" y="1911350"/>
          <p14:tracePt t="108009" x="8215313" y="1911350"/>
          <p14:tracePt t="108042" x="8207375" y="1911350"/>
          <p14:tracePt t="108058" x="8207375" y="1901825"/>
          <p14:tracePt t="108075" x="8207375" y="1893888"/>
          <p14:tracePt t="108093" x="8207375" y="1866900"/>
          <p14:tracePt t="108110" x="8207375" y="1839913"/>
          <p14:tracePt t="108126" x="8197850" y="1795463"/>
          <p14:tracePt t="108143" x="8180388" y="1704975"/>
          <p14:tracePt t="108161" x="8180388" y="1670050"/>
          <p14:tracePt t="108178" x="8170863" y="1652588"/>
          <p14:tracePt t="108214" x="8170863" y="1660525"/>
          <p14:tracePt t="108226" x="8170863" y="1679575"/>
          <p14:tracePt t="108249" x="8170863" y="1687513"/>
          <p14:tracePt t="108274" x="8170863" y="1697038"/>
          <p14:tracePt t="108309" x="8180388" y="1704975"/>
          <p14:tracePt t="108322" x="8188325" y="1704975"/>
          <p14:tracePt t="108334" x="8207375" y="1714500"/>
          <p14:tracePt t="108347" x="8224838" y="1731963"/>
          <p14:tracePt t="108371" x="8232775" y="1731963"/>
          <p14:tracePt t="108384" x="8232775" y="1741488"/>
          <p14:tracePt t="108396" x="8242300" y="1741488"/>
          <p14:tracePt t="108434" x="8242300" y="1751013"/>
          <p14:tracePt t="108445" x="8242300" y="1758950"/>
          <p14:tracePt t="108459" x="8242300" y="1768475"/>
          <p14:tracePt t="108476" x="8232775" y="1795463"/>
          <p14:tracePt t="108492" x="8207375" y="1803400"/>
          <p14:tracePt t="108509" x="8170863" y="1822450"/>
          <p14:tracePt t="108525" x="8161338" y="1830388"/>
          <p14:tracePt t="108542" x="8153400" y="1830388"/>
          <p14:tracePt t="108575" x="8143875" y="1830388"/>
          <p14:tracePt t="108616" x="8143875" y="1839913"/>
          <p14:tracePt t="108627" x="8135938" y="1849438"/>
          <p14:tracePt t="108639" x="8108950" y="1874838"/>
          <p14:tracePt t="108651" x="8099425" y="1874838"/>
          <p14:tracePt t="108663" x="8089900" y="1884363"/>
          <p14:tracePt t="108677" x="8081963" y="1893888"/>
          <p14:tracePt t="108698" x="8072438" y="1893888"/>
          <p14:tracePt t="108867" x="8089900" y="1893888"/>
          <p14:tracePt t="108881" x="8143875" y="1893888"/>
          <p14:tracePt t="108893" x="8197850" y="1901825"/>
          <p14:tracePt t="108910" x="8278813" y="1901825"/>
          <p14:tracePt t="108929" x="8394700" y="1938338"/>
          <p14:tracePt t="108943" x="8429625" y="1938338"/>
          <p14:tracePt t="108960" x="8466138" y="1946275"/>
          <p14:tracePt t="108977" x="8518525" y="1955800"/>
          <p14:tracePt t="108993" x="8537575" y="1955800"/>
          <p14:tracePt t="109011" x="8564563" y="1973263"/>
          <p14:tracePt t="109026" x="8626475" y="2000250"/>
          <p14:tracePt t="109042" x="8653463" y="2000250"/>
          <p14:tracePt t="109059" x="8680450" y="2000250"/>
          <p14:tracePt t="109075" x="8688388" y="2000250"/>
          <p14:tracePt t="109109" x="8707438" y="2000250"/>
          <p14:tracePt t="117807" x="8653463" y="2063750"/>
          <p14:tracePt t="117820" x="8564563" y="2197100"/>
          <p14:tracePt t="117831" x="8447088" y="2330450"/>
          <p14:tracePt t="117843" x="8313738" y="2482850"/>
          <p14:tracePt t="117860" x="8153400" y="2625725"/>
          <p14:tracePt t="117877" x="8001000" y="2803525"/>
          <p14:tracePt t="117893" x="7680325" y="3116263"/>
          <p14:tracePt t="117910" x="7545388" y="3278188"/>
          <p14:tracePt t="117927" x="7385050" y="3465513"/>
          <p14:tracePt t="117944" x="7358063" y="3492500"/>
          <p14:tracePt t="117961" x="7340600" y="3517900"/>
          <p14:tracePt t="118047" x="7340600" y="3500438"/>
          <p14:tracePt t="118058" x="7340600" y="3465513"/>
          <p14:tracePt t="118070" x="7340600" y="3429000"/>
          <p14:tracePt t="118082" x="7340600" y="3384550"/>
          <p14:tracePt t="118095" x="7340600" y="3330575"/>
          <p14:tracePt t="118111" x="7340600" y="3295650"/>
          <p14:tracePt t="118128" x="7340600" y="3259138"/>
          <p14:tracePt t="118144" x="7385050" y="3143250"/>
          <p14:tracePt t="118161" x="7402513" y="3063875"/>
          <p14:tracePt t="118179" x="7473950" y="2840038"/>
          <p14:tracePt t="118195" x="7510463" y="2714625"/>
          <p14:tracePt t="118211" x="7545388" y="2589213"/>
          <p14:tracePt t="118228" x="7581900" y="2438400"/>
          <p14:tracePt t="118244" x="7653338" y="2187575"/>
          <p14:tracePt t="118260" x="7688263" y="2108200"/>
          <p14:tracePt t="118277" x="7715250" y="1973263"/>
          <p14:tracePt t="118293" x="7724775" y="1946275"/>
          <p14:tracePt t="118310" x="7724775" y="1928813"/>
          <p14:tracePt t="118326" x="7724775" y="1920875"/>
          <p14:tracePt t="118410" x="7724775" y="1938338"/>
          <p14:tracePt t="118421" x="7707313" y="1965325"/>
          <p14:tracePt t="118433" x="7680325" y="2000250"/>
          <p14:tracePt t="118447" x="7653338" y="2027238"/>
          <p14:tracePt t="118461" x="7626350" y="2071688"/>
          <p14:tracePt t="118477" x="7608888" y="2081213"/>
          <p14:tracePt t="118494" x="7599363" y="2098675"/>
          <p14:tracePt t="118542" x="7599363" y="2089150"/>
          <p14:tracePt t="118554" x="7616825" y="2036763"/>
          <p14:tracePt t="118566" x="7653338" y="1928813"/>
          <p14:tracePt t="118580" x="7707313" y="1822450"/>
          <p14:tracePt t="118594" x="7778750" y="1714500"/>
          <p14:tracePt t="118611" x="7823200" y="1633538"/>
          <p14:tracePt t="118628" x="7885113" y="1517650"/>
          <p14:tracePt t="118645" x="7894638" y="1490663"/>
          <p14:tracePt t="118661" x="7912100" y="1465263"/>
          <p14:tracePt t="118678" x="7912100" y="1455738"/>
          <p14:tracePt t="118701" x="7902575" y="1455738"/>
          <p14:tracePt t="118714" x="7885113" y="1482725"/>
          <p14:tracePt t="118728" x="7840663" y="1509713"/>
          <p14:tracePt t="118744" x="7804150" y="1544638"/>
          <p14:tracePt t="118761" x="7697788" y="1652588"/>
          <p14:tracePt t="118778" x="7653338" y="1697038"/>
          <p14:tracePt t="118795" x="7626350" y="1731963"/>
          <p14:tracePt t="118811" x="7608888" y="1785938"/>
          <p14:tracePt t="118844" x="7589838" y="1785938"/>
          <p14:tracePt t="118893" x="7599363" y="1785938"/>
          <p14:tracePt t="118906" x="7616825" y="1758950"/>
          <p14:tracePt t="118918" x="7661275" y="1697038"/>
          <p14:tracePt t="118930" x="7707313" y="1633538"/>
          <p14:tracePt t="118944" x="7759700" y="1581150"/>
          <p14:tracePt t="118960" x="7804150" y="1517650"/>
          <p14:tracePt t="118977" x="7840663" y="1465263"/>
          <p14:tracePt t="118994" x="7840663" y="1455738"/>
          <p14:tracePt t="119012" x="7850188" y="1455738"/>
          <p14:tracePt t="119028" x="7850188" y="1465263"/>
          <p14:tracePt t="119044" x="7831138" y="1517650"/>
          <p14:tracePt t="119062" x="7769225" y="1660525"/>
          <p14:tracePt t="119077" x="7715250" y="1768475"/>
          <p14:tracePt t="119094" x="7688263" y="1866900"/>
          <p14:tracePt t="119110" x="7643813" y="1992313"/>
          <p14:tracePt t="119127" x="7626350" y="2000250"/>
          <p14:tracePt t="119144" x="7626350" y="2009775"/>
          <p14:tracePt t="119182" x="7643813" y="1955800"/>
          <p14:tracePt t="119195" x="7688263" y="1893888"/>
          <p14:tracePt t="119212" x="7742238" y="1839913"/>
          <p14:tracePt t="119230" x="7778750" y="1768475"/>
          <p14:tracePt t="119245" x="7786688" y="1758950"/>
          <p14:tracePt t="119260" x="7796213" y="1751013"/>
          <p14:tracePt t="119316" x="7796213" y="1803400"/>
          <p14:tracePt t="119328" x="7724775" y="1911350"/>
          <p14:tracePt t="119339" x="7670800" y="2009775"/>
          <p14:tracePt t="119352" x="7616825" y="2098675"/>
          <p14:tracePt t="119364" x="7589838" y="2135188"/>
          <p14:tracePt t="119378" x="7581900" y="2143125"/>
          <p14:tracePt t="119394" x="7581900" y="2152650"/>
          <p14:tracePt t="119411" x="7572375" y="2152650"/>
          <p14:tracePt t="119428" x="7589838" y="2143125"/>
          <p14:tracePt t="119444" x="7635875" y="2081213"/>
          <p14:tracePt t="119461" x="7715250" y="2000250"/>
          <p14:tracePt t="119478" x="7742238" y="1992313"/>
          <p14:tracePt t="119495" x="7742238" y="1982788"/>
          <p14:tracePt t="119511" x="7751763" y="1982788"/>
          <p14:tracePt t="119544" x="7732713" y="2017713"/>
          <p14:tracePt t="119556" x="7707313" y="2071688"/>
          <p14:tracePt t="119567" x="7680325" y="2116138"/>
          <p14:tracePt t="119580" x="7653338" y="2170113"/>
          <p14:tracePt t="119595" x="7626350" y="2206625"/>
          <p14:tracePt t="119610" x="7608888" y="2268538"/>
          <p14:tracePt t="119627" x="7599363" y="2322513"/>
          <p14:tracePt t="119643" x="7599363" y="2366963"/>
          <p14:tracePt t="119660" x="7599363" y="2420938"/>
          <p14:tracePt t="119677" x="7581900" y="2544763"/>
          <p14:tracePt t="119694" x="7564438" y="2643188"/>
          <p14:tracePt t="119712" x="7500938" y="2849563"/>
          <p14:tracePt t="119728" x="7466013" y="2955925"/>
          <p14:tracePt t="119744" x="7446963" y="3009900"/>
          <p14:tracePt t="119760" x="7446963" y="3063875"/>
          <p14:tracePt t="119777" x="7439025" y="3143250"/>
          <p14:tracePt t="119793" x="7439025" y="3160713"/>
          <p14:tracePt t="119810" x="7439025" y="3224213"/>
          <p14:tracePt t="119827" x="7456488" y="3251200"/>
          <p14:tracePt t="119843" x="7466013" y="3278188"/>
          <p14:tracePt t="119861" x="7500938" y="3303588"/>
          <p14:tracePt t="119878" x="7510463" y="3313113"/>
          <p14:tracePt t="119895" x="7537450" y="3340100"/>
          <p14:tracePt t="119911" x="7537450" y="3349625"/>
          <p14:tracePt t="119928" x="7545388" y="3349625"/>
          <p14:tracePt t="119945" x="7564438" y="3357563"/>
          <p14:tracePt t="120272" x="7572375" y="3286125"/>
          <p14:tracePt t="120285" x="7608888" y="3143250"/>
          <p14:tracePt t="120297" x="7653338" y="2946400"/>
          <p14:tracePt t="120310" x="7688263" y="2732088"/>
          <p14:tracePt t="120327" x="7707313" y="2517775"/>
          <p14:tracePt t="120344" x="7769225" y="2081213"/>
          <p14:tracePt t="120360" x="7786688" y="1911350"/>
          <p14:tracePt t="120377" x="7786688" y="1795463"/>
          <p14:tracePt t="120393" x="7786688" y="1714500"/>
          <p14:tracePt t="120410" x="7786688" y="1697038"/>
          <p14:tracePt t="120489" x="7769225" y="1714500"/>
          <p14:tracePt t="120501" x="7732713" y="1758950"/>
          <p14:tracePt t="120513" x="7680325" y="1839913"/>
          <p14:tracePt t="120528" x="7616825" y="1911350"/>
          <p14:tracePt t="120545" x="7545388" y="1992313"/>
          <p14:tracePt t="120561" x="7473950" y="2098675"/>
          <p14:tracePt t="120578" x="7446963" y="2108200"/>
          <p14:tracePt t="120596" x="7439025" y="2116138"/>
          <p14:tracePt t="120655" x="7439025" y="2108200"/>
          <p14:tracePt t="120668" x="7439025" y="2063750"/>
          <p14:tracePt t="120680" x="7493000" y="1973263"/>
          <p14:tracePt t="120694" x="7545388" y="1866900"/>
          <p14:tracePt t="120711" x="7599363" y="1768475"/>
          <p14:tracePt t="120730" x="7707313" y="1554163"/>
          <p14:tracePt t="120744" x="7732713" y="1490663"/>
          <p14:tracePt t="120761" x="7742238" y="1482725"/>
          <p14:tracePt t="120778" x="7751763" y="1465263"/>
          <p14:tracePt t="120837" x="7751763" y="1500188"/>
          <p14:tracePt t="120848" x="7724775" y="1544638"/>
          <p14:tracePt t="120861" x="7697788" y="1616075"/>
          <p14:tracePt t="120872" x="7661275" y="1679575"/>
          <p14:tracePt t="120884" x="7616825" y="1741488"/>
          <p14:tracePt t="120897" x="7589838" y="1795463"/>
          <p14:tracePt t="120910" x="7564438" y="1839913"/>
          <p14:tracePt t="120927" x="7537450" y="1874838"/>
          <p14:tracePt t="120944" x="7518400" y="1911350"/>
          <p14:tracePt t="120960" x="7510463" y="1928813"/>
          <p14:tracePt t="120977" x="7510463" y="1938338"/>
          <p14:tracePt t="121016" x="7510463" y="1911350"/>
          <p14:tracePt t="121030" x="7554913" y="1884363"/>
          <p14:tracePt t="121043" x="7581900" y="1849438"/>
          <p14:tracePt t="121055" x="7626350" y="1785938"/>
          <p14:tracePt t="121066" x="7653338" y="1758950"/>
          <p14:tracePt t="121080" x="7680325" y="1724025"/>
          <p14:tracePt t="121095" x="7707313" y="1697038"/>
          <p14:tracePt t="121111" x="7715250" y="1687513"/>
          <p14:tracePt t="121128" x="7724775" y="1687513"/>
          <p14:tracePt t="121144" x="7724775" y="1679575"/>
          <p14:tracePt t="121186" x="7724775" y="1687513"/>
          <p14:tracePt t="121199" x="7724775" y="1724025"/>
          <p14:tracePt t="121213" x="7707313" y="1776413"/>
          <p14:tracePt t="121228" x="7670800" y="1857375"/>
          <p14:tracePt t="121244" x="7643813" y="1920875"/>
          <p14:tracePt t="121260" x="7589838" y="2000250"/>
          <p14:tracePt t="121277" x="7572375" y="2027238"/>
          <p14:tracePt t="121310" x="7572375" y="2036763"/>
          <p14:tracePt t="121366" x="7572375" y="2027238"/>
          <p14:tracePt t="121380" x="7599363" y="1992313"/>
          <p14:tracePt t="121391" x="7643813" y="1928813"/>
          <p14:tracePt t="121403" x="7697788" y="1866900"/>
          <p14:tracePt t="121415" x="7742238" y="1803400"/>
          <p14:tracePt t="121428" x="7769225" y="1758950"/>
          <p14:tracePt t="121444" x="7796213" y="1751013"/>
          <p14:tracePt t="121460" x="7804150" y="1741488"/>
          <p14:tracePt t="121477" x="7813675" y="1731963"/>
          <p14:tracePt t="121522" x="7813675" y="1741488"/>
          <p14:tracePt t="121534" x="7813675" y="1776413"/>
          <p14:tracePt t="121547" x="7769225" y="1839913"/>
          <p14:tracePt t="121560" x="7732713" y="1893888"/>
          <p14:tracePt t="121577" x="7688263" y="1955800"/>
          <p14:tracePt t="121594" x="7661275" y="2000250"/>
          <p14:tracePt t="121610" x="7608888" y="2081213"/>
          <p14:tracePt t="121628" x="7599363" y="2098675"/>
          <p14:tracePt t="121645" x="7599363" y="2108200"/>
          <p14:tracePt t="121661" x="7599363" y="2125663"/>
          <p14:tracePt t="121732" x="7599363" y="2116138"/>
          <p14:tracePt t="121745" x="7599363" y="2108200"/>
          <p14:tracePt t="121757" x="7635875" y="2071688"/>
          <p14:tracePt t="121768" x="7661275" y="2044700"/>
          <p14:tracePt t="121781" x="7670800" y="2027238"/>
          <p14:tracePt t="121795" x="7680325" y="2027238"/>
          <p14:tracePt t="121810" x="7688263" y="2017713"/>
          <p14:tracePt t="121899" x="7688263" y="2027238"/>
          <p14:tracePt t="121911" x="7688263" y="2044700"/>
          <p14:tracePt t="121922" x="7688263" y="2054225"/>
          <p14:tracePt t="121934" x="7680325" y="2081213"/>
          <p14:tracePt t="121946" x="7670800" y="2108200"/>
          <p14:tracePt t="121960" x="7670800" y="2116138"/>
          <p14:tracePt t="121977" x="7661275" y="2125663"/>
          <p14:tracePt t="121994" x="7643813" y="2143125"/>
          <p14:tracePt t="122010" x="7643813" y="2152650"/>
          <p14:tracePt t="122079" x="7653338" y="2135188"/>
          <p14:tracePt t="122090" x="7680325" y="2089150"/>
          <p14:tracePt t="122102" x="7715250" y="2054225"/>
          <p14:tracePt t="122114" x="7759700" y="2009775"/>
          <p14:tracePt t="122127" x="7786688" y="1982788"/>
          <p14:tracePt t="122143" x="7796213" y="1973263"/>
          <p14:tracePt t="122162" x="7804150" y="1965325"/>
          <p14:tracePt t="122276" x="7804150" y="1982788"/>
          <p14:tracePt t="122288" x="7804150" y="2009775"/>
          <p14:tracePt t="122300" x="7786688" y="2036763"/>
          <p14:tracePt t="122313" x="7759700" y="2063750"/>
          <p14:tracePt t="122328" x="7751763" y="2081213"/>
          <p14:tracePt t="122345" x="7742238" y="2108200"/>
          <p14:tracePt t="122362" x="7707313" y="2143125"/>
          <p14:tracePt t="122379" x="7707313" y="2152650"/>
          <p14:tracePt t="122395" x="7680325" y="2179638"/>
          <p14:tracePt t="122411" x="7680325" y="2187575"/>
          <p14:tracePt t="142631" x="7643813" y="2197100"/>
          <p14:tracePt t="142644" x="7626350" y="2224088"/>
          <p14:tracePt t="142655" x="7599363" y="2232025"/>
          <p14:tracePt t="142668" x="7554913" y="2259013"/>
          <p14:tracePt t="142682" x="7537450" y="2278063"/>
          <p14:tracePt t="142696" x="7510463" y="2303463"/>
          <p14:tracePt t="142714" x="7456488" y="2339975"/>
          <p14:tracePt t="142730" x="7446963" y="2349500"/>
          <p14:tracePt t="142746" x="7439025" y="2357438"/>
          <p14:tracePt t="142813" x="7456488" y="2303463"/>
          <p14:tracePt t="142824" x="7500938" y="2224088"/>
          <p14:tracePt t="142836" x="7589838" y="2135188"/>
          <p14:tracePt t="142848" x="7680325" y="2027238"/>
          <p14:tracePt t="142863" x="7751763" y="1893888"/>
          <p14:tracePt t="142880" x="7823200" y="1785938"/>
          <p14:tracePt t="142897" x="7921625" y="1643063"/>
          <p14:tracePt t="142913" x="7939088" y="1616075"/>
          <p14:tracePt t="142932" x="7947025" y="1608138"/>
          <p14:tracePt t="142982" x="7912100" y="1643063"/>
          <p14:tracePt t="142993" x="7867650" y="1687513"/>
          <p14:tracePt t="143005" x="7831138" y="1714500"/>
          <p14:tracePt t="143017" x="7804150" y="1751013"/>
          <p14:tracePt t="143031" x="7778750" y="1776413"/>
          <p14:tracePt t="143046" x="7751763" y="1795463"/>
          <p14:tracePt t="143063" x="7742238" y="1803400"/>
          <p14:tracePt t="143125" x="7742238" y="1776413"/>
          <p14:tracePt t="143137" x="7759700" y="1741488"/>
          <p14:tracePt t="143149" x="7786688" y="1697038"/>
          <p14:tracePt t="143164" x="7796213" y="1660525"/>
          <p14:tracePt t="143181" x="7823200" y="1633538"/>
          <p14:tracePt t="143197" x="7840663" y="1616075"/>
          <p14:tracePt t="143214" x="7840663" y="1608138"/>
          <p14:tracePt t="143248" x="7813675" y="1625600"/>
          <p14:tracePt t="143264" x="7759700" y="1687513"/>
          <p14:tracePt t="143281" x="7581900" y="1849438"/>
          <p14:tracePt t="143298" x="7545388" y="1884363"/>
          <p14:tracePt t="143313" x="7527925" y="1911350"/>
          <p14:tracePt t="143330" x="7510463" y="1920875"/>
          <p14:tracePt t="143375" x="7537450" y="1884363"/>
          <p14:tracePt t="143387" x="7589838" y="1839913"/>
          <p14:tracePt t="143399" x="7635875" y="1795463"/>
          <p14:tracePt t="143413" x="7661275" y="1776413"/>
          <p14:tracePt t="143430" x="7688263" y="1751013"/>
          <p14:tracePt t="143446" x="7697788" y="1724025"/>
          <p14:tracePt t="143463" x="7715250" y="1714500"/>
          <p14:tracePt t="143523" x="7715250" y="1731963"/>
          <p14:tracePt t="143535" x="7715250" y="1758950"/>
          <p14:tracePt t="143547" x="7707313" y="1785938"/>
          <p14:tracePt t="143564" x="7688263" y="1812925"/>
          <p14:tracePt t="143583" x="7680325" y="1830388"/>
          <p14:tracePt t="143642" x="7680325" y="1822450"/>
          <p14:tracePt t="143654" x="7715250" y="1776413"/>
          <p14:tracePt t="143667" x="7742238" y="1731963"/>
          <p14:tracePt t="143681" x="7759700" y="1714500"/>
          <p14:tracePt t="143697" x="7786688" y="1687513"/>
          <p14:tracePt t="143715" x="7823200" y="1652588"/>
          <p14:tracePt t="143731" x="7831138" y="1652588"/>
          <p14:tracePt t="143773" x="7823200" y="1687513"/>
          <p14:tracePt t="143785" x="7796213" y="1741488"/>
          <p14:tracePt t="143798" x="7742238" y="1803400"/>
          <p14:tracePt t="143814" x="7715250" y="1866900"/>
          <p14:tracePt t="143830" x="7707313" y="1893888"/>
          <p14:tracePt t="143847" x="7697788" y="1901825"/>
          <p14:tracePt t="143863" x="7697788" y="1911350"/>
          <p14:tracePt t="143905" x="7697788" y="1893888"/>
          <p14:tracePt t="143917" x="7724775" y="1857375"/>
          <p14:tracePt t="143930" x="7769225" y="1795463"/>
          <p14:tracePt t="143941" x="7823200" y="1731963"/>
          <p14:tracePt t="143954" x="7858125" y="1687513"/>
          <p14:tracePt t="143967" x="7867650" y="1679575"/>
          <p14:tracePt t="143981" x="7885113" y="1679575"/>
          <p14:tracePt t="143996" x="7885113" y="1670050"/>
          <p14:tracePt t="144051" x="7867650" y="1704975"/>
          <p14:tracePt t="144062" x="7840663" y="1751013"/>
          <p14:tracePt t="144074" x="7813675" y="1785938"/>
          <p14:tracePt t="144086" x="7796213" y="1822450"/>
          <p14:tracePt t="144098" x="7786688" y="1866900"/>
          <p14:tracePt t="144113" x="7759700" y="1893888"/>
          <p14:tracePt t="144130" x="7751763" y="1911350"/>
          <p14:tracePt t="144147" x="7751763" y="1928813"/>
          <p14:tracePt t="144196" x="7751763" y="1911350"/>
          <p14:tracePt t="144207" x="7759700" y="1884363"/>
          <p14:tracePt t="144219" x="7786688" y="1857375"/>
          <p14:tracePt t="144232" x="7804150" y="1839913"/>
          <p14:tracePt t="144247" x="7823200" y="1812925"/>
          <p14:tracePt t="144264" x="7840663" y="1785938"/>
          <p14:tracePt t="144281" x="7858125" y="1776413"/>
          <p14:tracePt t="144298" x="7858125" y="1768475"/>
          <p14:tracePt t="144340" x="7858125" y="1776413"/>
          <p14:tracePt t="144352" x="7840663" y="1803400"/>
          <p14:tracePt t="144364" x="7831138" y="1830388"/>
          <p14:tracePt t="144381" x="7804150" y="1866900"/>
          <p14:tracePt t="144397" x="7778750" y="1928813"/>
          <p14:tracePt t="144413" x="7724775" y="2009775"/>
          <p14:tracePt t="144431" x="7707313" y="2017713"/>
          <p14:tracePt t="144447" x="7697788" y="2027238"/>
          <p14:tracePt t="144463" x="7697788" y="2036763"/>
          <p14:tracePt t="144522" x="7715250" y="2009775"/>
          <p14:tracePt t="144534" x="7742238" y="1973263"/>
          <p14:tracePt t="144546" x="7769225" y="1946275"/>
          <p14:tracePt t="144559" x="7796213" y="1920875"/>
          <p14:tracePt t="144571" x="7804150" y="1920875"/>
          <p14:tracePt t="144583" x="7804150" y="1911350"/>
          <p14:tracePt t="144667" x="7804150" y="1928813"/>
          <p14:tracePt t="144679" x="7786688" y="1946275"/>
          <p14:tracePt t="144690" x="7769225" y="1992313"/>
          <p14:tracePt t="144703" x="7742238" y="2027238"/>
          <p14:tracePt t="144717" x="7732713" y="2071688"/>
          <p14:tracePt t="144730" x="7707313" y="2098675"/>
          <p14:tracePt t="144747" x="7697788" y="2108200"/>
          <p14:tracePt t="144764" x="7688263" y="2116138"/>
          <p14:tracePt t="144780" x="7688263" y="2125663"/>
          <p14:tracePt t="144982" x="7688263" y="2135188"/>
          <p14:tracePt t="144993" x="7688263" y="2143125"/>
          <p14:tracePt t="145005" x="7680325" y="2152650"/>
          <p14:tracePt t="145017" x="7680325" y="2187575"/>
          <p14:tracePt t="145030" x="7661275" y="2214563"/>
          <p14:tracePt t="145047" x="7653338" y="2251075"/>
          <p14:tracePt t="145063" x="7653338" y="2278063"/>
          <p14:tracePt t="145080" x="7635875" y="2312988"/>
          <p14:tracePt t="145098" x="7635875" y="2322513"/>
          <p14:tracePt t="145137" x="7626350" y="2322513"/>
          <p14:tracePt t="148471" x="7635875" y="2251075"/>
          <p14:tracePt t="148483" x="7653338" y="2152650"/>
          <p14:tracePt t="148495" x="7661275" y="2071688"/>
          <p14:tracePt t="148506" x="7680325" y="1992313"/>
          <p14:tracePt t="148518" x="7697788" y="1955800"/>
          <p14:tracePt t="148531" x="7707313" y="1928813"/>
          <p14:tracePt t="148546" x="7707313" y="1920875"/>
          <p14:tracePt t="148564" x="7707313" y="1911350"/>
          <p14:tracePt t="148675" x="7707313" y="1920875"/>
          <p14:tracePt t="148686" x="7697788" y="1938338"/>
          <p14:tracePt t="148698" x="7697788" y="1946275"/>
          <p14:tracePt t="148715" x="7688263" y="1955800"/>
          <p14:tracePt t="148731" x="7670800" y="1973263"/>
          <p14:tracePt t="148749" x="7661275" y="2000250"/>
          <p14:tracePt t="148765" x="7653338" y="2009775"/>
          <p14:tracePt t="148781" x="7653338" y="2027238"/>
          <p14:tracePt t="149635" x="7653338" y="2017713"/>
          <p14:tracePt t="149731" x="7653338" y="2009775"/>
          <p14:tracePt t="150099" x="7653338" y="1992313"/>
          <p14:tracePt t="150125" x="7653338" y="1982788"/>
          <p14:tracePt t="150135" x="7653338" y="1965325"/>
          <p14:tracePt t="150148" x="7697788" y="1920875"/>
          <p14:tracePt t="150165" x="7732713" y="1884363"/>
          <p14:tracePt t="150184" x="7894638" y="1704975"/>
          <p14:tracePt t="150198" x="7966075" y="1598613"/>
          <p14:tracePt t="150215" x="8054975" y="1509713"/>
          <p14:tracePt t="150231" x="8161338" y="1401763"/>
          <p14:tracePt t="150248" x="8188325" y="1384300"/>
          <p14:tracePt t="150267" x="8197850" y="1357313"/>
          <p14:tracePt t="150281" x="8207375" y="1357313"/>
          <p14:tracePt t="150374" x="8207375" y="1384300"/>
          <p14:tracePt t="150388" x="8188325" y="1411288"/>
          <p14:tracePt t="150398" x="8180388" y="1428750"/>
          <p14:tracePt t="150415" x="8161338" y="1455738"/>
          <p14:tracePt t="150433" x="8143875" y="1490663"/>
          <p14:tracePt t="150448" x="8135938" y="1500188"/>
          <p14:tracePt t="150464" x="8135938" y="1509713"/>
          <p14:tracePt t="150481" x="8126413" y="1536700"/>
          <p14:tracePt t="150541" x="8126413" y="1517650"/>
          <p14:tracePt t="150553" x="8135938" y="1509713"/>
          <p14:tracePt t="150565" x="8143875" y="1500188"/>
          <p14:tracePt t="150576" x="8153400" y="1490663"/>
          <p14:tracePt t="150589" x="8153400" y="1482725"/>
          <p14:tracePt t="150638" x="8153400" y="1500188"/>
          <p14:tracePt t="150652" x="8126413" y="1527175"/>
          <p14:tracePt t="150664" x="8099425" y="1562100"/>
          <p14:tracePt t="150676" x="8072438" y="1608138"/>
          <p14:tracePt t="150689" x="8064500" y="1633538"/>
          <p14:tracePt t="150701" x="8037513" y="1643063"/>
          <p14:tracePt t="150715" x="8037513" y="1652588"/>
          <p14:tracePt t="150731" x="8027988" y="1660525"/>
          <p14:tracePt t="150798" x="8054975" y="1643063"/>
          <p14:tracePt t="150810" x="8099425" y="1598613"/>
          <p14:tracePt t="150822" x="8161338" y="1536700"/>
          <p14:tracePt t="150834" x="8197850" y="1490663"/>
          <p14:tracePt t="150848" x="8224838" y="1465263"/>
          <p14:tracePt t="150865" x="8251825" y="1455738"/>
          <p14:tracePt t="150881" x="8251825" y="1446213"/>
          <p14:tracePt t="150898" x="8259763" y="1446213"/>
          <p14:tracePt t="150915" x="8251825" y="1482725"/>
          <p14:tracePt t="150931" x="8224838" y="1517650"/>
          <p14:tracePt t="150948" x="8135938" y="1608138"/>
          <p14:tracePt t="150965" x="8108950" y="1625600"/>
          <p14:tracePt t="150982" x="8089900" y="1660525"/>
          <p14:tracePt t="150997" x="8081963" y="1670050"/>
          <p14:tracePt t="151051" x="8081963" y="1660525"/>
          <p14:tracePt t="151063" x="8108950" y="1633538"/>
          <p14:tracePt t="151075" x="8135938" y="1625600"/>
          <p14:tracePt t="151087" x="8143875" y="1616075"/>
          <p14:tracePt t="151100" x="8153400" y="1616075"/>
          <p14:tracePt t="151147" x="8135938" y="1660525"/>
          <p14:tracePt t="151159" x="8089900" y="1724025"/>
          <p14:tracePt t="151172" x="8037513" y="1812925"/>
          <p14:tracePt t="151186" x="8010525" y="1866900"/>
          <p14:tracePt t="151198" x="7983538" y="1893888"/>
          <p14:tracePt t="151215" x="7974013" y="1920875"/>
          <p14:tracePt t="151282" x="8001000" y="1893888"/>
          <p14:tracePt t="151292" x="8018463" y="1866900"/>
          <p14:tracePt t="151305" x="8045450" y="1857375"/>
          <p14:tracePt t="151318" x="8054975" y="1849438"/>
          <p14:tracePt t="151376" x="8054975" y="1857375"/>
          <p14:tracePt t="151388" x="8054975" y="1901825"/>
          <p14:tracePt t="151400" x="8037513" y="1920875"/>
          <p14:tracePt t="151414" x="8027988" y="1946275"/>
          <p14:tracePt t="151431" x="8018463" y="1955800"/>
          <p14:tracePt t="151448" x="8018463" y="1965325"/>
          <p14:tracePt t="151486" x="8027988" y="1955800"/>
          <p14:tracePt t="151498" x="8072438" y="1911350"/>
          <p14:tracePt t="151509" x="8099425" y="1884363"/>
          <p14:tracePt t="151520" x="8108950" y="1884363"/>
          <p14:tracePt t="151532" x="8116888" y="1874838"/>
          <p14:tracePt t="151580" x="8116888" y="1893888"/>
          <p14:tracePt t="151592" x="8116888" y="1911350"/>
          <p14:tracePt t="151604" x="8099425" y="1938338"/>
          <p14:tracePt t="151615" x="8089900" y="1946275"/>
          <p14:tracePt t="151630" x="8081963" y="1973263"/>
          <p14:tracePt t="151647" x="8081963" y="1982788"/>
          <p14:tracePt t="151664" x="8072438" y="1982788"/>
          <p14:tracePt t="151681" x="8072438" y="1992313"/>
          <p14:tracePt t="151738" x="8072438" y="2000250"/>
          <p14:tracePt t="151751" x="8072438" y="2009775"/>
          <p14:tracePt t="151763" x="8072438" y="2036763"/>
          <p14:tracePt t="151775" x="8072438" y="2044700"/>
          <p14:tracePt t="151787" x="8072438" y="2063750"/>
          <p14:tracePt t="151799" x="8072438" y="2089150"/>
          <p14:tracePt t="151815" x="8072438" y="2098675"/>
          <p14:tracePt t="151832" x="8072438" y="2116138"/>
          <p14:tracePt t="151848" x="8072438" y="2125663"/>
          <p14:tracePt t="153134" x="8072438" y="2143125"/>
          <p14:tracePt t="153147" x="8072438" y="2152650"/>
          <p14:tracePt t="153159" x="8072438" y="2160588"/>
          <p14:tracePt t="153315" x="8081963" y="2160588"/>
          <p14:tracePt t="153339" x="8081963" y="2143125"/>
          <p14:tracePt t="153352" x="8108950" y="2108200"/>
          <p14:tracePt t="153366" x="8153400" y="2063750"/>
          <p14:tracePt t="153377" x="8180388" y="2036763"/>
          <p14:tracePt t="153389" x="8197850" y="2027238"/>
          <p14:tracePt t="153415" x="8207375" y="2017713"/>
          <p14:tracePt t="153428" x="8224838" y="2017713"/>
          <p14:tracePt t="153572" x="8224838" y="2009775"/>
          <p14:tracePt t="153645" x="8224838" y="2000250"/>
          <p14:tracePt t="153801" x="8215313" y="2000250"/>
          <p14:tracePt t="153836" x="8215313" y="2009775"/>
          <p14:tracePt t="153860" x="8207375" y="2009775"/>
          <p14:tracePt t="153872" x="8197850" y="2017713"/>
          <p14:tracePt t="153896" x="8188325" y="2027238"/>
          <p14:tracePt t="153932" x="8180388" y="2027238"/>
          <p14:tracePt t="153980" x="8180388" y="2036763"/>
          <p14:tracePt t="153992" x="8170863" y="2036763"/>
          <p14:tracePt t="154051" x="8161338" y="2054225"/>
          <p14:tracePt t="154075" x="8153400" y="2063750"/>
          <p14:tracePt t="154099" x="8135938" y="2071688"/>
          <p14:tracePt t="154147" x="8126413" y="2071688"/>
          <p14:tracePt t="154209" x="8126413" y="2081213"/>
          <p14:tracePt t="154270" x="8116888" y="2089150"/>
          <p14:tracePt t="154283" x="8116888" y="2098675"/>
          <p14:tracePt t="154295" x="8108950" y="2125663"/>
          <p14:tracePt t="154307" x="8099425" y="2135188"/>
          <p14:tracePt t="154319" x="8089900" y="2143125"/>
          <p14:tracePt t="154332" x="8072438" y="2152650"/>
          <p14:tracePt t="154349" x="8072438" y="2160588"/>
          <p14:tracePt t="154366" x="8064500" y="2170113"/>
          <p14:tracePt t="154382" x="8064500" y="2187575"/>
          <p14:tracePt t="154399" x="8054975" y="2187575"/>
          <p14:tracePt t="154571" x="8045450" y="2197100"/>
          <p14:tracePt t="164444" x="8064500" y="2135188"/>
          <p14:tracePt t="164456" x="8099425" y="2054225"/>
          <p14:tracePt t="164468" x="8126413" y="1955800"/>
          <p14:tracePt t="164482" x="8180388" y="1893888"/>
          <p14:tracePt t="164499" x="8188325" y="1812925"/>
          <p14:tracePt t="164515" x="8188325" y="1741488"/>
          <p14:tracePt t="164532" x="8188325" y="1679575"/>
          <p14:tracePt t="164549" x="8188325" y="1670050"/>
          <p14:tracePt t="164565" x="8188325" y="1660525"/>
          <p14:tracePt t="164582" x="8180388" y="1660525"/>
          <p14:tracePt t="164599" x="8170863" y="1670050"/>
          <p14:tracePt t="164616" x="8089900" y="1812925"/>
          <p14:tracePt t="164632" x="8037513" y="1920875"/>
          <p14:tracePt t="164648" x="8010525" y="2000250"/>
          <p14:tracePt t="164665" x="7947025" y="2116138"/>
          <p14:tracePt t="164683" x="7939088" y="2143125"/>
          <p14:tracePt t="164701" x="7921625" y="2152650"/>
          <p14:tracePt t="164727" x="7921625" y="2125663"/>
          <p14:tracePt t="164739" x="7929563" y="2054225"/>
          <p14:tracePt t="164752" x="7983538" y="1973263"/>
          <p14:tracePt t="164766" x="8037513" y="1866900"/>
          <p14:tracePt t="164784" x="8081963" y="1785938"/>
          <p14:tracePt t="164801" x="8116888" y="1751013"/>
          <p14:tracePt t="164816" x="8116888" y="1741488"/>
          <p14:tracePt t="164860" x="8116888" y="1776413"/>
          <p14:tracePt t="164871" x="8089900" y="1812925"/>
          <p14:tracePt t="164884" x="8064500" y="1839913"/>
          <p14:tracePt t="164899" x="8054975" y="1866900"/>
          <p14:tracePt t="164916" x="8054975" y="1874838"/>
          <p14:tracePt t="164933" x="8045450" y="1874838"/>
          <p14:tracePt t="164968" x="8054975" y="1839913"/>
          <p14:tracePt t="164979" x="8081963" y="1795463"/>
          <p14:tracePt t="164991" x="8108950" y="1768475"/>
          <p14:tracePt t="165004" x="8108950" y="1758950"/>
          <p14:tracePt t="165017" x="8116888" y="1751013"/>
          <p14:tracePt t="165051" x="8116888" y="1768475"/>
          <p14:tracePt t="165063" x="8116888" y="1822450"/>
          <p14:tracePt t="165075" x="8089900" y="1857375"/>
          <p14:tracePt t="165086" x="8054975" y="1911350"/>
          <p14:tracePt t="165099" x="8045450" y="1955800"/>
          <p14:tracePt t="165116" x="8037513" y="1992313"/>
          <p14:tracePt t="165132" x="8018463" y="2000250"/>
          <p14:tracePt t="165149" x="8010525" y="2017713"/>
          <p14:tracePt t="165391" x="8010525" y="2027238"/>
          <p14:tracePt t="165512" x="8010525" y="2036763"/>
          <p14:tracePt t="165536" x="8010525" y="2044700"/>
          <p14:tracePt t="165571" x="8010525" y="2054225"/>
          <p14:tracePt t="167251" x="7921625" y="2054225"/>
          <p14:tracePt t="167263" x="7769225" y="2089150"/>
          <p14:tracePt t="167276" x="7572375" y="2108200"/>
          <p14:tracePt t="167290" x="7402513" y="2152650"/>
          <p14:tracePt t="167302" x="7259638" y="2206625"/>
          <p14:tracePt t="167317" x="7135813" y="2224088"/>
          <p14:tracePt t="167333" x="7037388" y="2241550"/>
          <p14:tracePt t="167349" x="6983413" y="2251075"/>
          <p14:tracePt t="167366" x="6973888" y="2251075"/>
          <p14:tracePt t="167385" x="6973888" y="2259013"/>
          <p14:tracePt t="167400" x="7000875" y="2259013"/>
          <p14:tracePt t="167417" x="7099300" y="2224088"/>
          <p14:tracePt t="167433" x="7421563" y="2098675"/>
          <p14:tracePt t="167450" x="7545388" y="2036763"/>
          <p14:tracePt t="167468" x="7653338" y="2009775"/>
          <p14:tracePt t="167483" x="7661275" y="2000250"/>
          <p14:tracePt t="167528" x="7599363" y="2000250"/>
          <p14:tracePt t="167540" x="7456488" y="2000250"/>
          <p14:tracePt t="167553" x="7286625" y="2000250"/>
          <p14:tracePt t="167567" x="7116763" y="2000250"/>
          <p14:tracePt t="167584" x="6973888" y="2000250"/>
          <p14:tracePt t="167601" x="6823075" y="2000250"/>
          <p14:tracePt t="167617" x="6804025" y="2000250"/>
          <p14:tracePt t="167635" x="6796088" y="2000250"/>
          <p14:tracePt t="167659" x="6804025" y="2000250"/>
          <p14:tracePt t="167671" x="6875463" y="2009775"/>
          <p14:tracePt t="167683" x="7045325" y="2009775"/>
          <p14:tracePt t="167699" x="7232650" y="2027238"/>
          <p14:tracePt t="167716" x="7358063" y="2027238"/>
          <p14:tracePt t="167733" x="7429500" y="2027238"/>
          <p14:tracePt t="167749" x="7446963" y="2027238"/>
          <p14:tracePt t="167782" x="7197725" y="2027238"/>
          <p14:tracePt t="167799" x="6983413" y="2017713"/>
          <p14:tracePt t="167816" x="6537325" y="2000250"/>
          <p14:tracePt t="167832" x="6367463" y="1973263"/>
          <p14:tracePt t="167849" x="6269038" y="1973263"/>
          <p14:tracePt t="167866" x="6224588" y="1965325"/>
          <p14:tracePt t="169068" x="6269038" y="1955800"/>
          <p14:tracePt t="169081" x="6350000" y="1901825"/>
          <p14:tracePt t="169093" x="6483350" y="1849438"/>
          <p14:tracePt t="169105" x="6581775" y="1812925"/>
          <p14:tracePt t="169117" x="6688138" y="1758950"/>
          <p14:tracePt t="169134" x="6786563" y="1724025"/>
          <p14:tracePt t="169150" x="6867525" y="1714500"/>
          <p14:tracePt t="169167" x="6956425" y="1697038"/>
          <p14:tracePt t="169184" x="6983413" y="1697038"/>
          <p14:tracePt t="169201" x="7010400" y="1697038"/>
          <p14:tracePt t="169217" x="7018338" y="1697038"/>
          <p14:tracePt t="169284" x="7010400" y="1724025"/>
          <p14:tracePt t="169296" x="7010400" y="1731963"/>
          <p14:tracePt t="169309" x="7000875" y="1731963"/>
          <p14:tracePt t="169322" x="7000875" y="1741488"/>
          <p14:tracePt t="169359" x="7027863" y="1751013"/>
          <p14:tracePt t="169370" x="7099300" y="1751013"/>
          <p14:tracePt t="169384" x="7224713" y="1751013"/>
          <p14:tracePt t="169400" x="7323138" y="1741488"/>
          <p14:tracePt t="169416" x="7394575" y="1741488"/>
          <p14:tracePt t="169433" x="7527925" y="1731963"/>
          <p14:tracePt t="169450" x="7581900" y="1731963"/>
          <p14:tracePt t="169468" x="7759700" y="1803400"/>
          <p14:tracePt t="169484" x="7840663" y="1830388"/>
          <p14:tracePt t="169502" x="7966075" y="1893888"/>
          <p14:tracePt t="169517" x="7974013" y="1893888"/>
          <p14:tracePt t="169534" x="7983538" y="1901825"/>
          <p14:tracePt t="169552" x="7993063" y="1901825"/>
          <p14:tracePt t="169588" x="8001000" y="1901825"/>
          <p14:tracePt t="169613" x="8018463" y="1901825"/>
          <p14:tracePt t="171021" x="8064500" y="1901825"/>
          <p14:tracePt t="171034" x="8153400" y="1884363"/>
          <p14:tracePt t="171045" x="8259763" y="1866900"/>
          <p14:tracePt t="171057" x="8358188" y="1830388"/>
          <p14:tracePt t="171069" x="8466138" y="1795463"/>
          <p14:tracePt t="171083" x="8564563" y="1758950"/>
          <p14:tracePt t="171099" x="8626475" y="1731963"/>
          <p14:tracePt t="171116" x="8680450" y="1714500"/>
          <p14:tracePt t="171133" x="8759825" y="1704975"/>
          <p14:tracePt t="171149" x="8778875" y="1704975"/>
          <p14:tracePt t="171166" x="8804275" y="1704975"/>
          <p14:tracePt t="171183" x="8813800" y="1704975"/>
          <p14:tracePt t="171277" x="8786813" y="1704975"/>
          <p14:tracePt t="171289" x="8732838" y="1731963"/>
          <p14:tracePt t="171302" x="8688388" y="1751013"/>
          <p14:tracePt t="171317" x="8653463" y="1758950"/>
          <p14:tracePt t="171334" x="8616950" y="1758950"/>
          <p14:tracePt t="171350" x="8589963" y="1768475"/>
          <p14:tracePt t="171367" x="8582025" y="1768475"/>
          <p14:tracePt t="171400" x="8572500" y="1768475"/>
          <p14:tracePt t="171423" x="8572500" y="1785938"/>
          <p14:tracePt t="171496" x="8572500" y="1795463"/>
          <p14:tracePt t="171509" x="8599488" y="1812925"/>
          <p14:tracePt t="171520" x="8653463" y="1849438"/>
          <p14:tracePt t="171535" x="8759825" y="1893888"/>
          <p14:tracePt t="171550" x="8858250" y="1911350"/>
          <p14:tracePt t="171566" x="8966200" y="1946275"/>
          <p14:tracePt t="171583" x="9055100" y="1946275"/>
          <p14:tracePt t="171600" x="9082088" y="1946275"/>
          <p14:tracePt t="171616" x="9090025" y="1946275"/>
          <p14:tracePt t="171633" x="9090025" y="1955800"/>
          <p14:tracePt t="171691" x="9072563" y="1955800"/>
          <p14:tracePt t="171703" x="9028113" y="1955800"/>
          <p14:tracePt t="171715" x="8974138" y="1955800"/>
          <p14:tracePt t="171728" x="8939213" y="1955800"/>
          <p14:tracePt t="171740" x="8867775" y="1955800"/>
          <p14:tracePt t="171753" x="8813800" y="1955800"/>
          <p14:tracePt t="171766" x="8742363" y="1955800"/>
          <p14:tracePt t="171783" x="8670925" y="1955800"/>
          <p14:tracePt t="171800" x="8609013" y="1938338"/>
          <p14:tracePt t="171860" x="8616950" y="1938338"/>
          <p14:tracePt t="171872" x="8688388" y="1938338"/>
          <p14:tracePt t="171885" x="8759825" y="1938338"/>
          <p14:tracePt t="171900" x="8840788" y="1938338"/>
          <p14:tracePt t="171917" x="8875713" y="1938338"/>
          <p14:tracePt t="171934" x="8947150" y="1938338"/>
          <p14:tracePt t="171950" x="8966200" y="1938338"/>
          <p14:tracePt t="171967" x="8983663" y="1938338"/>
          <p14:tracePt t="172038" x="8947150" y="1938338"/>
          <p14:tracePt t="172051" x="8894763" y="1955800"/>
          <p14:tracePt t="172063" x="8813800" y="1973263"/>
          <p14:tracePt t="172076" x="8759825" y="1973263"/>
          <p14:tracePt t="172087" x="8688388" y="1982788"/>
          <p14:tracePt t="172100" x="8653463" y="1982788"/>
          <p14:tracePt t="172117" x="8626475" y="1982788"/>
          <p14:tracePt t="172134" x="8616950" y="1982788"/>
          <p14:tracePt t="172151" x="8609013" y="1982788"/>
          <p14:tracePt t="172195" x="8616950" y="1982788"/>
          <p14:tracePt t="172208" x="8653463" y="1982788"/>
          <p14:tracePt t="172220" x="8707438" y="1973263"/>
          <p14:tracePt t="172234" x="8804275" y="1955800"/>
          <p14:tracePt t="172251" x="8850313" y="1955800"/>
          <p14:tracePt t="172267" x="8894763" y="1955800"/>
          <p14:tracePt t="172302" x="8902700" y="1955800"/>
          <p14:tracePt t="172338" x="8875713" y="1955800"/>
          <p14:tracePt t="172350" x="8823325" y="1955800"/>
          <p14:tracePt t="172362" x="8751888" y="1955800"/>
          <p14:tracePt t="172375" x="8653463" y="1955800"/>
          <p14:tracePt t="172387" x="8564563" y="1955800"/>
          <p14:tracePt t="172401" x="8510588" y="1955800"/>
          <p14:tracePt t="172418" x="8466138" y="1955800"/>
          <p14:tracePt t="172436" x="8447088" y="1955800"/>
          <p14:tracePt t="172494" x="8474075" y="1955800"/>
          <p14:tracePt t="172508" x="8528050" y="1920875"/>
          <p14:tracePt t="172522" x="8626475" y="1920875"/>
          <p14:tracePt t="172534" x="8751888" y="1911350"/>
          <p14:tracePt t="172551" x="8823325" y="1911350"/>
          <p14:tracePt t="172569" x="8885238" y="1911350"/>
          <p14:tracePt t="172584" x="8894763" y="1911350"/>
          <p14:tracePt t="172600" x="8902700" y="1911350"/>
          <p14:tracePt t="172639" x="8894763" y="1911350"/>
          <p14:tracePt t="172652" x="8840788" y="1911350"/>
          <p14:tracePt t="172666" x="8769350" y="1911350"/>
          <p14:tracePt t="172683" x="8688388" y="1911350"/>
          <p14:tracePt t="172699" x="8643938" y="1911350"/>
          <p14:tracePt t="172783" x="8670925" y="1911350"/>
          <p14:tracePt t="172795" x="8707438" y="1911350"/>
          <p14:tracePt t="172807" x="8724900" y="1911350"/>
          <p14:tracePt t="172820" x="8742363" y="1911350"/>
          <p14:tracePt t="172833" x="8751888" y="1911350"/>
          <p14:tracePt t="172941" x="8732838" y="1911350"/>
          <p14:tracePt t="172967" x="8724900" y="1911350"/>
          <p14:tracePt t="173003" x="8715375" y="1911350"/>
          <p14:tracePt t="173087" x="8707438" y="1911350"/>
          <p14:tracePt t="173483" x="8707438" y="1920875"/>
          <p14:tracePt t="173495" x="8680450" y="1946275"/>
          <p14:tracePt t="173507" x="8636000" y="1973263"/>
          <p14:tracePt t="173519" x="8555038" y="2036763"/>
          <p14:tracePt t="173535" x="8447088" y="2125663"/>
          <p14:tracePt t="173551" x="8313738" y="2241550"/>
          <p14:tracePt t="173570" x="8027988" y="2492375"/>
          <p14:tracePt t="173584" x="7894638" y="2608263"/>
          <p14:tracePt t="173601" x="7759700" y="2724150"/>
          <p14:tracePt t="173618" x="7537450" y="2946400"/>
          <p14:tracePt t="173635" x="7466013" y="3054350"/>
          <p14:tracePt t="173651" x="7402513" y="3116263"/>
          <p14:tracePt t="173668" x="7385050" y="3152775"/>
          <p14:tracePt t="173685" x="7367588" y="3160713"/>
          <p14:tracePt t="173716" x="7385050" y="3170238"/>
          <p14:tracePt t="173733" x="7402513" y="3170238"/>
          <p14:tracePt t="173750" x="7456488" y="3170238"/>
          <p14:tracePt t="173767" x="7493000" y="3135313"/>
          <p14:tracePt t="173787" x="7527925" y="3071813"/>
          <p14:tracePt t="173802" x="7527925" y="3044825"/>
          <p14:tracePt t="173818" x="7527925" y="3036888"/>
          <p14:tracePt t="173834" x="7527925" y="3027363"/>
          <p14:tracePt t="173859" x="7537450" y="3027363"/>
          <p14:tracePt t="173882" x="7537450" y="3036888"/>
          <p14:tracePt t="173894" x="7554913" y="3089275"/>
          <p14:tracePt t="173907" x="7554913" y="3143250"/>
          <p14:tracePt t="173919" x="7554913" y="3197225"/>
          <p14:tracePt t="173933" x="7554913" y="3241675"/>
          <p14:tracePt t="173950" x="7545388" y="3278188"/>
          <p14:tracePt t="173967" x="7493000" y="3375025"/>
          <p14:tracePt t="173984" x="7446963" y="3438525"/>
          <p14:tracePt t="174000" x="7385050" y="3482975"/>
          <p14:tracePt t="174018" x="7251700" y="3527425"/>
          <p14:tracePt t="174034" x="7224713" y="3536950"/>
          <p14:tracePt t="174050" x="7207250" y="3554413"/>
          <p14:tracePt t="174067" x="7197725" y="3554413"/>
          <p14:tracePt t="174083" x="7197725" y="3563938"/>
          <p14:tracePt t="174100" x="7161213" y="3589338"/>
          <p14:tracePt t="174117" x="7153275" y="3608388"/>
          <p14:tracePt t="174133" x="7153275" y="3616325"/>
          <p14:tracePt t="174150" x="7143750" y="3625850"/>
          <p14:tracePt t="174166" x="7143750" y="3635375"/>
          <p14:tracePt t="174183" x="7143750" y="3643313"/>
          <p14:tracePt t="174216" x="7143750" y="3652838"/>
          <p14:tracePt t="174233" x="7126288" y="3687763"/>
          <p14:tracePt t="174250" x="7116763" y="3687763"/>
          <p14:tracePt t="174267" x="7116763" y="3697288"/>
          <p14:tracePt t="174300" x="7116763" y="3706813"/>
          <p14:tracePt t="174461" x="7116763" y="3697288"/>
          <p14:tracePt t="174473" x="7116763" y="3687763"/>
          <p14:tracePt t="174485" x="7116763" y="3662363"/>
          <p14:tracePt t="174500" x="7116763" y="3608388"/>
          <p14:tracePt t="174517" x="7116763" y="3536950"/>
          <p14:tracePt t="174533" x="7081838" y="3251200"/>
          <p14:tracePt t="174550" x="7045325" y="3054350"/>
          <p14:tracePt t="174567" x="7010400" y="2840038"/>
          <p14:tracePt t="174583" x="6929438" y="2544763"/>
          <p14:tracePt t="174600" x="6911975" y="2438400"/>
          <p14:tracePt t="174617" x="6884988" y="2366963"/>
          <p14:tracePt t="174633" x="6884988" y="2339975"/>
          <p14:tracePt t="174666" x="6875463" y="2322513"/>
          <p14:tracePt t="174705" x="6875463" y="2312988"/>
          <p14:tracePt t="174751" x="6875463" y="2278063"/>
          <p14:tracePt t="174764" x="6875463" y="2232025"/>
          <p14:tracePt t="174777" x="6875463" y="2214563"/>
          <p14:tracePt t="174789" x="6867525" y="2160588"/>
          <p14:tracePt t="174802" x="6867525" y="2116138"/>
          <p14:tracePt t="174818" x="6867525" y="2081213"/>
          <p14:tracePt t="174834" x="6867525" y="2027238"/>
          <p14:tracePt t="174851" x="6867525" y="1955800"/>
          <p14:tracePt t="174868" x="6867525" y="1928813"/>
          <p14:tracePt t="174885" x="6867525" y="1857375"/>
          <p14:tracePt t="174901" x="6867525" y="1839913"/>
          <p14:tracePt t="174921" x="6875463" y="1839913"/>
          <p14:tracePt t="174969" x="6875463" y="1857375"/>
          <p14:tracePt t="174980" x="6875463" y="1874838"/>
          <p14:tracePt t="174992" x="6894513" y="1920875"/>
          <p14:tracePt t="175005" x="6902450" y="1973263"/>
          <p14:tracePt t="175019" x="6921500" y="2071688"/>
          <p14:tracePt t="175033" x="6921500" y="2143125"/>
          <p14:tracePt t="175050" x="6921500" y="2224088"/>
          <p14:tracePt t="175067" x="6921500" y="2278063"/>
          <p14:tracePt t="175100" x="6921500" y="2295525"/>
          <p14:tracePt t="175160" x="6921500" y="2286000"/>
          <p14:tracePt t="175172" x="6921500" y="2268538"/>
          <p14:tracePt t="175184" x="6921500" y="2232025"/>
          <p14:tracePt t="175198" x="6938963" y="2135188"/>
          <p14:tracePt t="175211" x="6956425" y="2017713"/>
          <p14:tracePt t="175223" x="6956425" y="1874838"/>
          <p14:tracePt t="175237" x="6973888" y="1704975"/>
          <p14:tracePt t="175252" x="6973888" y="1625600"/>
          <p14:tracePt t="175268" x="6973888" y="1571625"/>
          <p14:tracePt t="175284" x="6973888" y="1544638"/>
          <p14:tracePt t="175355" x="6973888" y="1554163"/>
          <p14:tracePt t="175367" x="6973888" y="1562100"/>
          <p14:tracePt t="175378" x="6973888" y="1571625"/>
          <p14:tracePt t="175393" x="6973888" y="1598613"/>
          <p14:tracePt t="175404" x="6973888" y="1608138"/>
          <p14:tracePt t="175418" x="6973888" y="1616075"/>
          <p14:tracePt t="175434" x="6973888" y="1633538"/>
          <p14:tracePt t="175451" x="6973888" y="1670050"/>
          <p14:tracePt t="175468" x="6973888" y="1697038"/>
          <p14:tracePt t="175485" x="6973888" y="1731963"/>
          <p14:tracePt t="175501" x="6965950" y="1795463"/>
          <p14:tracePt t="175518" x="6965950" y="1830388"/>
          <p14:tracePt t="175534" x="6965950" y="1857375"/>
          <p14:tracePt t="175551" x="6965950" y="1884363"/>
          <p14:tracePt t="175568" x="6965950" y="1901825"/>
          <p14:tracePt t="175584" x="6965950" y="1920875"/>
          <p14:tracePt t="175601" x="6965950" y="1938338"/>
          <p14:tracePt t="175617" x="6965950" y="1965325"/>
          <p14:tracePt t="175634" x="6965950" y="1982788"/>
          <p14:tracePt t="175650" x="6965950" y="1992313"/>
          <p14:tracePt t="175667" x="6965950" y="2000250"/>
          <p14:tracePt t="175700" x="6965950" y="2009775"/>
          <p14:tracePt t="179035" x="6956425" y="1928813"/>
          <p14:tracePt t="179047" x="6938963" y="1776413"/>
          <p14:tracePt t="179060" x="6921500" y="1652588"/>
          <p14:tracePt t="179072" x="6884988" y="1554163"/>
          <p14:tracePt t="179084" x="6884988" y="1517650"/>
          <p14:tracePt t="179101" x="6875463" y="1490663"/>
          <p14:tracePt t="179118" x="6875463" y="1482725"/>
          <p14:tracePt t="179193" x="6875463" y="1509713"/>
          <p14:tracePt t="179206" x="6875463" y="1562100"/>
          <p14:tracePt t="179218" x="6875463" y="1616075"/>
          <p14:tracePt t="179235" x="6875463" y="1670050"/>
          <p14:tracePt t="179254" x="6875463" y="1741488"/>
          <p14:tracePt t="179268" x="6875463" y="1776413"/>
          <p14:tracePt t="179286" x="6875463" y="1803400"/>
          <p14:tracePt t="179302" x="6858000" y="1822450"/>
          <p14:tracePt t="179336" x="6858000" y="1830388"/>
          <p14:tracePt t="179360" x="6858000" y="1849438"/>
          <p14:tracePt t="179372" x="6858000" y="1866900"/>
          <p14:tracePt t="179386" x="6850063" y="1874838"/>
          <p14:tracePt t="179402" x="6850063" y="1884363"/>
          <p14:tracePt t="179418" x="6850063" y="1893888"/>
          <p14:tracePt t="179435" x="6850063" y="1938338"/>
          <p14:tracePt t="179452" x="6840538" y="1946275"/>
          <p14:tracePt t="179470" x="6840538" y="2009775"/>
          <p14:tracePt t="179485" x="6840538" y="2017713"/>
          <p14:tracePt t="179502" x="6840538" y="2036763"/>
          <p14:tracePt t="179519" x="6831013" y="2071688"/>
          <p14:tracePt t="179535" x="6831013" y="2081213"/>
          <p14:tracePt t="179552" x="6831013" y="2098675"/>
          <p14:tracePt t="179568" x="6831013" y="2108200"/>
          <p14:tracePt t="179615" x="6831013" y="2089150"/>
          <p14:tracePt t="179628" x="6831013" y="2054225"/>
          <p14:tracePt t="179640" x="6850063" y="1965325"/>
          <p14:tracePt t="179653" x="6867525" y="1839913"/>
          <p14:tracePt t="179667" x="6884988" y="1687513"/>
          <p14:tracePt t="179684" x="6921500" y="1562100"/>
          <p14:tracePt t="179701" x="6938963" y="1473200"/>
          <p14:tracePt t="179717" x="6938963" y="1465263"/>
          <p14:tracePt t="179734" x="6938963" y="1455738"/>
          <p14:tracePt t="179796" x="6938963" y="1473200"/>
          <p14:tracePt t="179808" x="6938963" y="1500188"/>
          <p14:tracePt t="179822" x="6946900" y="1571625"/>
          <p14:tracePt t="179835" x="6946900" y="1643063"/>
          <p14:tracePt t="179852" x="6946900" y="1741488"/>
          <p14:tracePt t="179869" x="6946900" y="1911350"/>
          <p14:tracePt t="179885" x="6946900" y="1965325"/>
          <p14:tracePt t="179902" x="6946900" y="1992313"/>
          <p14:tracePt t="179918" x="6946900" y="2009775"/>
          <p14:tracePt t="179935" x="6946900" y="2017713"/>
          <p14:tracePt t="180013" x="6946900" y="2000250"/>
          <p14:tracePt t="180025" x="6965950" y="1965325"/>
          <p14:tracePt t="180038" x="6965950" y="1920875"/>
          <p14:tracePt t="180051" x="6965950" y="1901825"/>
          <p14:tracePt t="180068" x="6965950" y="1874838"/>
          <p14:tracePt t="180084" x="6965950" y="1812925"/>
          <p14:tracePt t="180101" x="6965950" y="1803400"/>
          <p14:tracePt t="180117" x="6965950" y="1795463"/>
          <p14:tracePt t="180134" x="6965950" y="1785938"/>
          <p14:tracePt t="180182" x="6973888" y="1822450"/>
          <p14:tracePt t="180195" x="6973888" y="1857375"/>
          <p14:tracePt t="180207" x="6992938" y="1884363"/>
          <p14:tracePt t="180219" x="6992938" y="1920875"/>
          <p14:tracePt t="180235" x="6992938" y="1955800"/>
          <p14:tracePt t="180252" x="6992938" y="1982788"/>
          <p14:tracePt t="180268" x="6992938" y="2000250"/>
          <p14:tracePt t="180524" x="6992938" y="2081213"/>
          <p14:tracePt t="180536" x="6992938" y="2206625"/>
          <p14:tracePt t="180547" x="6992938" y="2295525"/>
          <p14:tracePt t="180560" x="6992938" y="2374900"/>
          <p14:tracePt t="180571" x="6983413" y="2411413"/>
          <p14:tracePt t="180585" x="6983413" y="2438400"/>
          <p14:tracePt t="180602" x="6983413" y="2446338"/>
          <p14:tracePt t="180682" x="6983413" y="2393950"/>
          <p14:tracePt t="180694" x="6973888" y="2357438"/>
          <p14:tracePt t="180706" x="6956425" y="2303463"/>
          <p14:tracePt t="180719" x="6921500" y="2197100"/>
          <p14:tracePt t="180735" x="6911975" y="2143125"/>
          <p14:tracePt t="180754" x="6875463" y="1920875"/>
          <p14:tracePt t="180768" x="6867525" y="1884363"/>
          <p14:tracePt t="180785" x="6867525" y="1857375"/>
          <p14:tracePt t="180801" x="6867525" y="1839913"/>
          <p14:tracePt t="180895" x="6867525" y="1849438"/>
          <p14:tracePt t="180907" x="6867525" y="1857375"/>
          <p14:tracePt t="180918" x="6867525" y="1884363"/>
          <p14:tracePt t="180930" x="6867525" y="1955800"/>
          <p14:tracePt t="180942" x="6867525" y="2027238"/>
          <p14:tracePt t="180954" x="6884988" y="2071688"/>
          <p14:tracePt t="180967" x="6884988" y="2108200"/>
          <p14:tracePt t="180984" x="6884988" y="2116138"/>
          <p14:tracePt t="181004" x="6884988" y="2135188"/>
          <p14:tracePt t="181074" x="6884988" y="2116138"/>
          <p14:tracePt t="181087" x="6884988" y="2044700"/>
          <p14:tracePt t="181099" x="6894513" y="1965325"/>
          <p14:tracePt t="181111" x="6894513" y="1849438"/>
          <p14:tracePt t="181122" x="6894513" y="1795463"/>
          <p14:tracePt t="181138" x="6894513" y="1751013"/>
          <p14:tracePt t="181152" x="6894513" y="1741488"/>
          <p14:tracePt t="181168" x="6894513" y="1731963"/>
          <p14:tracePt t="181222" x="6902450" y="1731963"/>
          <p14:tracePt t="181234" x="6902450" y="1741488"/>
          <p14:tracePt t="181247" x="6902450" y="1758950"/>
          <p14:tracePt t="181259" x="6902450" y="1803400"/>
          <p14:tracePt t="181271" x="6902450" y="1857375"/>
          <p14:tracePt t="181286" x="6902450" y="1928813"/>
          <p14:tracePt t="181301" x="6884988" y="2009775"/>
          <p14:tracePt t="181318" x="6875463" y="2098675"/>
          <p14:tracePt t="181334" x="6858000" y="2125663"/>
          <p14:tracePt t="181351" x="6858000" y="2135188"/>
          <p14:tracePt t="181413" x="6867525" y="2098675"/>
          <p14:tracePt t="181426" x="6875463" y="2044700"/>
          <p14:tracePt t="181438" x="6875463" y="1946275"/>
          <p14:tracePt t="181450" x="6894513" y="1893888"/>
          <p14:tracePt t="181467" x="6894513" y="1822450"/>
          <p14:tracePt t="181486" x="6894513" y="1741488"/>
          <p14:tracePt t="181502" x="6894513" y="1714500"/>
          <p14:tracePt t="181535" x="6894513" y="1704975"/>
          <p14:tracePt t="181571" x="6894513" y="1697038"/>
          <p14:tracePt t="181583" x="6884988" y="1697038"/>
          <p14:tracePt t="181657" x="6884988" y="1704975"/>
          <p14:tracePt t="181667" x="6884988" y="1741488"/>
          <p14:tracePt t="181680" x="6884988" y="1812925"/>
          <p14:tracePt t="181692" x="6894513" y="1920875"/>
          <p14:tracePt t="181705" x="6894513" y="2009775"/>
          <p14:tracePt t="181718" x="6894513" y="2089150"/>
          <p14:tracePt t="181735" x="6894513" y="2125663"/>
          <p14:tracePt t="181752" x="6894513" y="2170113"/>
          <p14:tracePt t="181769" x="6894513" y="2179638"/>
          <p14:tracePt t="181834" x="6894513" y="2143125"/>
          <p14:tracePt t="181846" x="6894513" y="2071688"/>
          <p14:tracePt t="181858" x="6911975" y="1928813"/>
          <p14:tracePt t="181870" x="6929438" y="1803400"/>
          <p14:tracePt t="181884" x="6946900" y="1751013"/>
          <p14:tracePt t="181901" x="6956425" y="1714500"/>
          <p14:tracePt t="181917" x="6956425" y="1697038"/>
          <p14:tracePt t="181934" x="6956425" y="1687513"/>
          <p14:tracePt t="181990" x="6956425" y="1704975"/>
          <p14:tracePt t="182003" x="6973888" y="1724025"/>
          <p14:tracePt t="182014" x="6973888" y="1731963"/>
          <p14:tracePt t="182026" x="6983413" y="1768475"/>
          <p14:tracePt t="182038" x="6992938" y="1803400"/>
          <p14:tracePt t="182051" x="6992938" y="1857375"/>
          <p14:tracePt t="182067" x="7010400" y="1901825"/>
          <p14:tracePt t="182084" x="7018338" y="1928813"/>
          <p14:tracePt t="182716" x="7072313" y="1928813"/>
          <p14:tracePt t="182728" x="7143750" y="1928813"/>
          <p14:tracePt t="182740" x="7242175" y="1928813"/>
          <p14:tracePt t="182753" x="7313613" y="1928813"/>
          <p14:tracePt t="182770" x="7385050" y="1928813"/>
          <p14:tracePt t="182787" x="7439025" y="1928813"/>
          <p14:tracePt t="182801" x="7608888" y="1928813"/>
          <p14:tracePt t="182818" x="7707313" y="1928813"/>
          <p14:tracePt t="182835" x="7875588" y="1928813"/>
          <p14:tracePt t="182851" x="7947025" y="1928813"/>
          <p14:tracePt t="182869" x="8027988" y="1928813"/>
          <p14:tracePt t="182885" x="8116888" y="1928813"/>
          <p14:tracePt t="182902" x="8170863" y="1928813"/>
          <p14:tracePt t="182919" x="8242300" y="1928813"/>
          <p14:tracePt t="182935" x="8412163" y="1938338"/>
          <p14:tracePt t="182952" x="8518525" y="1973263"/>
          <p14:tracePt t="182969" x="8670925" y="1992313"/>
          <p14:tracePt t="182985" x="8697913" y="2000250"/>
          <p14:tracePt t="183002" x="8715375" y="2000250"/>
          <p14:tracePt t="183019" x="8732838" y="2000250"/>
          <p14:tracePt t="183035" x="8751888" y="2000250"/>
          <p14:tracePt t="183053" x="8769350" y="2000250"/>
          <p14:tracePt t="183085" x="8778875" y="2000250"/>
          <p14:tracePt t="183643" x="8778875" y="1992313"/>
          <p14:tracePt t="183754" x="8769350" y="1992313"/>
          <p14:tracePt t="184442" x="8759825" y="1992313"/>
          <p14:tracePt t="184514" x="8751888" y="1992313"/>
          <p14:tracePt t="184551" x="8732838" y="1992313"/>
          <p14:tracePt t="184587" x="8724900" y="1992313"/>
          <p14:tracePt t="184599" x="8715375" y="1992313"/>
          <p14:tracePt t="184609" x="8697913" y="1992313"/>
          <p14:tracePt t="184621" x="8653463" y="2009775"/>
          <p14:tracePt t="184634" x="8599488" y="2027238"/>
          <p14:tracePt t="184651" x="8545513" y="2054225"/>
          <p14:tracePt t="184668" x="8483600" y="2063750"/>
          <p14:tracePt t="184684" x="8367713" y="2116138"/>
          <p14:tracePt t="184701" x="8313738" y="2143125"/>
          <p14:tracePt t="184718" x="8207375" y="2197100"/>
          <p14:tracePt t="184734" x="8170863" y="2224088"/>
          <p14:tracePt t="184751" x="8116888" y="2251075"/>
          <p14:tracePt t="184768" x="7966075" y="2349500"/>
          <p14:tracePt t="184785" x="7921625" y="2411413"/>
          <p14:tracePt t="184801" x="7875588" y="2455863"/>
          <p14:tracePt t="184818" x="7813675" y="2536825"/>
          <p14:tracePt t="184834" x="7778750" y="2608263"/>
          <p14:tracePt t="184851" x="7769225" y="2741613"/>
          <p14:tracePt t="184868" x="7769225" y="2795588"/>
          <p14:tracePt t="184885" x="7769225" y="2867025"/>
          <p14:tracePt t="184901" x="7769225" y="2955925"/>
          <p14:tracePt t="184918" x="7786688" y="2992438"/>
          <p14:tracePt t="184934" x="7813675" y="3054350"/>
          <p14:tracePt t="185217" x="7769225" y="3135313"/>
          <p14:tracePt t="185228" x="7697788" y="3268663"/>
          <p14:tracePt t="185241" x="7643813" y="3394075"/>
          <p14:tracePt t="185255" x="7589838" y="3517900"/>
          <p14:tracePt t="185269" x="7537450" y="3598863"/>
          <p14:tracePt t="185285" x="7510463" y="3662363"/>
          <p14:tracePt t="185301" x="7483475" y="3714750"/>
          <p14:tracePt t="185336" x="7473950" y="3733800"/>
          <p14:tracePt t="185352" x="7466013" y="3778250"/>
          <p14:tracePt t="185368" x="7429500" y="3849688"/>
          <p14:tracePt t="185385" x="7358063" y="3973513"/>
          <p14:tracePt t="185402" x="7340600" y="4010025"/>
          <p14:tracePt t="185419" x="7331075" y="4037013"/>
          <p14:tracePt t="185435" x="7313613" y="4044950"/>
          <p14:tracePt t="185468" x="7313613" y="4054475"/>
          <p14:tracePt t="185491" x="7304088" y="4054475"/>
          <p14:tracePt t="185792" x="7286625" y="4054475"/>
          <p14:tracePt t="185804" x="7286625" y="4044950"/>
          <p14:tracePt t="185819" x="7286625" y="4027488"/>
          <p14:tracePt t="185835" x="7286625" y="4019550"/>
          <p14:tracePt t="185852" x="7242175" y="3867150"/>
          <p14:tracePt t="185868" x="7207250" y="3697288"/>
          <p14:tracePt t="185885" x="7143750" y="3429000"/>
          <p14:tracePt t="185901" x="7037388" y="2509838"/>
          <p14:tracePt t="185918" x="7037388" y="1973263"/>
          <p14:tracePt t="185934" x="7054850" y="1517650"/>
          <p14:tracePt t="185951" x="7170738" y="857250"/>
          <p14:tracePt t="185968" x="7207250" y="714375"/>
          <p14:tracePt t="185984" x="7224713" y="633413"/>
          <p14:tracePt t="186001" x="7232650" y="625475"/>
          <p14:tracePt t="186034" x="7232650" y="660400"/>
          <p14:tracePt t="186052" x="7232650" y="750888"/>
          <p14:tracePt t="186068" x="7161213" y="1133475"/>
          <p14:tracePt t="186085" x="7143750" y="1303338"/>
          <p14:tracePt t="186102" x="7108825" y="1455738"/>
          <p14:tracePt t="186119" x="7064375" y="1554163"/>
          <p14:tracePt t="186136" x="7064375" y="1581150"/>
          <p14:tracePt t="186155" x="7064375" y="1589088"/>
          <p14:tracePt t="186186" x="7064375" y="1598613"/>
          <p14:tracePt t="186214" x="7064375" y="1608138"/>
          <p14:tracePt t="186226" x="7064375" y="1643063"/>
          <p14:tracePt t="186239" x="7064375" y="1679575"/>
          <p14:tracePt t="186253" x="7072313" y="1731963"/>
          <p14:tracePt t="186270" x="7072313" y="1812925"/>
          <p14:tracePt t="186285" x="7089775" y="1911350"/>
          <p14:tracePt t="186302" x="7108825" y="2108200"/>
          <p14:tracePt t="186318" x="7108825" y="2179638"/>
          <p14:tracePt t="186335" x="7099300" y="2357438"/>
          <p14:tracePt t="186353" x="7099300" y="2411413"/>
          <p14:tracePt t="186371" x="7099300" y="2455863"/>
          <p14:tracePt t="186457" x="7099300" y="2438400"/>
          <p14:tracePt t="186468" x="7108825" y="2357438"/>
          <p14:tracePt t="186480" x="7153275" y="2259013"/>
          <p14:tracePt t="186491" x="7197725" y="2081213"/>
          <p14:tracePt t="186503" x="7251700" y="1938338"/>
          <p14:tracePt t="186518" x="7286625" y="1812925"/>
          <p14:tracePt t="186535" x="7304088" y="1731963"/>
          <p14:tracePt t="186551" x="7304088" y="1697038"/>
          <p14:tracePt t="186568" x="7304088" y="1687513"/>
          <p14:tracePt t="186614" x="7304088" y="1697038"/>
          <p14:tracePt t="186626" x="7304088" y="1714500"/>
          <p14:tracePt t="186638" x="7313613" y="1741488"/>
          <p14:tracePt t="186653" x="7313613" y="1839913"/>
          <p14:tracePt t="186669" x="7331075" y="1911350"/>
          <p14:tracePt t="186686" x="7331075" y="2081213"/>
          <p14:tracePt t="186702" x="7331075" y="2135188"/>
          <p14:tracePt t="186720" x="7331075" y="2187575"/>
          <p14:tracePt t="186737" x="7331075" y="2224088"/>
          <p14:tracePt t="186769" x="7331075" y="2232025"/>
          <p14:tracePt t="186817" x="7331075" y="2224088"/>
          <p14:tracePt t="186828" x="7331075" y="2214563"/>
          <p14:tracePt t="186841" x="7331075" y="2160588"/>
          <p14:tracePt t="186854" x="7331075" y="2108200"/>
          <p14:tracePt t="186868" x="7331075" y="2044700"/>
          <p14:tracePt t="186885" x="7331075" y="1920875"/>
          <p14:tracePt t="186902" x="7323138" y="1785938"/>
          <p14:tracePt t="186919" x="7323138" y="1768475"/>
          <p14:tracePt t="186936" x="7313613" y="1758950"/>
          <p14:tracePt t="187010" x="7313613" y="1768475"/>
          <p14:tracePt t="187022" x="7313613" y="1776413"/>
          <p14:tracePt t="187035" x="7313613" y="1812925"/>
          <p14:tracePt t="187047" x="7313613" y="1884363"/>
          <p14:tracePt t="187058" x="7313613" y="1955800"/>
          <p14:tracePt t="187070" x="7313613" y="2027238"/>
          <p14:tracePt t="187084" x="7313613" y="2108200"/>
          <p14:tracePt t="187101" x="7313613" y="2143125"/>
          <p14:tracePt t="187118" x="7313613" y="2187575"/>
          <p14:tracePt t="187134" x="7313613" y="2197100"/>
          <p14:tracePt t="187152" x="7313613" y="2214563"/>
          <p14:tracePt t="187203" x="7313613" y="2206625"/>
          <p14:tracePt t="187217" x="7313613" y="2197100"/>
          <p14:tracePt t="187229" x="7313613" y="2179638"/>
          <p14:tracePt t="187240" x="7313613" y="2108200"/>
          <p14:tracePt t="187255" x="7313613" y="2071688"/>
          <p14:tracePt t="187269" x="7313613" y="2044700"/>
          <p14:tracePt t="187286" x="7313613" y="2027238"/>
          <p14:tracePt t="187303" x="7313613" y="1946275"/>
          <p14:tracePt t="187320" x="7296150" y="1911350"/>
          <p14:tracePt t="187335" x="7296150" y="1893888"/>
          <p14:tracePt t="187352" x="7286625" y="1884363"/>
          <p14:tracePt t="187369" x="7286625" y="1874838"/>
          <p14:tracePt t="187472" x="7286625" y="1884363"/>
          <p14:tracePt t="187495" x="7286625" y="1901825"/>
          <p14:tracePt t="187519" x="7286625" y="1911350"/>
          <p14:tracePt t="187543" x="7286625" y="1920875"/>
          <p14:tracePt t="187568" x="7286625" y="1928813"/>
          <p14:tracePt t="187579" x="7286625" y="1938338"/>
          <p14:tracePt t="187590" x="7286625" y="1946275"/>
          <p14:tracePt t="187603" x="7286625" y="1973263"/>
          <p14:tracePt t="187619" x="7304088" y="1982788"/>
          <p14:tracePt t="187636" x="7304088" y="2017713"/>
          <p14:tracePt t="187653" x="7304088" y="2063750"/>
          <p14:tracePt t="187669" x="7304088" y="2081213"/>
          <p14:tracePt t="187686" x="7313613" y="2135188"/>
          <p14:tracePt t="187702" x="7313613" y="2143125"/>
          <p14:tracePt t="187719" x="7313613" y="2152650"/>
          <p14:tracePt t="187737" x="7313613" y="2170113"/>
          <p14:tracePt t="187856" x="7313613" y="2160588"/>
          <p14:tracePt t="187868" x="7313613" y="2125663"/>
          <p14:tracePt t="187878" x="7304088" y="2071688"/>
          <p14:tracePt t="187890" x="7304088" y="2036763"/>
          <p14:tracePt t="187903" x="7304088" y="1982788"/>
          <p14:tracePt t="187918" x="7296150" y="1911350"/>
          <p14:tracePt t="187935" x="7296150" y="1857375"/>
          <p14:tracePt t="187952" x="7278688" y="1803400"/>
          <p14:tracePt t="187968" x="7278688" y="1795463"/>
          <p14:tracePt t="187985" x="7278688" y="1785938"/>
          <p14:tracePt t="188059" x="7278688" y="1795463"/>
          <p14:tracePt t="188087" x="7278688" y="1803400"/>
          <p14:tracePt t="188099" x="7278688" y="1812925"/>
          <p14:tracePt t="188110" x="7278688" y="1849438"/>
          <p14:tracePt t="188122" x="7278688" y="1884363"/>
          <p14:tracePt t="188136" x="7286625" y="1928813"/>
          <p14:tracePt t="188153" x="7286625" y="1982788"/>
          <p14:tracePt t="188170" x="7286625" y="2071688"/>
          <p14:tracePt t="188186" x="7286625" y="2108200"/>
          <p14:tracePt t="188203" x="7286625" y="2152650"/>
          <p14:tracePt t="188219" x="7286625" y="2206625"/>
          <p14:tracePt t="188236" x="7286625" y="2232025"/>
          <p14:tracePt t="188254" x="7286625" y="2251075"/>
          <p14:tracePt t="188286" x="7286625" y="2259013"/>
          <p14:tracePt t="188373" x="7286625" y="2241550"/>
          <p14:tracePt t="188385" x="7286625" y="2206625"/>
          <p14:tracePt t="188399" x="7286625" y="2160588"/>
          <p14:tracePt t="188410" x="7286625" y="2108200"/>
          <p14:tracePt t="188422" x="7286625" y="2054225"/>
          <p14:tracePt t="188436" x="7286625" y="2017713"/>
          <p14:tracePt t="188453" x="7286625" y="1982788"/>
          <p14:tracePt t="188470" x="7286625" y="1946275"/>
          <p14:tracePt t="188502" x="7286625" y="1938338"/>
          <p14:tracePt t="188591" x="7286625" y="1946275"/>
          <p14:tracePt t="188616" x="7286625" y="1955800"/>
          <p14:tracePt t="188629" x="7278688" y="1965325"/>
          <p14:tracePt t="188639" x="7278688" y="1992313"/>
          <p14:tracePt t="188653" x="7259638" y="2000250"/>
          <p14:tracePt t="188669" x="7259638" y="2017713"/>
          <p14:tracePt t="188688" x="7251700" y="2054225"/>
          <p14:tracePt t="188719" x="7251700" y="2063750"/>
          <p14:tracePt t="188736" x="7242175" y="2071688"/>
          <p14:tracePt t="189339" x="7242175" y="2089150"/>
          <p14:tracePt t="189365" x="7269163" y="2098675"/>
          <p14:tracePt t="189376" x="7278688" y="2108200"/>
          <p14:tracePt t="189388" x="7286625" y="2116138"/>
          <p14:tracePt t="189403" x="7296150" y="2125663"/>
          <p14:tracePt t="189419" x="7304088" y="2135188"/>
          <p14:tracePt t="189438" x="7304088" y="2143125"/>
          <p14:tracePt t="189462" x="7313613" y="2160588"/>
          <p14:tracePt t="189485" x="7313613" y="2170113"/>
          <p14:tracePt t="189497" x="7313613" y="2179638"/>
          <p14:tracePt t="189509" x="7313613" y="2187575"/>
          <p14:tracePt t="189522" x="7313613" y="2197100"/>
          <p14:tracePt t="189544" x="7313613" y="2206625"/>
          <p14:tracePt t="189581" x="7313613" y="2214563"/>
          <p14:tracePt t="189654" x="7313613" y="2232025"/>
          <p14:tracePt t="190054" x="7304088" y="2232025"/>
          <p14:tracePt t="191149" x="7296150" y="2232025"/>
          <p14:tracePt t="191196" x="7286625" y="2232025"/>
          <p14:tracePt t="191232" x="7278688" y="2232025"/>
          <p14:tracePt t="191270" x="7278688" y="2224088"/>
          <p14:tracePt t="191293" x="7269163" y="2224088"/>
          <p14:tracePt t="191317" x="7251700" y="2224088"/>
          <p14:tracePt t="191328" x="7242175" y="2224088"/>
          <p14:tracePt t="191342" x="7224713" y="2224088"/>
          <p14:tracePt t="191354" x="7215188" y="2214563"/>
          <p14:tracePt t="191369" x="7207250" y="2214563"/>
          <p14:tracePt t="191392" x="7188200" y="2214563"/>
          <p14:tracePt t="191404" x="7180263" y="2214563"/>
          <p14:tracePt t="191427" x="7180263" y="2206625"/>
          <p14:tracePt t="191439" x="7170738" y="2206625"/>
          <p14:tracePt t="191501" x="7170738" y="2197100"/>
          <p14:tracePt t="191562" x="7180263" y="2197100"/>
          <p14:tracePt t="191574" x="7207250" y="2197100"/>
          <p14:tracePt t="191586" x="7232650" y="2187575"/>
          <p14:tracePt t="191603" x="7286625" y="2170113"/>
          <p14:tracePt t="191622" x="7358063" y="2160588"/>
          <p14:tracePt t="191636" x="7402513" y="2143125"/>
          <p14:tracePt t="191653" x="7439025" y="2135188"/>
          <p14:tracePt t="191670" x="7518400" y="2116138"/>
          <p14:tracePt t="191686" x="7572375" y="2116138"/>
          <p14:tracePt t="191705" x="7697788" y="2108200"/>
          <p14:tracePt t="191720" x="7732713" y="2108200"/>
          <p14:tracePt t="191736" x="7778750" y="2108200"/>
          <p14:tracePt t="191754" x="7823200" y="2108200"/>
          <p14:tracePt t="191770" x="7831138" y="2108200"/>
          <p14:tracePt t="191788" x="7858125" y="2108200"/>
          <p14:tracePt t="191803" x="7894638" y="2108200"/>
          <p14:tracePt t="191820" x="7929563" y="2108200"/>
          <p14:tracePt t="191837" x="8037513" y="2108200"/>
          <p14:tracePt t="191854" x="8099425" y="2089150"/>
          <p14:tracePt t="191871" x="8170863" y="2071688"/>
          <p14:tracePt t="191886" x="8323263" y="2063750"/>
          <p14:tracePt t="191902" x="8375650" y="2044700"/>
          <p14:tracePt t="191920" x="8439150" y="2036763"/>
          <p14:tracePt t="191936" x="8447088" y="2036763"/>
          <p14:tracePt t="191952" x="8466138" y="2036763"/>
          <p14:tracePt t="191992" x="8456613" y="2036763"/>
          <p14:tracePt t="192005" x="8447088" y="2036763"/>
          <p14:tracePt t="192021" x="8385175" y="2036763"/>
          <p14:tracePt t="192037" x="8286750" y="2017713"/>
          <p14:tracePt t="192052" x="8116888" y="2017713"/>
          <p14:tracePt t="192069" x="7742238" y="1973263"/>
          <p14:tracePt t="192086" x="7545388" y="1973263"/>
          <p14:tracePt t="192102" x="7286625" y="1973263"/>
          <p14:tracePt t="192119" x="7242175" y="1973263"/>
          <p14:tracePt t="192136" x="7224713" y="1973263"/>
          <p14:tracePt t="192152" x="7215188" y="1973263"/>
          <p14:tracePt t="192222" x="7224713" y="1973263"/>
          <p14:tracePt t="192234" x="7259638" y="1965325"/>
          <p14:tracePt t="192246" x="7331075" y="1965325"/>
          <p14:tracePt t="192258" x="7429500" y="1946275"/>
          <p14:tracePt t="192271" x="7554913" y="1946275"/>
          <p14:tracePt t="192286" x="7670800" y="1946275"/>
          <p14:tracePt t="192303" x="7769225" y="1946275"/>
          <p14:tracePt t="192319" x="7894638" y="1946275"/>
          <p14:tracePt t="192336" x="7929563" y="1946275"/>
          <p14:tracePt t="192353" x="7956550" y="1955800"/>
          <p14:tracePt t="192369" x="7983538" y="1955800"/>
          <p14:tracePt t="192451" x="7956550" y="1955800"/>
          <p14:tracePt t="192463" x="7885113" y="1955800"/>
          <p14:tracePt t="192475" x="7786688" y="1955800"/>
          <p14:tracePt t="192489" x="7643813" y="1946275"/>
          <p14:tracePt t="192504" x="7500938" y="1946275"/>
          <p14:tracePt t="192520" x="7385050" y="1946275"/>
          <p14:tracePt t="192537" x="7269163" y="1946275"/>
          <p14:tracePt t="192553" x="7259638" y="1946275"/>
          <p14:tracePt t="192570" x="7251700" y="1946275"/>
          <p14:tracePt t="192644" x="7286625" y="1946275"/>
          <p14:tracePt t="192657" x="7358063" y="1928813"/>
          <p14:tracePt t="192670" x="7473950" y="1928813"/>
          <p14:tracePt t="192687" x="7626350" y="1911350"/>
          <p14:tracePt t="192703" x="7742238" y="1911350"/>
          <p14:tracePt t="192720" x="7956550" y="1911350"/>
          <p14:tracePt t="192737" x="8064500" y="1893888"/>
          <p14:tracePt t="192755" x="8108950" y="1893888"/>
          <p14:tracePt t="192770" x="8116888" y="1893888"/>
          <p14:tracePt t="192787" x="8126413" y="1893888"/>
          <p14:tracePt t="192886" x="8089900" y="1893888"/>
          <p14:tracePt t="192899" x="8001000" y="1911350"/>
          <p14:tracePt t="192911" x="7858125" y="1911350"/>
          <p14:tracePt t="192923" x="7715250" y="1911350"/>
          <p14:tracePt t="192936" x="7616825" y="1911350"/>
          <p14:tracePt t="192953" x="7500938" y="1911350"/>
          <p14:tracePt t="192970" x="7421563" y="1911350"/>
          <p14:tracePt t="192986" x="7412038" y="1911350"/>
          <p14:tracePt t="193003" x="7402513" y="1911350"/>
          <p14:tracePt t="193068" x="7412038" y="1911350"/>
          <p14:tracePt t="193081" x="7421563" y="1911350"/>
          <p14:tracePt t="193093" x="7456488" y="1911350"/>
          <p14:tracePt t="193106" x="7527925" y="1911350"/>
          <p14:tracePt t="193120" x="7626350" y="1911350"/>
          <p14:tracePt t="193137" x="7724775" y="1911350"/>
          <p14:tracePt t="193153" x="7921625" y="1928813"/>
          <p14:tracePt t="193170" x="7974013" y="1938338"/>
          <p14:tracePt t="193188" x="8018463" y="1938338"/>
          <p14:tracePt t="193204" x="8027988" y="1938338"/>
          <p14:tracePt t="193236" x="8027988" y="1955800"/>
          <p14:tracePt t="193282" x="8018463" y="1955800"/>
          <p14:tracePt t="193294" x="7983538" y="1955800"/>
          <p14:tracePt t="193306" x="7912100" y="1955800"/>
          <p14:tracePt t="193320" x="7786688" y="1955800"/>
          <p14:tracePt t="193335" x="7715250" y="1955800"/>
          <p14:tracePt t="193352" x="7643813" y="1955800"/>
          <p14:tracePt t="193369" x="7564438" y="1955800"/>
          <p14:tracePt t="193385" x="7554913" y="1955800"/>
          <p14:tracePt t="193402" x="7545388" y="1955800"/>
          <p14:tracePt t="193464" x="7554913" y="1955800"/>
          <p14:tracePt t="193476" x="7564438" y="1955800"/>
          <p14:tracePt t="193488" x="7581900" y="1955800"/>
          <p14:tracePt t="193500" x="7626350" y="1955800"/>
          <p14:tracePt t="193511" x="7715250" y="1955800"/>
          <p14:tracePt t="193523" x="7831138" y="1955800"/>
          <p14:tracePt t="193537" x="7956550" y="1955800"/>
          <p14:tracePt t="193553" x="8072438" y="1955800"/>
          <p14:tracePt t="193570" x="8135938" y="1965325"/>
          <p14:tracePt t="193586" x="8188325" y="1965325"/>
          <p14:tracePt t="193603" x="8197850" y="1973263"/>
          <p14:tracePt t="193695" x="8188325" y="1973263"/>
          <p14:tracePt t="193707" x="8116888" y="1973263"/>
          <p14:tracePt t="193720" x="7974013" y="1973263"/>
          <p14:tracePt t="193736" x="7831138" y="1973263"/>
          <p14:tracePt t="193755" x="7564438" y="1965325"/>
          <p14:tracePt t="193770" x="7466013" y="1965325"/>
          <p14:tracePt t="193786" x="7429500" y="1965325"/>
          <p14:tracePt t="193803" x="7402513" y="1955800"/>
          <p14:tracePt t="193819" x="7394575" y="1955800"/>
          <p14:tracePt t="193886" x="7402513" y="1955800"/>
          <p14:tracePt t="193898" x="7421563" y="1955800"/>
          <p14:tracePt t="193910" x="7466013" y="1955800"/>
          <p14:tracePt t="193921" x="7554913" y="1955800"/>
          <p14:tracePt t="193936" x="7697788" y="1955800"/>
          <p14:tracePt t="193952" x="7867650" y="1955800"/>
          <p14:tracePt t="193969" x="7983538" y="1955800"/>
          <p14:tracePt t="193985" x="8153400" y="1955800"/>
          <p14:tracePt t="194003" x="8180388" y="1955800"/>
          <p14:tracePt t="194021" x="8197850" y="1955800"/>
          <p14:tracePt t="194081" x="8170863" y="1955800"/>
          <p14:tracePt t="194093" x="8081963" y="1955800"/>
          <p14:tracePt t="194105" x="7966075" y="1955800"/>
          <p14:tracePt t="194120" x="7823200" y="1955800"/>
          <p14:tracePt t="194136" x="7680325" y="1955800"/>
          <p14:tracePt t="194153" x="7439025" y="1955800"/>
          <p14:tracePt t="194170" x="7367588" y="1955800"/>
          <p14:tracePt t="194186" x="7323138" y="1955800"/>
          <p14:tracePt t="194203" x="7304088" y="1955800"/>
          <p14:tracePt t="194274" x="7313613" y="1955800"/>
          <p14:tracePt t="194288" x="7367588" y="1955800"/>
          <p14:tracePt t="194299" x="7439025" y="1955800"/>
          <p14:tracePt t="194314" x="7564438" y="1955800"/>
          <p14:tracePt t="194326" x="7661275" y="1973263"/>
          <p14:tracePt t="194339" x="7778750" y="1973263"/>
          <p14:tracePt t="194353" x="7875588" y="1973263"/>
          <p14:tracePt t="194369" x="7947025" y="1973263"/>
          <p14:tracePt t="194386" x="8010525" y="1973263"/>
          <p14:tracePt t="194402" x="8018463" y="1973263"/>
          <p14:tracePt t="194419" x="8018463" y="1982788"/>
          <p14:tracePt t="194481" x="7974013" y="1982788"/>
          <p14:tracePt t="194494" x="7902575" y="1982788"/>
          <p14:tracePt t="194508" x="7804150" y="1982788"/>
          <p14:tracePt t="194520" x="7680325" y="1973263"/>
          <p14:tracePt t="194531" x="7581900" y="1955800"/>
          <p14:tracePt t="194543" x="7510463" y="1955800"/>
          <p14:tracePt t="194556" x="7456488" y="1946275"/>
          <p14:tracePt t="194569" x="7429500" y="1946275"/>
          <p14:tracePt t="194586" x="7421563" y="1946275"/>
          <p14:tracePt t="194604" x="7412038" y="1946275"/>
          <p14:tracePt t="194677" x="7421563" y="1946275"/>
          <p14:tracePt t="194689" x="7429500" y="1946275"/>
          <p14:tracePt t="194700" x="7483475" y="1946275"/>
          <p14:tracePt t="194712" x="7554913" y="1946275"/>
          <p14:tracePt t="194725" x="7653338" y="1965325"/>
          <p14:tracePt t="194737" x="7751763" y="1965325"/>
          <p14:tracePt t="194753" x="7823200" y="1965325"/>
          <p14:tracePt t="194770" x="7902575" y="1982788"/>
          <p14:tracePt t="194786" x="7974013" y="1982788"/>
          <p14:tracePt t="194803" x="8001000" y="1982788"/>
          <p14:tracePt t="194820" x="8010525" y="1982788"/>
          <p14:tracePt t="194904" x="7993063" y="1982788"/>
          <p14:tracePt t="194916" x="7921625" y="1982788"/>
          <p14:tracePt t="194926" x="7840663" y="1982788"/>
          <p14:tracePt t="194938" x="7724775" y="1982788"/>
          <p14:tracePt t="194953" x="7599363" y="1982788"/>
          <p14:tracePt t="194969" x="7456488" y="1982788"/>
          <p14:tracePt t="194987" x="7286625" y="1973263"/>
          <p14:tracePt t="195003" x="7251700" y="1973263"/>
          <p14:tracePt t="195020" x="7224713" y="1973263"/>
          <p14:tracePt t="195037" x="7215188" y="1973263"/>
          <p14:tracePt t="195107" x="7224713" y="1973263"/>
          <p14:tracePt t="195119" x="7259638" y="1965325"/>
          <p14:tracePt t="195131" x="7331075" y="1965325"/>
          <p14:tracePt t="195142" x="7429500" y="1965325"/>
          <p14:tracePt t="195155" x="7527925" y="1965325"/>
          <p14:tracePt t="195169" x="7626350" y="1946275"/>
          <p14:tracePt t="195186" x="7697788" y="1946275"/>
          <p14:tracePt t="195202" x="7778750" y="1946275"/>
          <p14:tracePt t="195219" x="7786688" y="1946275"/>
          <p14:tracePt t="195235" x="7796213" y="1946275"/>
          <p14:tracePt t="195300" x="7786688" y="1946275"/>
          <p14:tracePt t="195312" x="7778750" y="1946275"/>
          <p14:tracePt t="195324" x="7715250" y="1946275"/>
          <p14:tracePt t="195338" x="7661275" y="1946275"/>
          <p14:tracePt t="195353" x="7564438" y="1946275"/>
          <p14:tracePt t="195370" x="7493000" y="1946275"/>
          <p14:tracePt t="195387" x="7429500" y="1938338"/>
          <p14:tracePt t="195403" x="7421563" y="1938338"/>
          <p14:tracePt t="195422" x="7412038" y="1938338"/>
          <p14:tracePt t="195509" x="7421563" y="1938338"/>
          <p14:tracePt t="195522" x="7429500" y="1938338"/>
          <p14:tracePt t="195545" x="7446963" y="1938338"/>
          <p14:tracePt t="195557" x="7466013" y="1938338"/>
          <p14:tracePt t="195570" x="7518400" y="1938338"/>
          <p14:tracePt t="195587" x="7589838" y="1938338"/>
          <p14:tracePt t="195605" x="7742238" y="1938338"/>
          <p14:tracePt t="195620" x="7796213" y="1938338"/>
          <p14:tracePt t="195638" x="7831138" y="1938338"/>
          <p14:tracePt t="195653" x="7867650" y="1938338"/>
          <p14:tracePt t="195669" x="7875588" y="1938338"/>
          <p14:tracePt t="195722" x="7885113" y="1938338"/>
          <p14:tracePt t="196132" x="7885113" y="1920875"/>
          <p14:tracePt t="196352" x="7875588" y="1920875"/>
          <p14:tracePt t="197181" x="7867650" y="1920875"/>
          <p14:tracePt t="197253" x="7850188" y="1920875"/>
          <p14:tracePt t="197288" x="7840663" y="1920875"/>
          <p14:tracePt t="197312" x="7831138" y="1920875"/>
          <p14:tracePt t="197324" x="7823200" y="1920875"/>
          <p14:tracePt t="197336" x="7786688" y="1920875"/>
          <p14:tracePt t="197347" x="7732713" y="1920875"/>
          <p14:tracePt t="197360" x="7643813" y="1920875"/>
          <p14:tracePt t="197372" x="7545388" y="1911350"/>
          <p14:tracePt t="197386" x="7421563" y="1911350"/>
          <p14:tracePt t="197403" x="7331075" y="1911350"/>
          <p14:tracePt t="197419" x="7251700" y="1911350"/>
          <p14:tracePt t="197436" x="7188200" y="1911350"/>
          <p14:tracePt t="197454" x="7180263" y="1911350"/>
          <p14:tracePt t="197471" x="7161213" y="1911350"/>
          <p14:tracePt t="197487" x="7153275" y="1911350"/>
          <p14:tracePt t="197530" x="7143750" y="1911350"/>
          <p14:tracePt t="197555" x="7135813" y="1911350"/>
          <p14:tracePt t="197578" x="7126288" y="1911350"/>
          <p14:tracePt t="197821" x="7135813" y="1911350"/>
          <p14:tracePt t="197856" x="7143750" y="1911350"/>
          <p14:tracePt t="197893" x="7153275" y="1911350"/>
          <p14:tracePt t="197917" x="7161213" y="1911350"/>
          <p14:tracePt t="197928" x="7188200" y="1911350"/>
          <p14:tracePt t="197941" x="7207250" y="1911350"/>
          <p14:tracePt t="197953" x="7251700" y="1901825"/>
          <p14:tracePt t="197970" x="7304088" y="1893888"/>
          <p14:tracePt t="197987" x="7340600" y="1874838"/>
          <p14:tracePt t="198003" x="7375525" y="1839913"/>
          <p14:tracePt t="198021" x="7385050" y="1830388"/>
          <p14:tracePt t="198037" x="7394575" y="1812925"/>
          <p14:tracePt t="198069" x="7394575" y="1803400"/>
          <p14:tracePt t="198108" x="7394575" y="1795463"/>
          <p14:tracePt t="198120" x="7385050" y="1795463"/>
          <p14:tracePt t="198133" x="7367588" y="1795463"/>
          <p14:tracePt t="198145" x="7340600" y="1795463"/>
          <p14:tracePt t="198157" x="7323138" y="1795463"/>
          <p14:tracePt t="198171" x="7296150" y="1795463"/>
          <p14:tracePt t="198187" x="7286625" y="1795463"/>
          <p14:tracePt t="198206" x="7259638" y="1812925"/>
          <p14:tracePt t="198221" x="7259638" y="1822450"/>
          <p14:tracePt t="198237" x="7251700" y="1849438"/>
          <p14:tracePt t="198254" x="7251700" y="1938338"/>
          <p14:tracePt t="198270" x="7232650" y="2009775"/>
          <p14:tracePt t="198287" x="7232650" y="2054225"/>
          <p14:tracePt t="198304" x="7232650" y="2098675"/>
          <p14:tracePt t="198320" x="7232650" y="2108200"/>
          <p14:tracePt t="198401" x="7232650" y="2098675"/>
          <p14:tracePt t="198412" x="7242175" y="2063750"/>
          <p14:tracePt t="198424" x="7242175" y="2017713"/>
          <p14:tracePt t="198436" x="7242175" y="2009775"/>
          <p14:tracePt t="198453" x="7242175" y="1992313"/>
          <p14:tracePt t="198470" x="7242175" y="1982788"/>
          <p14:tracePt t="198557" x="7242175" y="1992313"/>
          <p14:tracePt t="198570" x="7242175" y="2000250"/>
          <p14:tracePt t="198581" x="7242175" y="2009775"/>
          <p14:tracePt t="198593" x="7242175" y="2017713"/>
          <p14:tracePt t="198606" x="7242175" y="2044700"/>
          <p14:tracePt t="198620" x="7242175" y="2054225"/>
          <p14:tracePt t="198637" x="7242175" y="2063750"/>
          <p14:tracePt t="198653" x="7242175" y="2071688"/>
          <p14:tracePt t="198670" x="7242175" y="2081213"/>
          <p14:tracePt t="198688" x="7242175" y="2098675"/>
          <p14:tracePt t="198759" x="7242175" y="2089150"/>
          <p14:tracePt t="198772" x="7242175" y="2063750"/>
          <p14:tracePt t="198783" x="7242175" y="2017713"/>
          <p14:tracePt t="198795" x="7242175" y="1965325"/>
          <p14:tracePt t="198808" x="7232650" y="1911350"/>
          <p14:tracePt t="198820" x="7215188" y="1812925"/>
          <p14:tracePt t="198837" x="7207250" y="1758950"/>
          <p14:tracePt t="198854" x="7207250" y="1704975"/>
          <p14:tracePt t="198870" x="7207250" y="1670050"/>
          <p14:tracePt t="198887" x="7197725" y="1660525"/>
          <p14:tracePt t="198968" x="7197725" y="1679575"/>
          <p14:tracePt t="198981" x="7197725" y="1704975"/>
          <p14:tracePt t="198992" x="7197725" y="1741488"/>
          <p14:tracePt t="199005" x="7215188" y="1803400"/>
          <p14:tracePt t="199022" x="7224713" y="1857375"/>
          <p14:tracePt t="199037" x="7242175" y="1928813"/>
          <p14:tracePt t="199053" x="7242175" y="2027238"/>
          <p14:tracePt t="199070" x="7251700" y="2036763"/>
          <p14:tracePt t="199088" x="7251700" y="2054225"/>
          <p14:tracePt t="199103" x="7251700" y="2063750"/>
          <p14:tracePt t="199160" x="7251700" y="2044700"/>
          <p14:tracePt t="199172" x="7269163" y="1992313"/>
          <p14:tracePt t="199184" x="7269163" y="1938338"/>
          <p14:tracePt t="199196" x="7278688" y="1884363"/>
          <p14:tracePt t="199208" x="7278688" y="1857375"/>
          <p14:tracePt t="199221" x="7286625" y="1849438"/>
          <p14:tracePt t="199237" x="7286625" y="1839913"/>
          <p14:tracePt t="199256" x="7286625" y="1830388"/>
          <p14:tracePt t="199351" x="7286625" y="1839913"/>
          <p14:tracePt t="199388" x="7286625" y="1849438"/>
          <p14:tracePt t="199413" x="7296150" y="1857375"/>
          <p14:tracePt t="199425" x="7313613" y="1866900"/>
          <p14:tracePt t="199438" x="7340600" y="1893888"/>
          <p14:tracePt t="199454" x="7385050" y="1920875"/>
          <p14:tracePt t="199471" x="7439025" y="1938338"/>
          <p14:tracePt t="199487" x="7518400" y="1955800"/>
          <p14:tracePt t="199504" x="7554913" y="1973263"/>
          <p14:tracePt t="199521" x="7599363" y="1973263"/>
          <p14:tracePt t="199537" x="7626350" y="1982788"/>
          <p14:tracePt t="199554" x="7643813" y="1982788"/>
          <p14:tracePt t="199571" x="7661275" y="1982788"/>
          <p14:tracePt t="199588" x="7670800" y="1982788"/>
          <p14:tracePt t="199604" x="7680325" y="1982788"/>
          <p14:tracePt t="199621" x="7697788" y="1946275"/>
          <p14:tracePt t="199636" x="7715250" y="1938338"/>
          <p14:tracePt t="199653" x="7732713" y="1884363"/>
          <p14:tracePt t="199670" x="7732713" y="1874838"/>
          <p14:tracePt t="199686" x="7732713" y="1849438"/>
          <p14:tracePt t="199703" x="7742238" y="1830388"/>
          <p14:tracePt t="199720" x="7742238" y="1822450"/>
          <p14:tracePt t="199835" x="7742238" y="1830388"/>
          <p14:tracePt t="199847" x="7742238" y="1839913"/>
          <p14:tracePt t="199858" x="7742238" y="1874838"/>
          <p14:tracePt t="199871" x="7742238" y="1901825"/>
          <p14:tracePt t="199887" x="7742238" y="1911350"/>
          <p14:tracePt t="199903" x="7742238" y="1920875"/>
          <p14:tracePt t="199920" x="7742238" y="1938338"/>
          <p14:tracePt t="199992" x="7742238" y="1928813"/>
          <p14:tracePt t="200004" x="7742238" y="1901825"/>
          <p14:tracePt t="200016" x="7742238" y="1866900"/>
          <p14:tracePt t="200029" x="7742238" y="1849438"/>
          <p14:tracePt t="200041" x="7742238" y="1822450"/>
          <p14:tracePt t="200054" x="7742238" y="1812925"/>
          <p14:tracePt t="200070" x="7742238" y="1803400"/>
          <p14:tracePt t="200087" x="7742238" y="1795463"/>
          <p14:tracePt t="200159" x="7742238" y="1803400"/>
          <p14:tracePt t="200171" x="7742238" y="1812925"/>
          <p14:tracePt t="200196" x="7742238" y="1822450"/>
          <p14:tracePt t="200220" x="7759700" y="1830388"/>
          <p14:tracePt t="200231" x="7769225" y="1839913"/>
          <p14:tracePt t="200244" x="7804150" y="1857375"/>
          <p14:tracePt t="200257" x="7823200" y="1857375"/>
          <p14:tracePt t="200270" x="7867650" y="1866900"/>
          <p14:tracePt t="200287" x="7885113" y="1866900"/>
          <p14:tracePt t="200304" x="7939088" y="1884363"/>
          <p14:tracePt t="200320" x="7947025" y="1884363"/>
          <p14:tracePt t="200337" x="7956550" y="1884363"/>
          <p14:tracePt t="200354" x="7974013" y="1884363"/>
          <p14:tracePt t="200371" x="7983538" y="1884363"/>
          <p14:tracePt t="200388" x="7993063" y="1884363"/>
          <p14:tracePt t="200405" x="8010525" y="1884363"/>
          <p14:tracePt t="200421" x="8018463" y="1884363"/>
          <p14:tracePt t="200465" x="8027988" y="1884363"/>
          <p14:tracePt t="200812" x="8018463" y="1884363"/>
          <p14:tracePt t="200823" x="8001000" y="1884363"/>
          <p14:tracePt t="200838" x="7956550" y="1884363"/>
          <p14:tracePt t="200854" x="7850188" y="1866900"/>
          <p14:tracePt t="200872" x="7493000" y="1849438"/>
          <p14:tracePt t="200887" x="7278688" y="1822450"/>
          <p14:tracePt t="200904" x="7108825" y="1803400"/>
          <p14:tracePt t="200921" x="6956425" y="1803400"/>
          <p14:tracePt t="200938" x="6921500" y="1803400"/>
          <p14:tracePt t="200955" x="6875463" y="1803400"/>
          <p14:tracePt t="200971" x="6850063" y="1803400"/>
          <p14:tracePt t="200987" x="6823075" y="1803400"/>
          <p14:tracePt t="201004" x="6804025" y="1803400"/>
          <p14:tracePt t="201022" x="6724650" y="1812925"/>
          <p14:tracePt t="201038" x="6697663" y="1822450"/>
          <p14:tracePt t="201054" x="6670675" y="1822450"/>
          <p14:tracePt t="201070" x="6653213" y="1822450"/>
          <p14:tracePt t="201088" x="6643688" y="1822450"/>
          <p14:tracePt t="201104" x="6616700" y="1830388"/>
          <p14:tracePt t="201120" x="6572250" y="1830388"/>
          <p14:tracePt t="201138" x="6483350" y="1849438"/>
          <p14:tracePt t="201154" x="6456363" y="1849438"/>
          <p14:tracePt t="201170" x="6438900" y="1849438"/>
          <p14:tracePt t="201187" x="6421438" y="1849438"/>
          <p14:tracePt t="201220" x="6402388" y="1849438"/>
          <p14:tracePt t="201331" x="6411913" y="1849438"/>
          <p14:tracePt t="201367" x="6421438" y="1849438"/>
          <p14:tracePt t="201417" x="6429375" y="1849438"/>
          <p14:tracePt t="201491" x="6429375" y="1839913"/>
          <p14:tracePt t="201621" x="6438900" y="1839913"/>
          <p14:tracePt t="201681" x="6446838" y="1839913"/>
          <p14:tracePt t="201861" x="6446838" y="1857375"/>
          <p14:tracePt t="201874" x="6446838" y="1911350"/>
          <p14:tracePt t="201888" x="6446838" y="2000250"/>
          <p14:tracePt t="201900" x="6446838" y="2098675"/>
          <p14:tracePt t="201911" x="6446838" y="2170113"/>
          <p14:tracePt t="201923" x="6446838" y="2224088"/>
          <p14:tracePt t="201938" x="6446838" y="2268538"/>
          <p14:tracePt t="201955" x="6446838" y="2286000"/>
          <p14:tracePt t="201972" x="6465888" y="2330450"/>
          <p14:tracePt t="201987" x="6500813" y="2374900"/>
          <p14:tracePt t="202004" x="6545263" y="2420938"/>
          <p14:tracePt t="202021" x="6707188" y="2500313"/>
          <p14:tracePt t="202037" x="6786563" y="2527300"/>
          <p14:tracePt t="202054" x="6894513" y="2544763"/>
          <p14:tracePt t="202070" x="6946900" y="2544763"/>
          <p14:tracePt t="202087" x="7000875" y="2544763"/>
          <p14:tracePt t="202104" x="7116763" y="2527300"/>
          <p14:tracePt t="202121" x="7170738" y="2500313"/>
          <p14:tracePt t="202139" x="7269163" y="2438400"/>
          <p14:tracePt t="202154" x="7286625" y="2420938"/>
          <p14:tracePt t="202171" x="7304088" y="2401888"/>
          <p14:tracePt t="202188" x="7304088" y="2393950"/>
          <p14:tracePt t="202205" x="7304088" y="2384425"/>
          <p14:tracePt t="202237" x="7304088" y="2374900"/>
          <p14:tracePt t="202260" x="7304088" y="2366963"/>
          <p14:tracePt t="202285" x="7296150" y="2366963"/>
          <p14:tracePt t="202296" x="7286625" y="2366963"/>
          <p14:tracePt t="202308" x="7286625" y="2357438"/>
          <p14:tracePt t="202322" x="7278688" y="2357438"/>
          <p14:tracePt t="202356" x="7269163" y="2357438"/>
          <p14:tracePt t="202611" x="7251700" y="2357438"/>
          <p14:tracePt t="202648" x="7251700" y="2366963"/>
          <p14:tracePt t="202659" x="7242175" y="2366963"/>
          <p14:tracePt t="202671" x="7232650" y="2366963"/>
          <p14:tracePt t="202688" x="7224713" y="2374900"/>
          <p14:tracePt t="202704" x="7215188" y="2374900"/>
          <p14:tracePt t="202721" x="7197725" y="2384425"/>
          <p14:tracePt t="202755" x="7180263" y="2393950"/>
          <p14:tracePt t="202771" x="7170738" y="2393950"/>
          <p14:tracePt t="202802" x="7161213" y="2393950"/>
          <p14:tracePt t="202874" x="7153275" y="2393950"/>
          <p14:tracePt t="203080" x="7153275" y="2401888"/>
          <p14:tracePt t="203128" x="7143750" y="2401888"/>
          <p14:tracePt t="203395" x="7135813" y="2401888"/>
          <p14:tracePt t="205142" x="7126288" y="2401888"/>
          <p14:tracePt t="205155" x="7089775" y="2401888"/>
          <p14:tracePt t="205166" x="7037388" y="2401888"/>
          <p14:tracePt t="205178" x="6965950" y="2411413"/>
          <p14:tracePt t="205190" x="6840538" y="2428875"/>
          <p14:tracePt t="205205" x="6688138" y="2446338"/>
          <p14:tracePt t="205220" x="6527800" y="2465388"/>
          <p14:tracePt t="205237" x="6402388" y="2482850"/>
          <p14:tracePt t="205253" x="6251575" y="2500313"/>
          <p14:tracePt t="205270" x="6215063" y="2500313"/>
          <p14:tracePt t="205287" x="6197600" y="2500313"/>
          <p14:tracePt t="205304" x="6143625" y="2500313"/>
          <p14:tracePt t="205320" x="6099175" y="2500313"/>
          <p14:tracePt t="208313" x="5938838" y="2500313"/>
          <p14:tracePt t="208325" x="5670550" y="2482850"/>
          <p14:tracePt t="208339" x="5367338" y="2420938"/>
          <p14:tracePt t="208361" x="4251325" y="2089150"/>
          <p14:tracePt t="208375" x="3813175" y="1946275"/>
          <p14:tracePt t="208388" x="3429000" y="1849438"/>
          <p14:tracePt t="208405" x="3170238" y="1758950"/>
          <p14:tracePt t="208422" x="2803525" y="1643063"/>
          <p14:tracePt t="208438" x="2724150" y="1625600"/>
          <p14:tracePt t="208455" x="2652713" y="1616075"/>
          <p14:tracePt t="208472" x="2608263" y="1616075"/>
          <p14:tracePt t="208488" x="2581275" y="1616075"/>
          <p14:tracePt t="208506" x="2571750" y="1616075"/>
          <p14:tracePt t="208521" x="2562225" y="1616075"/>
          <p14:tracePt t="208538" x="2554288" y="1616075"/>
          <p14:tracePt t="208554" x="2517775" y="1633538"/>
          <p14:tracePt t="208571" x="2517775" y="1643063"/>
          <p14:tracePt t="208604" x="2482850" y="1679575"/>
          <p14:tracePt t="208621" x="2428875" y="1724025"/>
          <p14:tracePt t="208637" x="2322513" y="1785938"/>
          <p14:tracePt t="208654" x="2303463" y="1795463"/>
          <p14:tracePt t="208672" x="2286000" y="1795463"/>
          <p14:tracePt t="208688" x="2286000" y="1803400"/>
          <p14:tracePt t="208734" x="2295525" y="1830388"/>
          <p14:tracePt t="208746" x="2295525" y="1866900"/>
          <p14:tracePt t="208759" x="2303463" y="1955800"/>
          <p14:tracePt t="208772" x="2303463" y="2036763"/>
          <p14:tracePt t="208788" x="2303463" y="2108200"/>
          <p14:tracePt t="208807" x="2303463" y="2214563"/>
          <p14:tracePt t="208822" x="2303463" y="2259013"/>
          <p14:tracePt t="208839" x="2295525" y="2268538"/>
          <p14:tracePt t="208855" x="2268538" y="2278063"/>
          <p14:tracePt t="208888" x="2259013" y="2241550"/>
          <p14:tracePt t="208905" x="2259013" y="1982788"/>
          <p14:tracePt t="208922" x="2268538" y="1768475"/>
          <p14:tracePt t="208940" x="2347913" y="1258888"/>
          <p14:tracePt t="208955" x="2411413" y="1071563"/>
          <p14:tracePt t="208972" x="2428875" y="965200"/>
          <p14:tracePt t="208988" x="2438400" y="893763"/>
          <p14:tracePt t="209006" x="2438400" y="874713"/>
          <p14:tracePt t="209024" x="2438400" y="866775"/>
          <p14:tracePt t="209059" x="2438400" y="884238"/>
          <p14:tracePt t="209072" x="2438400" y="928688"/>
          <p14:tracePt t="209083" x="2438400" y="1017588"/>
          <p14:tracePt t="209095" x="2438400" y="1160463"/>
          <p14:tracePt t="209107" x="2438400" y="1347788"/>
          <p14:tracePt t="209121" x="2438400" y="1517650"/>
          <p14:tracePt t="209137" x="2438400" y="1687513"/>
          <p14:tracePt t="209154" x="2465388" y="1849438"/>
          <p14:tracePt t="209171" x="2490788" y="2054225"/>
          <p14:tracePt t="209187" x="2509838" y="2089150"/>
          <p14:tracePt t="209204" x="2509838" y="2116138"/>
          <p14:tracePt t="209220" x="2509838" y="2125663"/>
          <p14:tracePt t="209266" x="2509838" y="2116138"/>
          <p14:tracePt t="209278" x="2509838" y="2044700"/>
          <p14:tracePt t="209291" x="2500313" y="1893888"/>
          <p14:tracePt t="209305" x="2482850" y="1724025"/>
          <p14:tracePt t="209322" x="2465388" y="1581150"/>
          <p14:tracePt t="209338" x="2411413" y="1330325"/>
          <p14:tracePt t="209355" x="2393950" y="1295400"/>
          <p14:tracePt t="209371" x="2384425" y="1268413"/>
          <p14:tracePt t="209388" x="2374900" y="1268413"/>
          <p14:tracePt t="209405" x="2357438" y="1268413"/>
          <p14:tracePt t="209422" x="2357438" y="1303338"/>
          <p14:tracePt t="209438" x="2312988" y="1527175"/>
          <p14:tracePt t="209455" x="2268538" y="1697038"/>
          <p14:tracePt t="209471" x="2179638" y="2017713"/>
          <p14:tracePt t="209488" x="2160588" y="2143125"/>
          <p14:tracePt t="209508" x="2143125" y="2268538"/>
          <p14:tracePt t="209523" x="2133600" y="2295525"/>
          <p14:tracePt t="209538" x="2133600" y="2303463"/>
          <p14:tracePt t="209555" x="2133600" y="2312988"/>
          <p14:tracePt t="209591" x="2133600" y="2303463"/>
          <p14:tracePt t="209603" x="2133600" y="2286000"/>
          <p14:tracePt t="209614" x="2133600" y="2241550"/>
          <p14:tracePt t="209626" x="2133600" y="2187575"/>
          <p14:tracePt t="209639" x="2133600" y="2063750"/>
          <p14:tracePt t="209654" x="2133600" y="1893888"/>
          <p14:tracePt t="209671" x="2143125" y="1704975"/>
          <p14:tracePt t="209687" x="2160588" y="1438275"/>
          <p14:tracePt t="209704" x="2160588" y="1366838"/>
          <p14:tracePt t="209721" x="2160588" y="1330325"/>
          <p14:tracePt t="209737" x="2160588" y="1303338"/>
          <p14:tracePt t="209797" x="2160588" y="1330325"/>
          <p14:tracePt t="209810" x="2160588" y="1339850"/>
          <p14:tracePt t="209824" x="2160588" y="1384300"/>
          <p14:tracePt t="209839" x="2160588" y="1473200"/>
          <p14:tracePt t="209856" x="2160588" y="1598613"/>
          <p14:tracePt t="209872" x="2160588" y="1812925"/>
          <p14:tracePt t="209888" x="2160588" y="1911350"/>
          <p14:tracePt t="209907" x="2160588" y="2017713"/>
          <p14:tracePt t="209922" x="2160588" y="2027238"/>
          <p14:tracePt t="209938" x="2160588" y="2044700"/>
          <p14:tracePt t="209955" x="2170113" y="2081213"/>
          <p14:tracePt t="209972" x="2170113" y="2089150"/>
          <p14:tracePt t="209991" x="2187575" y="2098675"/>
          <p14:tracePt t="210005" x="2197100" y="2098675"/>
          <p14:tracePt t="210023" x="2224088" y="2071688"/>
          <p14:tracePt t="210040" x="2339975" y="1893888"/>
          <p14:tracePt t="210055" x="2393950" y="1758950"/>
          <p14:tracePt t="210072" x="2428875" y="1562100"/>
          <p14:tracePt t="210087" x="2428875" y="1465263"/>
          <p14:tracePt t="210104" x="2428875" y="1411288"/>
          <p14:tracePt t="210121" x="2384425" y="1330325"/>
          <p14:tracePt t="210137" x="2339975" y="1295400"/>
          <p14:tracePt t="210154" x="2286000" y="1276350"/>
          <p14:tracePt t="210172" x="2224088" y="1268413"/>
          <p14:tracePt t="210187" x="2187575" y="1268413"/>
          <p14:tracePt t="210204" x="2160588" y="1295400"/>
          <p14:tracePt t="210221" x="2098675" y="1347788"/>
          <p14:tracePt t="210237" x="2081213" y="1374775"/>
          <p14:tracePt t="210254" x="2054225" y="1411288"/>
          <p14:tracePt t="210271" x="2027238" y="1544638"/>
          <p14:tracePt t="210288" x="2009775" y="1670050"/>
          <p14:tracePt t="210305" x="1990725" y="1911350"/>
          <p14:tracePt t="210321" x="1990725" y="2009775"/>
          <p14:tracePt t="210338" x="2000250" y="2108200"/>
          <p14:tracePt t="210354" x="2017713" y="2187575"/>
          <p14:tracePt t="210371" x="2081213" y="2322513"/>
          <p14:tracePt t="210389" x="2108200" y="2366963"/>
          <p14:tracePt t="210405" x="2197100" y="2420938"/>
          <p14:tracePt t="210422" x="2251075" y="2420938"/>
          <p14:tracePt t="210441" x="2374900" y="2420938"/>
          <p14:tracePt t="210455" x="2438400" y="2366963"/>
          <p14:tracePt t="210472" x="2509838" y="2286000"/>
          <p14:tracePt t="210489" x="2643188" y="2089150"/>
          <p14:tracePt t="210505" x="2679700" y="2009775"/>
          <p14:tracePt t="210523" x="2697163" y="1812925"/>
          <p14:tracePt t="210539" x="2697163" y="1714500"/>
          <p14:tracePt t="210556" x="2652713" y="1608138"/>
          <p14:tracePt t="210573" x="2473325" y="1411288"/>
          <p14:tracePt t="210589" x="2393950" y="1357313"/>
          <p14:tracePt t="210608" x="2276475" y="1322388"/>
          <p14:tracePt t="210621" x="2241550" y="1322388"/>
          <p14:tracePt t="210638" x="2197100" y="1322388"/>
          <p14:tracePt t="210654" x="2170113" y="1330325"/>
          <p14:tracePt t="210671" x="2116138" y="1438275"/>
          <p14:tracePt t="210688" x="2081213" y="1536700"/>
          <p14:tracePt t="210704" x="2009775" y="1857375"/>
          <p14:tracePt t="210721" x="2009775" y="2000250"/>
          <p14:tracePt t="210738" x="1990725" y="2125663"/>
          <p14:tracePt t="210754" x="1990725" y="2322513"/>
          <p14:tracePt t="210771" x="2009775" y="2374900"/>
          <p14:tracePt t="210788" x="2081213" y="2473325"/>
          <p14:tracePt t="210804" x="2133600" y="2509838"/>
          <p14:tracePt t="210821" x="2224088" y="2536825"/>
          <p14:tracePt t="210838" x="2393950" y="2554288"/>
          <p14:tracePt t="210854" x="2500313" y="2527300"/>
          <p14:tracePt t="210871" x="2598738" y="2473325"/>
          <p14:tracePt t="210887" x="2803525" y="2251075"/>
          <p14:tracePt t="210904" x="2901950" y="2098675"/>
          <p14:tracePt t="210921" x="2973388" y="1822450"/>
          <p14:tracePt t="210937" x="2973388" y="1679575"/>
          <p14:tracePt t="210954" x="2946400" y="1554163"/>
          <p14:tracePt t="210971" x="2786063" y="1339850"/>
          <p14:tracePt t="210989" x="2679700" y="1285875"/>
          <p14:tracePt t="211005" x="2393950" y="1268413"/>
          <p14:tracePt t="211023" x="2295525" y="1268413"/>
          <p14:tracePt t="211039" x="2241550" y="1276350"/>
          <p14:tracePt t="211055" x="2116138" y="1366838"/>
          <p14:tracePt t="211071" x="2071688" y="1428750"/>
          <p14:tracePt t="211088" x="1965325" y="1616075"/>
          <p14:tracePt t="211105" x="1928813" y="1724025"/>
          <p14:tracePt t="211122" x="1919288" y="1822450"/>
          <p14:tracePt t="211138" x="1919288" y="2017713"/>
          <p14:tracePt t="211155" x="1919288" y="2089150"/>
          <p14:tracePt t="211174" x="1965325" y="2206625"/>
          <p14:tracePt t="211188" x="2027238" y="2251075"/>
          <p14:tracePt t="211205" x="2081213" y="2286000"/>
          <p14:tracePt t="211222" x="2214563" y="2295525"/>
          <p14:tracePt t="211238" x="2268538" y="2295525"/>
          <p14:tracePt t="211255" x="2339975" y="2295525"/>
          <p14:tracePt t="211271" x="2465388" y="2179638"/>
          <p14:tracePt t="211288" x="2509838" y="2143125"/>
          <p14:tracePt t="211305" x="2517775" y="2098675"/>
          <p14:tracePt t="211321" x="2536825" y="2009775"/>
          <p14:tracePt t="211338" x="2527300" y="1928813"/>
          <p14:tracePt t="211354" x="2500313" y="1866900"/>
          <p14:tracePt t="211371" x="2384425" y="1741488"/>
          <p14:tracePt t="211388" x="2303463" y="1697038"/>
          <p14:tracePt t="211405" x="2197100" y="1660525"/>
          <p14:tracePt t="211422" x="2133600" y="1670050"/>
          <p14:tracePt t="211439" x="2098675" y="1679575"/>
          <p14:tracePt t="211455" x="2036763" y="1751013"/>
          <p14:tracePt t="211472" x="2009775" y="1785938"/>
          <p14:tracePt t="211489" x="1965325" y="1866900"/>
          <p14:tracePt t="211506" x="1955800" y="1911350"/>
          <p14:tracePt t="211521" x="1938338" y="1946275"/>
          <p14:tracePt t="211538" x="1938338" y="2017713"/>
          <p14:tracePt t="211554" x="1938338" y="2063750"/>
          <p14:tracePt t="211572" x="1955800" y="2143125"/>
          <p14:tracePt t="211588" x="1973263" y="2179638"/>
          <p14:tracePt t="211605" x="1990725" y="2206625"/>
          <p14:tracePt t="211622" x="2062163" y="2259013"/>
          <p14:tracePt t="211639" x="2116138" y="2268538"/>
          <p14:tracePt t="211655" x="2286000" y="2268538"/>
          <p14:tracePt t="211672" x="2366963" y="2251075"/>
          <p14:tracePt t="211689" x="2473325" y="2197100"/>
          <p14:tracePt t="211706" x="2562225" y="2071688"/>
          <p14:tracePt t="211723" x="2589213" y="2009775"/>
          <p14:tracePt t="211738" x="2589213" y="1866900"/>
          <p14:tracePt t="211755" x="2589213" y="1785938"/>
          <p14:tracePt t="211771" x="2554288" y="1724025"/>
          <p14:tracePt t="211788" x="2446338" y="1616075"/>
          <p14:tracePt t="211804" x="2393950" y="1589088"/>
          <p14:tracePt t="211821" x="2339975" y="1581150"/>
          <p14:tracePt t="211838" x="2224088" y="1562100"/>
          <p14:tracePt t="211855" x="2197100" y="1562100"/>
          <p14:tracePt t="211871" x="2179638" y="1571625"/>
          <p14:tracePt t="211888" x="2179638" y="1581150"/>
          <p14:tracePt t="211904" x="2179638" y="1608138"/>
          <p14:tracePt t="211906" x="2179638" y="1616075"/>
          <p14:tracePt t="211921" x="2187575" y="1625600"/>
          <p14:tracePt t="211938" x="2187575" y="1633538"/>
          <p14:tracePt t="211954" x="2197100" y="1731963"/>
          <p14:tracePt t="211971" x="2197100" y="1822450"/>
          <p14:tracePt t="211988" x="2214563" y="1946275"/>
          <p14:tracePt t="212004" x="2268538" y="2135188"/>
          <p14:tracePt t="212021" x="2295525" y="2170113"/>
          <p14:tracePt t="212038" x="2312988" y="2197100"/>
          <p14:tracePt t="212054" x="2393950" y="2206625"/>
          <p14:tracePt t="212071" x="2428875" y="2206625"/>
          <p14:tracePt t="212088" x="2473325" y="2206625"/>
          <p14:tracePt t="212104" x="2554288" y="2152650"/>
          <p14:tracePt t="212121" x="2581275" y="2143125"/>
          <p14:tracePt t="212138" x="2589213" y="2089150"/>
          <p14:tracePt t="212154" x="2589213" y="2036763"/>
          <p14:tracePt t="212171" x="2581275" y="1946275"/>
          <p14:tracePt t="212189" x="2536825" y="1785938"/>
          <p14:tracePt t="212206" x="2490788" y="1724025"/>
          <p14:tracePt t="212222" x="2411413" y="1670050"/>
          <p14:tracePt t="212239" x="2339975" y="1670050"/>
          <p14:tracePt t="212256" x="2268538" y="1670050"/>
          <p14:tracePt t="212272" x="2133600" y="1679575"/>
          <p14:tracePt t="212289" x="2098675" y="1687513"/>
          <p14:tracePt t="212307" x="2062163" y="1724025"/>
          <p14:tracePt t="212323" x="2062163" y="1731963"/>
          <p14:tracePt t="212338" x="2062163" y="1751013"/>
          <p14:tracePt t="212355" x="2062163" y="1768475"/>
          <p14:tracePt t="212372" x="2062163" y="1776413"/>
          <p14:tracePt t="212389" x="2062163" y="1812925"/>
          <p14:tracePt t="212406" x="2071688" y="1884363"/>
          <p14:tracePt t="212422" x="2089150" y="1928813"/>
          <p14:tracePt t="212438" x="2125663" y="1973263"/>
          <p14:tracePt t="212455" x="2133600" y="1973263"/>
          <p14:tracePt t="212472" x="2160588" y="1992313"/>
          <p14:tracePt t="212489" x="2205038" y="1992313"/>
          <p14:tracePt t="212505" x="2241550" y="1992313"/>
          <p14:tracePt t="212522" x="2322513" y="1992313"/>
          <p14:tracePt t="212539" x="2339975" y="1992313"/>
          <p14:tracePt t="212556" x="2366963" y="1982788"/>
          <p14:tracePt t="212572" x="2384425" y="1973263"/>
          <p14:tracePt t="212607" x="2393950" y="1973263"/>
          <p14:tracePt t="212622" x="2401888" y="1973263"/>
          <p14:tracePt t="212680" x="2419350" y="1973263"/>
          <p14:tracePt t="212692" x="2419350" y="1965325"/>
          <p14:tracePt t="212728" x="2428875" y="1965325"/>
          <p14:tracePt t="212752" x="2438400" y="1965325"/>
          <p14:tracePt t="212765" x="2446338" y="1965325"/>
          <p14:tracePt t="212789" x="2455863" y="1965325"/>
          <p14:tracePt t="212823" x="2465388" y="1965325"/>
          <p14:tracePt t="212860" x="2473325" y="1965325"/>
          <p14:tracePt t="212946" x="2490788" y="1965325"/>
          <p14:tracePt t="213078" x="2490788" y="1955800"/>
          <p14:tracePt t="213114" x="2500313" y="1955800"/>
          <p14:tracePt t="213128" x="2527300" y="1955800"/>
          <p14:tracePt t="213140" x="2589213" y="1938338"/>
          <p14:tracePt t="213156" x="2679700" y="1938338"/>
          <p14:tracePt t="213174" x="2830513" y="1938338"/>
          <p14:tracePt t="213189" x="3276600" y="1973263"/>
          <p14:tracePt t="213205" x="3608388" y="1992313"/>
          <p14:tracePt t="213222" x="4394200" y="2098675"/>
          <p14:tracePt t="213238" x="4759325" y="2143125"/>
          <p14:tracePt t="213255" x="5089525" y="2214563"/>
          <p14:tracePt t="213273" x="5518150" y="2312988"/>
          <p14:tracePt t="213289" x="5670550" y="2366963"/>
          <p14:tracePt t="213306" x="5795963" y="2420938"/>
          <p14:tracePt t="213599" x="5911850" y="2517775"/>
          <p14:tracePt t="213611" x="6018213" y="2608263"/>
          <p14:tracePt t="213624" x="6126163" y="2697163"/>
          <p14:tracePt t="213639" x="6215063" y="2786063"/>
          <p14:tracePt t="213656" x="6286500" y="2874963"/>
          <p14:tracePt t="213673" x="6375400" y="3017838"/>
          <p14:tracePt t="213689" x="6402388" y="3054350"/>
          <p14:tracePt t="213706" x="6429375" y="3098800"/>
          <p14:tracePt t="213722" x="6473825" y="3160713"/>
          <p14:tracePt t="213739" x="6483350" y="3197225"/>
          <p14:tracePt t="213756" x="6510338" y="3232150"/>
          <p14:tracePt t="213773" x="6510338" y="3241675"/>
          <p14:tracePt t="213790" x="6510338" y="3259138"/>
          <p14:tracePt t="213806" x="6527800" y="3278188"/>
          <p14:tracePt t="213823" x="6545263" y="3313113"/>
          <p14:tracePt t="213840" x="6581775" y="3367088"/>
          <p14:tracePt t="213855" x="6589713" y="3394075"/>
          <p14:tracePt t="213873" x="6616700" y="3421063"/>
          <p14:tracePt t="213889" x="6626225" y="3429000"/>
          <p14:tracePt t="213906" x="6635750" y="3429000"/>
          <p14:tracePt t="213924" x="6643688" y="3438525"/>
          <p14:tracePt t="213939" x="6670675" y="3446463"/>
          <p14:tracePt t="213956" x="6715125" y="3492500"/>
          <p14:tracePt t="213973" x="6796088" y="3544888"/>
          <p14:tracePt t="213989" x="6831013" y="3571875"/>
          <p14:tracePt t="214008" x="6894513" y="3598863"/>
          <p14:tracePt t="214025" x="6956425" y="3625850"/>
          <p14:tracePt t="214039" x="6992938" y="3662363"/>
          <p14:tracePt t="214055" x="7099300" y="3751263"/>
          <p14:tracePt t="214072" x="7135813" y="3778250"/>
          <p14:tracePt t="214088" x="7161213" y="3795713"/>
          <p14:tracePt t="214104" x="7180263" y="3805238"/>
          <p14:tracePt t="214121" x="7180263" y="3813175"/>
          <p14:tracePt t="214166" x="7188200" y="3813175"/>
          <p14:tracePt t="214237" x="7188200" y="3805238"/>
          <p14:tracePt t="214249" x="7188200" y="3786188"/>
          <p14:tracePt t="214261" x="7188200" y="3768725"/>
          <p14:tracePt t="214275" x="7180263" y="3741738"/>
          <p14:tracePt t="214289" x="7153275" y="3714750"/>
          <p14:tracePt t="214306" x="7153275" y="3706813"/>
          <p14:tracePt t="214323" x="7135813" y="3697288"/>
          <p14:tracePt t="214339" x="7116763" y="3697288"/>
          <p14:tracePt t="214356" x="7037388" y="3697288"/>
          <p14:tracePt t="214372" x="7000875" y="3706813"/>
          <p14:tracePt t="214389" x="6921500" y="3714750"/>
          <p14:tracePt t="214405" x="6858000" y="3733800"/>
          <p14:tracePt t="214422" x="6840538" y="3733800"/>
          <p14:tracePt t="214438" x="6831013" y="3733800"/>
          <p14:tracePt t="214455" x="6813550" y="3733800"/>
          <p14:tracePt t="214514" x="6823075" y="3733800"/>
          <p14:tracePt t="214526" x="6831013" y="3733800"/>
          <p14:tracePt t="214539" x="6850063" y="3733800"/>
          <p14:tracePt t="214556" x="6921500" y="3724275"/>
          <p14:tracePt t="214575" x="7188200" y="3687763"/>
          <p14:tracePt t="214590" x="7296150" y="3670300"/>
          <p14:tracePt t="214606" x="7350125" y="3652838"/>
          <p14:tracePt t="214623" x="7394575" y="3652838"/>
          <p14:tracePt t="214695" x="7385050" y="3652838"/>
          <p14:tracePt t="214707" x="7340600" y="3662363"/>
          <p14:tracePt t="214719" x="7278688" y="3687763"/>
          <p14:tracePt t="214731" x="7197725" y="3706813"/>
          <p14:tracePt t="214743" x="7126288" y="3724275"/>
          <p14:tracePt t="214755" x="7045325" y="3733800"/>
          <p14:tracePt t="214772" x="6992938" y="3751263"/>
          <p14:tracePt t="214788" x="6965950" y="3751263"/>
          <p14:tracePt t="214805" x="6946900" y="3751263"/>
          <p14:tracePt t="214822" x="6938963" y="3751263"/>
          <p14:tracePt t="214899" x="6946900" y="3751263"/>
          <p14:tracePt t="214911" x="6956425" y="3751263"/>
          <p14:tracePt t="214924" x="6973888" y="3751263"/>
          <p14:tracePt t="214936" x="7027863" y="3751263"/>
          <p14:tracePt t="214948" x="7072313" y="3751263"/>
          <p14:tracePt t="214960" x="7108825" y="3751263"/>
          <p14:tracePt t="214973" x="7116763" y="3751263"/>
          <p14:tracePt t="214989" x="7126288" y="3751263"/>
          <p14:tracePt t="215006" x="7135813" y="3751263"/>
          <p14:tracePt t="215057" x="7126288" y="3751263"/>
          <p14:tracePt t="215071" x="7089775" y="3751263"/>
          <p14:tracePt t="215082" x="7037388" y="3759200"/>
          <p14:tracePt t="215093" x="6929438" y="3778250"/>
          <p14:tracePt t="215107" x="6813550" y="3778250"/>
          <p14:tracePt t="215122" x="6732588" y="3795713"/>
          <p14:tracePt t="215138" x="6680200" y="3795713"/>
          <p14:tracePt t="215155" x="6635750" y="3795713"/>
          <p14:tracePt t="215172" x="6626225" y="3795713"/>
          <p14:tracePt t="215533" x="6510338" y="3795713"/>
          <p14:tracePt t="215544" x="6340475" y="3768725"/>
          <p14:tracePt t="215557" x="6099175" y="3706813"/>
          <p14:tracePt t="215573" x="5751513" y="3589338"/>
          <p14:tracePt t="215590" x="5295900" y="3421063"/>
          <p14:tracePt t="215606" x="4394200" y="3081338"/>
          <p14:tracePt t="215622" x="3990975" y="2921000"/>
          <p14:tracePt t="215639" x="3429000" y="2616200"/>
          <p14:tracePt t="215655" x="3276600" y="2527300"/>
          <p14:tracePt t="216046" x="3133725" y="2500313"/>
          <p14:tracePt t="216059" x="2938463" y="2482850"/>
          <p14:tracePt t="216070" x="2660650" y="2401888"/>
          <p14:tracePt t="216082" x="2366963" y="2303463"/>
          <p14:tracePt t="216094" x="2108200" y="2224088"/>
          <p14:tracePt t="216107" x="1893888" y="2160588"/>
          <p14:tracePt t="216122" x="1768475" y="2143125"/>
          <p14:tracePt t="216138" x="1687513" y="2135188"/>
          <p14:tracePt t="216155" x="1625600" y="2125663"/>
          <p14:tracePt t="216173" x="1616075" y="2125663"/>
          <p14:tracePt t="216408" x="1633538" y="2143125"/>
          <p14:tracePt t="216420" x="1643063" y="2170113"/>
          <p14:tracePt t="216433" x="1670050" y="2179638"/>
          <p14:tracePt t="216444" x="1679575" y="2206625"/>
          <p14:tracePt t="216458" x="1687513" y="2214563"/>
          <p14:tracePt t="216472" x="1687513" y="2224088"/>
          <p14:tracePt t="216489" x="1697038" y="2232025"/>
          <p14:tracePt t="216505" x="1704975" y="2259013"/>
          <p14:tracePt t="216522" x="1731963" y="2268538"/>
          <p14:tracePt t="216539" x="1758950" y="2295525"/>
          <p14:tracePt t="216555" x="1795463" y="2339975"/>
          <p14:tracePt t="216572" x="1803400" y="2349500"/>
          <p14:tracePt t="216589" x="1812925" y="2349500"/>
          <p14:tracePt t="216605" x="1812925" y="2366963"/>
          <p14:tracePt t="216639" x="1839913" y="2374900"/>
          <p14:tracePt t="216655" x="1857375" y="2374900"/>
          <p14:tracePt t="216673" x="1893888" y="2374900"/>
          <p14:tracePt t="216689" x="1901825" y="2374900"/>
          <p14:tracePt t="216705" x="1911350" y="2374900"/>
          <p14:tracePt t="216722" x="1919288" y="2374900"/>
          <p14:tracePt t="216739" x="1928813" y="2374900"/>
          <p14:tracePt t="216755" x="1938338" y="2374900"/>
          <p14:tracePt t="216772" x="1955800" y="2374900"/>
          <p14:tracePt t="216789" x="1973263" y="2374900"/>
          <p14:tracePt t="216822" x="1990725" y="2357438"/>
          <p14:tracePt t="216856" x="2027238" y="2349500"/>
          <p14:tracePt t="216873" x="2044700" y="2349500"/>
          <p14:tracePt t="216890" x="2071688" y="2339975"/>
          <p14:tracePt t="216906" x="2108200" y="2330450"/>
          <p14:tracePt t="216923" x="2125663" y="2312988"/>
          <p14:tracePt t="216940" x="2143125" y="2303463"/>
          <p14:tracePt t="216956" x="2152650" y="2295525"/>
          <p14:tracePt t="216975" x="2179638" y="2278063"/>
          <p14:tracePt t="216989" x="2197100" y="2251075"/>
          <p14:tracePt t="217006" x="2224088" y="2214563"/>
          <p14:tracePt t="217024" x="2268538" y="2135188"/>
          <p14:tracePt t="217039" x="2295525" y="2063750"/>
          <p14:tracePt t="217056" x="2312988" y="2000250"/>
          <p14:tracePt t="217072" x="2312988" y="1812925"/>
          <p14:tracePt t="217089" x="2312988" y="1714500"/>
          <p14:tracePt t="217106" x="2312988" y="1643063"/>
          <p14:tracePt t="217122" x="2295525" y="1571625"/>
          <p14:tracePt t="217138" x="2295525" y="1554163"/>
          <p14:tracePt t="217155" x="2286000" y="1536700"/>
          <p14:tracePt t="217172" x="2276475" y="1536700"/>
          <p14:tracePt t="217191" x="2152650" y="1411288"/>
          <p14:tracePt t="217206" x="2044700" y="1322388"/>
          <p14:tracePt t="217223" x="1866900" y="1258888"/>
          <p14:tracePt t="217240" x="1643063" y="1204913"/>
          <p14:tracePt t="217256" x="1544638" y="1204913"/>
          <p14:tracePt t="217273" x="1509713" y="1223963"/>
          <p14:tracePt t="217292" x="1455738" y="1258888"/>
          <p14:tracePt t="217307" x="1446213" y="1268413"/>
          <p14:tracePt t="217324" x="1438275" y="1285875"/>
          <p14:tracePt t="217339" x="1438275" y="1303338"/>
          <p14:tracePt t="217373" x="1446213" y="1393825"/>
          <p14:tracePt t="217389" x="1455738" y="1490663"/>
          <p14:tracePt t="217405" x="1490663" y="1571625"/>
          <p14:tracePt t="217422" x="1598613" y="1758950"/>
          <p14:tracePt t="217440" x="1679575" y="1830388"/>
          <p14:tracePt t="217458" x="1857375" y="1982788"/>
          <p14:tracePt t="217473" x="1955800" y="2017713"/>
          <p14:tracePt t="217489" x="2062163" y="2071688"/>
          <p14:tracePt t="217506" x="2259013" y="2108200"/>
          <p14:tracePt t="217523" x="2339975" y="2125663"/>
          <p14:tracePt t="217539" x="2411413" y="2125663"/>
          <p14:tracePt t="217557" x="2473325" y="2125663"/>
          <p14:tracePt t="217573" x="2500313" y="2116138"/>
          <p14:tracePt t="217590" x="2536825" y="2098675"/>
          <p14:tracePt t="217606" x="2544763" y="2089150"/>
          <p14:tracePt t="217623" x="2544763" y="2071688"/>
          <p14:tracePt t="217640" x="2544763" y="2063750"/>
          <p14:tracePt t="217662" x="2544763" y="2054225"/>
          <p14:tracePt t="217676" x="2544763" y="2017713"/>
          <p14:tracePt t="217689" x="2490788" y="1928813"/>
          <p14:tracePt t="217707" x="2465388" y="1849438"/>
          <p14:tracePt t="217723" x="2366963" y="1697038"/>
          <p14:tracePt t="217739" x="2322513" y="1660525"/>
          <p14:tracePt t="217756" x="2286000" y="1643063"/>
          <p14:tracePt t="217772" x="2268538" y="1633538"/>
          <p14:tracePt t="217788" x="2251075" y="1633538"/>
          <p14:tracePt t="217805" x="2232025" y="1633538"/>
          <p14:tracePt t="217822" x="2125663" y="1643063"/>
          <p14:tracePt t="217838" x="2044700" y="1670050"/>
          <p14:tracePt t="217858" x="1946275" y="1741488"/>
          <p14:tracePt t="217873" x="1893888" y="1803400"/>
          <p14:tracePt t="217889" x="1847850" y="1893888"/>
          <p14:tracePt t="217906" x="1795463" y="2044700"/>
          <p14:tracePt t="217923" x="1785938" y="2108200"/>
          <p14:tracePt t="217941" x="1768475" y="2214563"/>
          <p14:tracePt t="217956" x="1768475" y="2286000"/>
          <p14:tracePt t="217973" x="1768475" y="2339975"/>
          <p14:tracePt t="217989" x="1803400" y="2428875"/>
          <p14:tracePt t="218006" x="1812925" y="2446338"/>
          <p14:tracePt t="218025" x="1830388" y="2465388"/>
          <p14:tracePt t="218040" x="1857375" y="2473325"/>
          <p14:tracePt t="218056" x="1866900" y="2482850"/>
          <p14:tracePt t="218073" x="1955800" y="2482850"/>
          <p14:tracePt t="218088" x="1990725" y="2482850"/>
          <p14:tracePt t="218105" x="2062163" y="2482850"/>
          <p14:tracePt t="218122" x="2179638" y="2401888"/>
          <p14:tracePt t="218138" x="2251075" y="2295525"/>
          <p14:tracePt t="218156" x="2322513" y="2187575"/>
          <p14:tracePt t="218172" x="2393950" y="1982788"/>
          <p14:tracePt t="218189" x="2411413" y="1884363"/>
          <p14:tracePt t="218205" x="2411413" y="1758950"/>
          <p14:tracePt t="218223" x="2357438" y="1697038"/>
          <p14:tracePt t="218239" x="2322513" y="1652588"/>
          <p14:tracePt t="218256" x="2251075" y="1598613"/>
          <p14:tracePt t="218273" x="2232025" y="1598613"/>
          <p14:tracePt t="218289" x="2224088" y="1589088"/>
          <p14:tracePt t="218306" x="2197100" y="1589088"/>
          <p14:tracePt t="218324" x="2160588" y="1589088"/>
          <p14:tracePt t="218340" x="2116138" y="1625600"/>
          <p14:tracePt t="218356" x="2089150" y="1652588"/>
          <p14:tracePt t="218373" x="2062163" y="1679575"/>
          <p14:tracePt t="218389" x="2000250" y="1758950"/>
          <p14:tracePt t="218406" x="1982788" y="1812925"/>
          <p14:tracePt t="218423" x="1938338" y="1955800"/>
          <p14:tracePt t="218440" x="1938338" y="2000250"/>
          <p14:tracePt t="218456" x="1919288" y="2081213"/>
          <p14:tracePt t="218473" x="1919288" y="2206625"/>
          <p14:tracePt t="218489" x="1928813" y="2259013"/>
          <p14:tracePt t="218508" x="1955800" y="2322513"/>
          <p14:tracePt t="218523" x="1973263" y="2349500"/>
          <p14:tracePt t="218540" x="1990725" y="2357438"/>
          <p14:tracePt t="218556" x="2054225" y="2384425"/>
          <p14:tracePt t="218573" x="2089150" y="2393950"/>
          <p14:tracePt t="218590" x="2143125" y="2393950"/>
          <p14:tracePt t="218607" x="2268538" y="2374900"/>
          <p14:tracePt t="218623" x="2330450" y="2339975"/>
          <p14:tracePt t="218640" x="2482850" y="2214563"/>
          <p14:tracePt t="218656" x="2527300" y="2125663"/>
          <p14:tracePt t="218673" x="2562225" y="2044700"/>
          <p14:tracePt t="218689" x="2589213" y="1965325"/>
          <p14:tracePt t="218706" x="2589213" y="1955800"/>
          <p14:tracePt t="218724" x="2589213" y="1938338"/>
          <p14:tracePt t="218756" x="2581275" y="1901825"/>
          <p14:tracePt t="218773" x="2500313" y="1803400"/>
          <p14:tracePt t="218789" x="2347913" y="1704975"/>
          <p14:tracePt t="218807" x="2312988" y="1679575"/>
          <p14:tracePt t="218824" x="2259013" y="1652588"/>
          <p14:tracePt t="218839" x="2241550" y="1652588"/>
          <p14:tracePt t="218855" x="2224088" y="1652588"/>
          <p14:tracePt t="218873" x="2179638" y="1652588"/>
          <p14:tracePt t="218890" x="2160588" y="1652588"/>
          <p14:tracePt t="218907" x="2133600" y="1679575"/>
          <p14:tracePt t="218923" x="2125663" y="1687513"/>
          <p14:tracePt t="218940" x="2116138" y="1704975"/>
          <p14:tracePt t="218956" x="2098675" y="1741488"/>
          <p14:tracePt t="218973" x="2071688" y="1768475"/>
          <p14:tracePt t="218990" x="2062163" y="1785938"/>
          <p14:tracePt t="219007" x="2062163" y="1803400"/>
          <p14:tracePt t="219025" x="2044700" y="1839913"/>
          <p14:tracePt t="219040" x="2044700" y="1874838"/>
          <p14:tracePt t="219056" x="2036763" y="1920875"/>
          <p14:tracePt t="219073" x="2036763" y="1955800"/>
          <p14:tracePt t="219089" x="2036763" y="2063750"/>
          <p14:tracePt t="219106" x="2036763" y="2116138"/>
          <p14:tracePt t="219122" x="2044700" y="2206625"/>
          <p14:tracePt t="219139" x="2054225" y="2251075"/>
          <p14:tracePt t="219156" x="2062163" y="2286000"/>
          <p14:tracePt t="219173" x="2089150" y="2349500"/>
          <p14:tracePt t="219190" x="2108200" y="2393950"/>
          <p14:tracePt t="219207" x="2108200" y="2411413"/>
          <p14:tracePt t="219244" x="2116138" y="2420938"/>
          <p14:tracePt t="220174" x="2125663" y="2420938"/>
          <p14:tracePt t="220187" x="2160588" y="2411413"/>
          <p14:tracePt t="220199" x="2197100" y="2384425"/>
          <p14:tracePt t="220211" x="2224088" y="2366963"/>
          <p14:tracePt t="220223" x="2268538" y="2357438"/>
          <p14:tracePt t="220240" x="2276475" y="2349500"/>
          <p14:tracePt t="220257" x="2295525" y="2349500"/>
          <p14:tracePt t="220273" x="2303463" y="2330450"/>
          <p14:tracePt t="220290" x="2312988" y="2330450"/>
          <p14:tracePt t="220308" x="2339975" y="2330450"/>
          <p14:tracePt t="220324" x="2347913" y="2322513"/>
          <p14:tracePt t="220340" x="2357438" y="2322513"/>
          <p14:tracePt t="220357" x="2401888" y="2322513"/>
          <p14:tracePt t="220374" x="2419350" y="2322513"/>
          <p14:tracePt t="220392" x="2473325" y="2322513"/>
          <p14:tracePt t="220406" x="2482850" y="2322513"/>
          <p14:tracePt t="220424" x="2500313" y="2322513"/>
          <p14:tracePt t="220440" x="2562225" y="2322513"/>
          <p14:tracePt t="220457" x="2598738" y="2322513"/>
          <p14:tracePt t="220474" x="2660650" y="2322513"/>
          <p14:tracePt t="220490" x="2687638" y="2322513"/>
          <p14:tracePt t="220506" x="2705100" y="2322513"/>
          <p14:tracePt t="220523" x="2768600" y="2322513"/>
          <p14:tracePt t="220540" x="2803525" y="2322513"/>
          <p14:tracePt t="220558" x="2911475" y="2322513"/>
          <p14:tracePt t="220573" x="2965450" y="2322513"/>
          <p14:tracePt t="220590" x="3009900" y="2322513"/>
          <p14:tracePt t="220607" x="3062288" y="2322513"/>
          <p14:tracePt t="220623" x="3071813" y="2322513"/>
          <p14:tracePt t="220642" x="3108325" y="2322513"/>
          <p14:tracePt t="220657" x="3116263" y="2322513"/>
          <p14:tracePt t="220674" x="3152775" y="2322513"/>
          <p14:tracePt t="220690" x="3259138" y="2322513"/>
          <p14:tracePt t="220707" x="3330575" y="2330450"/>
          <p14:tracePt t="220723" x="3384550" y="2330450"/>
          <p14:tracePt t="220740" x="3465513" y="2330450"/>
          <p14:tracePt t="220757" x="3482975" y="2330450"/>
          <p14:tracePt t="220774" x="3581400" y="2339975"/>
          <p14:tracePt t="220790" x="3633788" y="2357438"/>
          <p14:tracePt t="220807" x="3705225" y="2357438"/>
          <p14:tracePt t="220824" x="3902075" y="2374900"/>
          <p14:tracePt t="220840" x="4000500" y="2374900"/>
          <p14:tracePt t="220857" x="4098925" y="2374900"/>
          <p14:tracePt t="220873" x="4241800" y="2374900"/>
          <p14:tracePt t="221164" x="4367213" y="2349500"/>
          <p14:tracePt t="221176" x="4537075" y="2312988"/>
          <p14:tracePt t="221191" x="4714875" y="2268538"/>
          <p14:tracePt t="221207" x="4902200" y="2251075"/>
          <p14:tracePt t="221223" x="5089525" y="2251075"/>
          <p14:tracePt t="221239" x="5375275" y="2251075"/>
          <p14:tracePt t="221256" x="5518150" y="2251075"/>
          <p14:tracePt t="221273" x="5643563" y="2251075"/>
          <p14:tracePt t="221290" x="5884863" y="2259013"/>
          <p14:tracePt t="221306" x="6027738" y="2278063"/>
          <p14:tracePt t="221324" x="6350000" y="2330450"/>
          <p14:tracePt t="221339" x="6473825" y="2366963"/>
          <p14:tracePt t="221356" x="6599238" y="2384425"/>
          <p14:tracePt t="221374" x="6840538" y="2384425"/>
          <p14:tracePt t="221390" x="6956425" y="2384425"/>
          <p14:tracePt t="221408" x="7135813" y="2366963"/>
          <p14:tracePt t="221423" x="7188200" y="2366963"/>
          <p14:tracePt t="221440" x="7224713" y="2366963"/>
          <p14:tracePt t="221457" x="7251700" y="2366963"/>
          <p14:tracePt t="221729" x="7358063" y="2366963"/>
          <p14:tracePt t="221741" x="7483475" y="2366963"/>
          <p14:tracePt t="221753" x="7572375" y="2366963"/>
          <p14:tracePt t="221765" x="7670800" y="2366963"/>
          <p14:tracePt t="221777" x="7751763" y="2366963"/>
          <p14:tracePt t="221791" x="7804150" y="2366963"/>
          <p14:tracePt t="221808" x="7850188" y="2366963"/>
          <p14:tracePt t="221825" x="7956550" y="2366963"/>
          <p14:tracePt t="221839" x="8001000" y="2349500"/>
          <p14:tracePt t="221856" x="8037513" y="2349500"/>
          <p14:tracePt t="221873" x="8099425" y="2349500"/>
          <p14:tracePt t="221889" x="8126413" y="2349500"/>
          <p14:tracePt t="221907" x="8143875" y="2349500"/>
          <p14:tracePt t="222198" x="8099425" y="2357438"/>
          <p14:tracePt t="222210" x="8001000" y="2374900"/>
          <p14:tracePt t="222223" x="7759700" y="2411413"/>
          <p14:tracePt t="222240" x="7394575" y="2438400"/>
          <p14:tracePt t="222259" x="6170613" y="2492375"/>
          <p14:tracePt t="222274" x="5518150" y="2554288"/>
          <p14:tracePt t="222290" x="4973638" y="2581275"/>
          <p14:tracePt t="222307" x="4402138" y="2625725"/>
          <p14:tracePt t="222324" x="4232275" y="2670175"/>
          <p14:tracePt t="224283" x="4133850" y="2697163"/>
          <p14:tracePt t="224295" x="3938588" y="2741613"/>
          <p14:tracePt t="224309" x="3714750" y="2795588"/>
          <p14:tracePt t="224325" x="3482975" y="2822575"/>
          <p14:tracePt t="224342" x="2581275" y="2849563"/>
          <p14:tracePt t="224356" x="2197100" y="2849563"/>
          <p14:tracePt t="224373" x="1847850" y="2849563"/>
          <p14:tracePt t="224390" x="1374775" y="2849563"/>
          <p14:tracePt t="224406" x="1231900" y="2849563"/>
          <p14:tracePt t="224423" x="1160463" y="2867025"/>
          <p14:tracePt t="224440" x="1108075" y="2867025"/>
          <p14:tracePt t="224665" x="1098550" y="2867025"/>
          <p14:tracePt t="224689" x="1089025" y="2867025"/>
          <p14:tracePt t="224716" x="1081088" y="2867025"/>
          <p14:tracePt t="224728" x="1071563" y="2867025"/>
          <p14:tracePt t="224763" x="1062038" y="2857500"/>
          <p14:tracePt t="224775" x="1036638" y="2849563"/>
          <p14:tracePt t="224788" x="1000125" y="2840038"/>
          <p14:tracePt t="224800" x="955675" y="2822575"/>
          <p14:tracePt t="224812" x="919163" y="2813050"/>
          <p14:tracePt t="224824" x="901700" y="2813050"/>
          <p14:tracePt t="224840" x="874713" y="2795588"/>
          <p14:tracePt t="224857" x="866775" y="2795588"/>
          <p14:tracePt t="224874" x="857250" y="2795588"/>
          <p14:tracePt t="224891" x="822325" y="2795588"/>
          <p14:tracePt t="224909" x="723900" y="2786063"/>
          <p14:tracePt t="224924" x="687388" y="2786063"/>
          <p14:tracePt t="224940" x="660400" y="2786063"/>
          <p14:tracePt t="224957" x="642938" y="2786063"/>
          <p14:tracePt t="224974" x="633413" y="2786063"/>
          <p14:tracePt t="225260" x="633413" y="2795588"/>
          <p14:tracePt t="225330" x="652463" y="2803525"/>
          <p14:tracePt t="225342" x="669925" y="2822575"/>
          <p14:tracePt t="225354" x="679450" y="2830513"/>
          <p14:tracePt t="225365" x="687388" y="2830513"/>
          <p14:tracePt t="225378" x="687388" y="2840038"/>
          <p14:tracePt t="225391" x="696913" y="2840038"/>
          <p14:tracePt t="225407" x="714375" y="2849563"/>
          <p14:tracePt t="225424" x="731838" y="2849563"/>
          <p14:tracePt t="225440" x="803275" y="2849563"/>
          <p14:tracePt t="225457" x="857250" y="2849563"/>
          <p14:tracePt t="225475" x="928688" y="2849563"/>
          <p14:tracePt t="225490" x="973138" y="2849563"/>
          <p14:tracePt t="225506" x="990600" y="2849563"/>
          <p14:tracePt t="225523" x="1054100" y="2849563"/>
          <p14:tracePt t="225540" x="1081088" y="2849563"/>
          <p14:tracePt t="225557" x="1089025" y="2849563"/>
          <p14:tracePt t="225574" x="1108075" y="2849563"/>
          <p14:tracePt t="225591" x="1116013" y="2849563"/>
          <p14:tracePt t="225608" x="1133475" y="2849563"/>
          <p14:tracePt t="225623" x="1152525" y="2849563"/>
          <p14:tracePt t="225640" x="1160463" y="2849563"/>
          <p14:tracePt t="225656" x="1179513" y="2849563"/>
          <p14:tracePt t="225673" x="1187450" y="2849563"/>
          <p14:tracePt t="225689" x="1196975" y="2849563"/>
          <p14:tracePt t="225706" x="1223963" y="2849563"/>
          <p14:tracePt t="225723" x="1250950" y="2849563"/>
          <p14:tracePt t="225739" x="1268413" y="2849563"/>
          <p14:tracePt t="225756" x="1322388" y="2849563"/>
          <p14:tracePt t="225773" x="1339850" y="2849563"/>
          <p14:tracePt t="225789" x="1393825" y="2849563"/>
          <p14:tracePt t="225806" x="1428750" y="2849563"/>
          <p14:tracePt t="225823" x="1446213" y="2849563"/>
          <p14:tracePt t="225839" x="1500188" y="2840038"/>
          <p14:tracePt t="225856" x="1517650" y="2840038"/>
          <p14:tracePt t="225876" x="1544638" y="2840038"/>
          <p14:tracePt t="225907" x="1562100" y="2840038"/>
          <p14:tracePt t="225924" x="1608138" y="2822575"/>
          <p14:tracePt t="225941" x="1660525" y="2822575"/>
          <p14:tracePt t="225959" x="1724025" y="2813050"/>
          <p14:tracePt t="225974" x="1731963" y="2813050"/>
          <p14:tracePt t="225991" x="1741488" y="2813050"/>
          <p14:tracePt t="226007" x="1751013" y="2813050"/>
          <p14:tracePt t="226025" x="1758950" y="2813050"/>
          <p14:tracePt t="226041" x="1785938" y="2813050"/>
          <p14:tracePt t="226056" x="1847850" y="2813050"/>
          <p14:tracePt t="226074" x="1884363" y="2822575"/>
          <p14:tracePt t="226090" x="1911350" y="2822575"/>
          <p14:tracePt t="226107" x="1955800" y="2822575"/>
          <p14:tracePt t="226123" x="1973263" y="2822575"/>
          <p14:tracePt t="226140" x="2000250" y="2822575"/>
          <p14:tracePt t="226156" x="2036763" y="2822575"/>
          <p14:tracePt t="226173" x="2044700" y="2822575"/>
          <p14:tracePt t="226190" x="2071688" y="2822575"/>
          <p14:tracePt t="226206" x="2081213" y="2813050"/>
          <p14:tracePt t="226223" x="2108200" y="2803525"/>
          <p14:tracePt t="226239" x="2133600" y="2795588"/>
          <p14:tracePt t="226256" x="2160588" y="2768600"/>
          <p14:tracePt t="226273" x="2179638" y="2751138"/>
          <p14:tracePt t="226289" x="2197100" y="2697163"/>
          <p14:tracePt t="226306" x="2214563" y="2670175"/>
          <p14:tracePt t="226326" x="2214563" y="2652713"/>
          <p14:tracePt t="226340" x="2214563" y="2643188"/>
          <p14:tracePt t="226356" x="2214563" y="2635250"/>
          <p14:tracePt t="226385" x="2214563" y="2616200"/>
          <p14:tracePt t="226396" x="2214563" y="2608263"/>
          <p14:tracePt t="226408" x="2160588" y="2589213"/>
          <p14:tracePt t="226423" x="2081213" y="2536825"/>
          <p14:tracePt t="226440" x="1973263" y="2500313"/>
          <p14:tracePt t="226457" x="1857375" y="2455863"/>
          <p14:tracePt t="226473" x="1822450" y="2455863"/>
          <p14:tracePt t="226490" x="1803400" y="2446338"/>
          <p14:tracePt t="226506" x="1785938" y="2446338"/>
          <p14:tracePt t="226523" x="1776413" y="2446338"/>
          <p14:tracePt t="226540" x="1741488" y="2438400"/>
          <p14:tracePt t="226556" x="1704975" y="2438400"/>
          <p14:tracePt t="226573" x="1670050" y="2438400"/>
          <p14:tracePt t="226590" x="1562100" y="2438400"/>
          <p14:tracePt t="226607" x="1517650" y="2438400"/>
          <p14:tracePt t="226624" x="1490663" y="2438400"/>
          <p14:tracePt t="226640" x="1473200" y="2438400"/>
          <p14:tracePt t="226656" x="1465263" y="2438400"/>
          <p14:tracePt t="226673" x="1455738" y="2438400"/>
          <p14:tracePt t="226689" x="1419225" y="2438400"/>
          <p14:tracePt t="226706" x="1384300" y="2438400"/>
          <p14:tracePt t="226723" x="1339850" y="2438400"/>
          <p14:tracePt t="226740" x="1330325" y="2438400"/>
          <p14:tracePt t="226756" x="1312863" y="2446338"/>
          <p14:tracePt t="226773" x="1303338" y="2446338"/>
          <p14:tracePt t="226792" x="1285875" y="2446338"/>
          <p14:tracePt t="226808" x="1258888" y="2455863"/>
          <p14:tracePt t="226824" x="1231900" y="2473325"/>
          <p14:tracePt t="226840" x="1160463" y="2482850"/>
          <p14:tracePt t="226857" x="1116013" y="2500313"/>
          <p14:tracePt t="226873" x="1098550" y="2509838"/>
          <p14:tracePt t="226890" x="1071563" y="2509838"/>
          <p14:tracePt t="226907" x="1062038" y="2509838"/>
          <p14:tracePt t="226923" x="1054100" y="2509838"/>
          <p14:tracePt t="226940" x="1017588" y="2509838"/>
          <p14:tracePt t="226957" x="1000125" y="2509838"/>
          <p14:tracePt t="226973" x="965200" y="2509838"/>
          <p14:tracePt t="226990" x="955675" y="2509838"/>
          <p14:tracePt t="227024" x="946150" y="2509838"/>
          <p14:tracePt t="227043" x="938213" y="2509838"/>
          <p14:tracePt t="227092" x="919163" y="2509838"/>
          <p14:tracePt t="227104" x="911225" y="2509838"/>
          <p14:tracePt t="227115" x="901700" y="2509838"/>
          <p14:tracePt t="227127" x="884238" y="2509838"/>
          <p14:tracePt t="227141" x="857250" y="2500313"/>
          <p14:tracePt t="227157" x="830263" y="2500313"/>
          <p14:tracePt t="227175" x="803275" y="2482850"/>
          <p14:tracePt t="227190" x="795338" y="2482850"/>
          <p14:tracePt t="227206" x="785813" y="2473325"/>
          <p14:tracePt t="227223" x="750888" y="2465388"/>
          <p14:tracePt t="227240" x="741363" y="2465388"/>
          <p14:tracePt t="227256" x="731838" y="2465388"/>
          <p14:tracePt t="227273" x="696913" y="2465388"/>
          <p14:tracePt t="227289" x="687388" y="2465388"/>
          <p14:tracePt t="227307" x="679450" y="2465388"/>
          <p14:tracePt t="227323" x="660400" y="2465388"/>
          <p14:tracePt t="227341" x="642938" y="2465388"/>
          <p14:tracePt t="227357" x="625475" y="2465388"/>
          <p14:tracePt t="227374" x="615950" y="2465388"/>
          <p14:tracePt t="227390" x="608013" y="2465388"/>
          <p14:tracePt t="227406" x="588963" y="2492375"/>
          <p14:tracePt t="227423" x="581025" y="2492375"/>
          <p14:tracePt t="227441" x="561975" y="2509838"/>
          <p14:tracePt t="227456" x="554038" y="2509838"/>
          <p14:tracePt t="227473" x="554038" y="2517775"/>
          <p14:tracePt t="227489" x="544513" y="2527300"/>
          <p14:tracePt t="227525" x="544513" y="2536825"/>
          <p14:tracePt t="227541" x="544513" y="2544763"/>
          <p14:tracePt t="227557" x="536575" y="2554288"/>
          <p14:tracePt t="227575" x="536575" y="2581275"/>
          <p14:tracePt t="227591" x="527050" y="2589213"/>
          <p14:tracePt t="227608" x="527050" y="2598738"/>
          <p14:tracePt t="227624" x="527050" y="2616200"/>
          <p14:tracePt t="227659" x="527050" y="2625725"/>
          <p14:tracePt t="227675" x="527050" y="2643188"/>
          <p14:tracePt t="227691" x="527050" y="2660650"/>
          <p14:tracePt t="227708" x="527050" y="2679700"/>
          <p14:tracePt t="227724" x="527050" y="2706688"/>
          <p14:tracePt t="227741" x="527050" y="2714625"/>
          <p14:tracePt t="227757" x="527050" y="2732088"/>
          <p14:tracePt t="227774" x="527050" y="2741613"/>
          <p14:tracePt t="227791" x="527050" y="2768600"/>
          <p14:tracePt t="227808" x="527050" y="2778125"/>
          <p14:tracePt t="227824" x="536575" y="2786063"/>
          <p14:tracePt t="227840" x="554038" y="2813050"/>
          <p14:tracePt t="227856" x="571500" y="2830513"/>
          <p14:tracePt t="227873" x="571500" y="2840038"/>
          <p14:tracePt t="227890" x="588963" y="2857500"/>
          <p14:tracePt t="227923" x="608013" y="2867025"/>
          <p14:tracePt t="227957" x="615950" y="2867025"/>
          <p14:tracePt t="227973" x="652463" y="2874963"/>
          <p14:tracePt t="227991" x="669925" y="2874963"/>
          <p14:tracePt t="228008" x="687388" y="2874963"/>
          <p14:tracePt t="228025" x="714375" y="2894013"/>
          <p14:tracePt t="228042" x="723900" y="2894013"/>
          <p14:tracePt t="228057" x="758825" y="2894013"/>
          <p14:tracePt t="228073" x="768350" y="2894013"/>
          <p14:tracePt t="228090" x="785813" y="2894013"/>
          <p14:tracePt t="228106" x="812800" y="2884488"/>
          <p14:tracePt t="228142" x="830263" y="2874963"/>
          <p14:tracePt t="228158" x="839788" y="2874963"/>
          <p14:tracePt t="228174" x="857250" y="2867025"/>
          <p14:tracePt t="228191" x="901700" y="2830513"/>
          <p14:tracePt t="228207" x="911225" y="2822575"/>
          <p14:tracePt t="228223" x="919163" y="2813050"/>
          <p14:tracePt t="228240" x="928688" y="2795588"/>
          <p14:tracePt t="228257" x="928688" y="2786063"/>
          <p14:tracePt t="228273" x="938213" y="2778125"/>
          <p14:tracePt t="228290" x="938213" y="2768600"/>
          <p14:tracePt t="228307" x="946150" y="2768600"/>
          <p14:tracePt t="228323" x="946150" y="2759075"/>
          <p14:tracePt t="228340" x="965200" y="2732088"/>
          <p14:tracePt t="228357" x="973138" y="2714625"/>
          <p14:tracePt t="228373" x="982663" y="2679700"/>
          <p14:tracePt t="228390" x="990600" y="2670175"/>
          <p14:tracePt t="228407" x="990600" y="2643188"/>
          <p14:tracePt t="228423" x="990600" y="2635250"/>
          <p14:tracePt t="228454" x="990600" y="2625725"/>
          <p14:tracePt t="228490" x="990600" y="2616200"/>
          <p14:tracePt t="228527" x="990600" y="2608263"/>
          <p14:tracePt t="228551" x="990600" y="2598738"/>
          <p14:tracePt t="228563" x="990600" y="2589213"/>
          <p14:tracePt t="228575" x="973138" y="2563813"/>
          <p14:tracePt t="228586" x="946150" y="2536825"/>
          <p14:tracePt t="228599" x="919163" y="2482850"/>
          <p14:tracePt t="228612" x="884238" y="2420938"/>
          <p14:tracePt t="228626" x="866775" y="2393950"/>
          <p14:tracePt t="228641" x="839788" y="2374900"/>
          <p14:tracePt t="228657" x="822325" y="2349500"/>
          <p14:tracePt t="228675" x="803275" y="2339975"/>
          <p14:tracePt t="228691" x="795338" y="2339975"/>
          <p14:tracePt t="228709" x="785813" y="2339975"/>
          <p14:tracePt t="228724" x="776288" y="2339975"/>
          <p14:tracePt t="228746" x="750888" y="2339975"/>
          <p14:tracePt t="228758" x="741363" y="2339975"/>
          <p14:tracePt t="228774" x="731838" y="2339975"/>
          <p14:tracePt t="228791" x="723900" y="2339975"/>
          <p14:tracePt t="228808" x="704850" y="2349500"/>
          <p14:tracePt t="228825" x="687388" y="2349500"/>
          <p14:tracePt t="228857" x="679450" y="2349500"/>
          <p14:tracePt t="228874" x="669925" y="2357438"/>
          <p14:tracePt t="228890" x="660400" y="2357438"/>
          <p14:tracePt t="228925" x="660400" y="2366963"/>
          <p14:tracePt t="228937" x="652463" y="2366963"/>
          <p14:tracePt t="228950" x="652463" y="2374900"/>
          <p14:tracePt t="228963" x="642938" y="2384425"/>
          <p14:tracePt t="228975" x="633413" y="2401888"/>
          <p14:tracePt t="228990" x="633413" y="2411413"/>
          <p14:tracePt t="229007" x="615950" y="2411413"/>
          <p14:tracePt t="229023" x="615950" y="2420938"/>
          <p14:tracePt t="229040" x="608013" y="2428875"/>
          <p14:tracePt t="229059" x="608013" y="2438400"/>
          <p14:tracePt t="229083" x="608013" y="2446338"/>
          <p14:tracePt t="229107" x="598488" y="2455863"/>
          <p14:tracePt t="229143" x="598488" y="2473325"/>
          <p14:tracePt t="229155" x="598488" y="2482850"/>
          <p14:tracePt t="229168" x="598488" y="2492375"/>
          <p14:tracePt t="229180" x="588963" y="2500313"/>
          <p14:tracePt t="229195" x="588963" y="2509838"/>
          <p14:tracePt t="229208" x="581025" y="2517775"/>
          <p14:tracePt t="229228" x="581025" y="2527300"/>
          <p14:tracePt t="229264" x="581025" y="2544763"/>
          <p14:tracePt t="229311" x="581025" y="2554288"/>
          <p14:tracePt t="229347" x="581025" y="2563813"/>
          <p14:tracePt t="229371" x="581025" y="2571750"/>
          <p14:tracePt t="229395" x="581025" y="2589213"/>
          <p14:tracePt t="229420" x="581025" y="2608263"/>
          <p14:tracePt t="229433" x="581025" y="2616200"/>
          <p14:tracePt t="229469" x="581025" y="2625725"/>
          <p14:tracePt t="229505" x="581025" y="2635250"/>
          <p14:tracePt t="229516" x="581025" y="2643188"/>
          <p14:tracePt t="229529" x="581025" y="2652713"/>
          <p14:tracePt t="229553" x="581025" y="2660650"/>
          <p14:tracePt t="229577" x="588963" y="2660650"/>
          <p14:tracePt t="229589" x="588963" y="2670175"/>
          <p14:tracePt t="229600" x="598488" y="2687638"/>
          <p14:tracePt t="229611" x="615950" y="2706688"/>
          <p14:tracePt t="229625" x="625475" y="2714625"/>
          <p14:tracePt t="229640" x="633413" y="2724150"/>
          <p14:tracePt t="229657" x="642938" y="2741613"/>
          <p14:tracePt t="229673" x="652463" y="2751138"/>
          <p14:tracePt t="229690" x="660400" y="2759075"/>
          <p14:tracePt t="229709" x="669925" y="2759075"/>
          <p14:tracePt t="229723" x="669925" y="2768600"/>
          <p14:tracePt t="229740" x="679450" y="2768600"/>
          <p14:tracePt t="229757" x="679450" y="2778125"/>
          <p14:tracePt t="229773" x="696913" y="2778125"/>
          <p14:tracePt t="229794" x="704850" y="2786063"/>
          <p14:tracePt t="229819" x="714375" y="2786063"/>
          <p14:tracePt t="229831" x="723900" y="2795588"/>
          <p14:tracePt t="229844" x="731838" y="2795588"/>
          <p14:tracePt t="229857" x="741363" y="2795588"/>
          <p14:tracePt t="229874" x="750888" y="2803525"/>
          <p14:tracePt t="229892" x="768350" y="2803525"/>
          <p14:tracePt t="229907" x="776288" y="2803525"/>
          <p14:tracePt t="229924" x="785813" y="2803525"/>
          <p14:tracePt t="229941" x="803275" y="2803525"/>
          <p14:tracePt t="229958" x="812800" y="2803525"/>
          <p14:tracePt t="229974" x="839788" y="2803525"/>
          <p14:tracePt t="229991" x="847725" y="2803525"/>
          <p14:tracePt t="230008" x="857250" y="2795588"/>
          <p14:tracePt t="230042" x="866775" y="2786063"/>
          <p14:tracePt t="230058" x="874713" y="2778125"/>
          <p14:tracePt t="230075" x="901700" y="2741613"/>
          <p14:tracePt t="230090" x="911225" y="2732088"/>
          <p14:tracePt t="230107" x="911225" y="2724150"/>
          <p14:tracePt t="230123" x="919163" y="2706688"/>
          <p14:tracePt t="230140" x="928688" y="2706688"/>
          <p14:tracePt t="230157" x="928688" y="2687638"/>
          <p14:tracePt t="230173" x="928688" y="2679700"/>
          <p14:tracePt t="230190" x="928688" y="2670175"/>
          <p14:tracePt t="230207" x="938213" y="2652713"/>
          <p14:tracePt t="230240" x="938213" y="2643188"/>
          <p14:tracePt t="230257" x="938213" y="2635250"/>
          <p14:tracePt t="230289" x="938213" y="2616200"/>
          <p14:tracePt t="230326" x="938213" y="2608263"/>
          <p14:tracePt t="230350" x="938213" y="2598738"/>
          <p14:tracePt t="230362" x="919163" y="2589213"/>
          <p14:tracePt t="230374" x="911225" y="2581275"/>
          <p14:tracePt t="230386" x="884238" y="2571750"/>
          <p14:tracePt t="230398" x="874713" y="2554288"/>
          <p14:tracePt t="230410" x="866775" y="2544763"/>
          <p14:tracePt t="230423" x="857250" y="2536825"/>
          <p14:tracePt t="230440" x="847725" y="2536825"/>
          <p14:tracePt t="230457" x="830263" y="2536825"/>
          <p14:tracePt t="230473" x="822325" y="2527300"/>
          <p14:tracePt t="230506" x="812800" y="2527300"/>
          <p14:tracePt t="230532" x="803275" y="2527300"/>
          <p14:tracePt t="230544" x="795338" y="2527300"/>
          <p14:tracePt t="230558" x="785813" y="2527300"/>
          <p14:tracePt t="230575" x="776288" y="2527300"/>
          <p14:tracePt t="230593" x="768350" y="2527300"/>
          <p14:tracePt t="230615" x="750888" y="2527300"/>
          <p14:tracePt t="230638" x="741363" y="2527300"/>
          <p14:tracePt t="230675" x="731838" y="2527300"/>
          <p14:tracePt t="230687" x="731838" y="2536825"/>
          <p14:tracePt t="230700" x="723900" y="2536825"/>
          <p14:tracePt t="230724" x="714375" y="2544763"/>
          <p14:tracePt t="230735" x="704850" y="2544763"/>
          <p14:tracePt t="230748" x="696913" y="2563813"/>
          <p14:tracePt t="230759" x="679450" y="2563813"/>
          <p14:tracePt t="230774" x="669925" y="2571750"/>
          <p14:tracePt t="230794" x="660400" y="2581275"/>
          <p14:tracePt t="230818" x="652463" y="2581275"/>
          <p14:tracePt t="230830" x="642938" y="2589213"/>
          <p14:tracePt t="230842" x="633413" y="2589213"/>
          <p14:tracePt t="230857" x="633413" y="2598738"/>
          <p14:tracePt t="230873" x="625475" y="2598738"/>
          <p14:tracePt t="230891" x="625475" y="2608263"/>
          <p14:tracePt t="230907" x="608013" y="2608263"/>
          <p14:tracePt t="230923" x="608013" y="2616200"/>
          <p14:tracePt t="230940" x="608013" y="2635250"/>
          <p14:tracePt t="230965" x="608013" y="2643188"/>
          <p14:tracePt t="230977" x="598488" y="2660650"/>
          <p14:tracePt t="230991" x="598488" y="2670175"/>
          <p14:tracePt t="231008" x="598488" y="2679700"/>
          <p14:tracePt t="231025" x="588963" y="2706688"/>
          <p14:tracePt t="231041" x="588963" y="2714625"/>
          <p14:tracePt t="231074" x="588963" y="2724150"/>
          <p14:tracePt t="231097" x="588963" y="2732088"/>
          <p14:tracePt t="231121" x="588963" y="2741613"/>
          <p14:tracePt t="231133" x="588963" y="2751138"/>
          <p14:tracePt t="231145" x="588963" y="2768600"/>
          <p14:tracePt t="231159" x="588963" y="2778125"/>
          <p14:tracePt t="231182" x="598488" y="2786063"/>
          <p14:tracePt t="231206" x="598488" y="2795588"/>
          <p14:tracePt t="231218" x="608013" y="2803525"/>
          <p14:tracePt t="231230" x="625475" y="2813050"/>
          <p14:tracePt t="231255" x="633413" y="2822575"/>
          <p14:tracePt t="231266" x="633413" y="2830513"/>
          <p14:tracePt t="231277" x="642938" y="2849563"/>
          <p14:tracePt t="231302" x="652463" y="2857500"/>
          <p14:tracePt t="231314" x="660400" y="2857500"/>
          <p14:tracePt t="231325" x="669925" y="2867025"/>
          <p14:tracePt t="231340" x="696913" y="2874963"/>
          <p14:tracePt t="231357" x="723900" y="2894013"/>
          <p14:tracePt t="231373" x="750888" y="2911475"/>
          <p14:tracePt t="231390" x="776288" y="2911475"/>
          <p14:tracePt t="231407" x="785813" y="2921000"/>
          <p14:tracePt t="231423" x="803275" y="2921000"/>
          <p14:tracePt t="231440" x="812800" y="2921000"/>
          <p14:tracePt t="231473" x="830263" y="2921000"/>
          <p14:tracePt t="231494" x="839788" y="2921000"/>
          <p14:tracePt t="231506" x="847725" y="2921000"/>
          <p14:tracePt t="231523" x="857250" y="2921000"/>
          <p14:tracePt t="231544" x="866775" y="2921000"/>
          <p14:tracePt t="231558" x="874713" y="2921000"/>
          <p14:tracePt t="231579" x="884238" y="2921000"/>
          <p14:tracePt t="231592" x="893763" y="2911475"/>
          <p14:tracePt t="231608" x="919163" y="2901950"/>
          <p14:tracePt t="231624" x="928688" y="2894013"/>
          <p14:tracePt t="231641" x="946150" y="2867025"/>
          <p14:tracePt t="231658" x="965200" y="2867025"/>
          <p14:tracePt t="231675" x="973138" y="2857500"/>
          <p14:tracePt t="231691" x="982663" y="2849563"/>
          <p14:tracePt t="231708" x="982663" y="2840038"/>
          <p14:tracePt t="231726" x="982663" y="2830513"/>
          <p14:tracePt t="231741" x="982663" y="2822575"/>
          <p14:tracePt t="231758" x="982663" y="2803525"/>
          <p14:tracePt t="231775" x="982663" y="2795588"/>
          <p14:tracePt t="231811" x="982663" y="2786063"/>
          <p14:tracePt t="231835" x="982663" y="2778125"/>
          <p14:tracePt t="231846" x="982663" y="2759075"/>
          <p14:tracePt t="231859" x="982663" y="2741613"/>
          <p14:tracePt t="231875" x="982663" y="2724150"/>
          <p14:tracePt t="231890" x="982663" y="2714625"/>
          <p14:tracePt t="231907" x="982663" y="2706688"/>
          <p14:tracePt t="231923" x="982663" y="2697163"/>
          <p14:tracePt t="231941" x="982663" y="2679700"/>
          <p14:tracePt t="231957" x="973138" y="2679700"/>
          <p14:tracePt t="231976" x="973138" y="2670175"/>
          <p14:tracePt t="232000" x="955675" y="2660650"/>
          <p14:tracePt t="232012" x="955675" y="2652713"/>
          <p14:tracePt t="232025" x="946150" y="2652713"/>
          <p14:tracePt t="232040" x="946150" y="2643188"/>
          <p14:tracePt t="232057" x="938213" y="2643188"/>
          <p14:tracePt t="232075" x="928688" y="2635250"/>
          <p14:tracePt t="232091" x="919163" y="2635250"/>
          <p14:tracePt t="232108" x="919163" y="2625725"/>
          <p14:tracePt t="232125" x="874713" y="2608263"/>
          <p14:tracePt t="232141" x="866775" y="2598738"/>
          <p14:tracePt t="232158" x="839788" y="2598738"/>
          <p14:tracePt t="232174" x="822325" y="2589213"/>
          <p14:tracePt t="232191" x="812800" y="2589213"/>
          <p14:tracePt t="232209" x="803275" y="2581275"/>
          <p14:tracePt t="232225" x="785813" y="2581275"/>
          <p14:tracePt t="232242" x="776288" y="2581275"/>
          <p14:tracePt t="232257" x="750888" y="2581275"/>
          <p14:tracePt t="232274" x="741363" y="2581275"/>
          <p14:tracePt t="232291" x="714375" y="2581275"/>
          <p14:tracePt t="232307" x="687388" y="2581275"/>
          <p14:tracePt t="232325" x="669925" y="2581275"/>
          <p14:tracePt t="232342" x="652463" y="2581275"/>
          <p14:tracePt t="232357" x="642938" y="2581275"/>
          <p14:tracePt t="232374" x="633413" y="2581275"/>
          <p14:tracePt t="232390" x="625475" y="2581275"/>
          <p14:tracePt t="232407" x="615950" y="2581275"/>
          <p14:tracePt t="232423" x="598488" y="2581275"/>
          <p14:tracePt t="232449" x="588963" y="2589213"/>
          <p14:tracePt t="232473" x="588963" y="2598738"/>
          <p14:tracePt t="232498" x="581025" y="2608263"/>
          <p14:tracePt t="232521" x="581025" y="2625725"/>
          <p14:tracePt t="232545" x="581025" y="2635250"/>
          <p14:tracePt t="232556" x="581025" y="2643188"/>
          <p14:tracePt t="232592" x="581025" y="2652713"/>
          <p14:tracePt t="232628" x="581025" y="2660650"/>
          <p14:tracePt t="232691" x="588963" y="2660650"/>
          <p14:tracePt t="232703" x="608013" y="2660650"/>
          <p14:tracePt t="232715" x="625475" y="2670175"/>
          <p14:tracePt t="232727" x="652463" y="2670175"/>
          <p14:tracePt t="232741" x="669925" y="2687638"/>
          <p14:tracePt t="232758" x="696913" y="2687638"/>
          <p14:tracePt t="232775" x="785813" y="2714625"/>
          <p14:tracePt t="232792" x="812800" y="2714625"/>
          <p14:tracePt t="232808" x="847725" y="2724150"/>
          <p14:tracePt t="232826" x="901700" y="2741613"/>
          <p14:tracePt t="232841" x="919163" y="2751138"/>
          <p14:tracePt t="232858" x="946150" y="2751138"/>
          <p14:tracePt t="232875" x="982663" y="2768600"/>
          <p14:tracePt t="232891" x="1000125" y="2786063"/>
          <p14:tracePt t="232909" x="1036638" y="2795588"/>
          <p14:tracePt t="232925" x="1062038" y="2803525"/>
          <p14:tracePt t="232942" x="1071563" y="2803525"/>
          <p14:tracePt t="232958" x="1081088" y="2813050"/>
          <p14:tracePt t="232975" x="1089025" y="2813050"/>
          <p14:tracePt t="232993" x="1098550" y="2822575"/>
          <p14:tracePt t="233008" x="1108075" y="2822575"/>
          <p14:tracePt t="233025" x="1116013" y="2822575"/>
          <p14:tracePt t="233042" x="1125538" y="2830513"/>
          <p14:tracePt t="233058" x="1143000" y="2830513"/>
          <p14:tracePt t="233076" x="1152525" y="2830513"/>
          <p14:tracePt t="233090" x="1160463" y="2830513"/>
          <p14:tracePt t="233107" x="1169988" y="2830513"/>
          <p14:tracePt t="233124" x="1179513" y="2849563"/>
          <p14:tracePt t="233141" x="1187450" y="2849563"/>
          <p14:tracePt t="233161" x="1196975" y="2849563"/>
          <p14:tracePt t="233211" x="1214438" y="2849563"/>
          <p14:tracePt t="233223" x="1223963" y="2849563"/>
          <p14:tracePt t="233247" x="1231900" y="2849563"/>
          <p14:tracePt t="233271" x="1241425" y="2849563"/>
          <p14:tracePt t="233294" x="1250950" y="2849563"/>
          <p14:tracePt t="233306" x="1258888" y="2840038"/>
          <p14:tracePt t="233318" x="1268413" y="2840038"/>
          <p14:tracePt t="233329" x="1285875" y="2840038"/>
          <p14:tracePt t="233343" x="1295400" y="2830513"/>
          <p14:tracePt t="233357" x="1312863" y="2830513"/>
          <p14:tracePt t="233379" x="1322388" y="2830513"/>
          <p14:tracePt t="233391" x="1330325" y="2822575"/>
          <p14:tracePt t="233427" x="1347788" y="2822575"/>
          <p14:tracePt t="233451" x="1357313" y="2822575"/>
          <p14:tracePt t="233463" x="1366838" y="2813050"/>
          <p14:tracePt t="233475" x="1374775" y="2813050"/>
          <p14:tracePt t="233498" x="1384300" y="2813050"/>
          <p14:tracePt t="233512" x="1384300" y="2803525"/>
          <p14:tracePt t="233525" x="1393825" y="2803525"/>
          <p14:tracePt t="233547" x="1401763" y="2803525"/>
          <p14:tracePt t="233559" x="1411288" y="2803525"/>
          <p14:tracePt t="233574" x="1428750" y="2795588"/>
          <p14:tracePt t="233591" x="1438275" y="2786063"/>
          <p14:tracePt t="233609" x="1455738" y="2778125"/>
          <p14:tracePt t="233644" x="1465263" y="2759075"/>
          <p14:tracePt t="233680" x="1465263" y="2751138"/>
          <p14:tracePt t="233703" x="1473200" y="2751138"/>
          <p14:tracePt t="233715" x="1473200" y="2741613"/>
          <p14:tracePt t="233740" x="1473200" y="2732088"/>
          <p14:tracePt t="233763" x="1473200" y="2724150"/>
          <p14:tracePt t="233776" x="1482725" y="2724150"/>
          <p14:tracePt t="233788" x="1482725" y="2714625"/>
          <p14:tracePt t="233812" x="1482725" y="2706688"/>
          <p14:tracePt t="233848" x="1482725" y="2687638"/>
          <p14:tracePt t="233872" x="1482725" y="2679700"/>
          <p14:tracePt t="233884" x="1482725" y="2670175"/>
          <p14:tracePt t="233896" x="1500188" y="2660650"/>
          <p14:tracePt t="233921" x="1500188" y="2652713"/>
          <p14:tracePt t="233934" x="1500188" y="2643188"/>
          <p14:tracePt t="233957" x="1500188" y="2635250"/>
          <p14:tracePt t="233981" x="1500188" y="2616200"/>
          <p14:tracePt t="234017" x="1500188" y="2608263"/>
          <p14:tracePt t="234030" x="1490663" y="2608263"/>
          <p14:tracePt t="234053" x="1490663" y="2598738"/>
          <p14:tracePt t="234066" x="1482725" y="2598738"/>
          <p14:tracePt t="234101" x="1473200" y="2598738"/>
          <p14:tracePt t="234127" x="1473200" y="2589213"/>
          <p14:tracePt t="234139" x="1465263" y="2589213"/>
          <p14:tracePt t="234163" x="1455738" y="2589213"/>
          <p14:tracePt t="234187" x="1446213" y="2589213"/>
          <p14:tracePt t="234211" x="1438275" y="2589213"/>
          <p14:tracePt t="234246" x="1419225" y="2589213"/>
          <p14:tracePt t="234258" x="1401763" y="2589213"/>
          <p14:tracePt t="234270" x="1393825" y="2589213"/>
          <p14:tracePt t="234282" x="1357313" y="2581275"/>
          <p14:tracePt t="234293" x="1330325" y="2581275"/>
          <p14:tracePt t="234307" x="1312863" y="2581275"/>
          <p14:tracePt t="234324" x="1303338" y="2581275"/>
          <p14:tracePt t="234340" x="1295400" y="2581275"/>
          <p14:tracePt t="234357" x="1268413" y="2581275"/>
          <p14:tracePt t="234374" x="1258888" y="2581275"/>
          <p14:tracePt t="234407" x="1250950" y="2581275"/>
          <p14:tracePt t="234451" x="1241425" y="2581275"/>
          <p14:tracePt t="234513" x="1241425" y="2589213"/>
          <p14:tracePt t="234525" x="1231900" y="2589213"/>
          <p14:tracePt t="234549" x="1231900" y="2598738"/>
          <p14:tracePt t="234584" x="1231900" y="2608263"/>
          <p14:tracePt t="234609" x="1231900" y="2616200"/>
          <p14:tracePt t="234633" x="1231900" y="2635250"/>
          <p14:tracePt t="234657" x="1231900" y="2643188"/>
          <p14:tracePt t="234693" x="1231900" y="2652713"/>
          <p14:tracePt t="234729" x="1241425" y="2660650"/>
          <p14:tracePt t="234765" x="1250950" y="2670175"/>
          <p14:tracePt t="234801" x="1258888" y="2670175"/>
          <p14:tracePt t="234813" x="1258888" y="2679700"/>
          <p14:tracePt t="234826" x="1276350" y="2679700"/>
          <p14:tracePt t="234841" x="1276350" y="2687638"/>
          <p14:tracePt t="234873" x="1285875" y="2706688"/>
          <p14:tracePt t="234921" x="1285875" y="2714625"/>
          <p14:tracePt t="234945" x="1295400" y="2714625"/>
          <p14:tracePt t="234994" x="1295400" y="2724150"/>
          <p14:tracePt t="235067" x="1303338" y="2724150"/>
          <p14:tracePt t="235117" x="1312863" y="2724150"/>
          <p14:tracePt t="235129" x="1312863" y="2732088"/>
          <p14:tracePt t="235153" x="1322388" y="2732088"/>
          <p14:tracePt t="235166" x="1322388" y="2741613"/>
          <p14:tracePt t="235179" x="1330325" y="2741613"/>
          <p14:tracePt t="235192" x="1339850" y="2751138"/>
          <p14:tracePt t="235208" x="1357313" y="2759075"/>
          <p14:tracePt t="235225" x="1374775" y="2786063"/>
          <p14:tracePt t="235241" x="1384300" y="2786063"/>
          <p14:tracePt t="235258" x="1393825" y="2795588"/>
          <p14:tracePt t="235274" x="1401763" y="2795588"/>
          <p14:tracePt t="235291" x="1401763" y="2803525"/>
          <p14:tracePt t="235309" x="1411288" y="2803525"/>
          <p14:tracePt t="235325" x="1428750" y="2803525"/>
          <p14:tracePt t="235359" x="1438275" y="2803525"/>
          <p14:tracePt t="235375" x="1446213" y="2803525"/>
          <p14:tracePt t="235393" x="1455738" y="2803525"/>
          <p14:tracePt t="235408" x="1465263" y="2803525"/>
          <p14:tracePt t="235428" x="1473200" y="2803525"/>
          <p14:tracePt t="235452" x="1482725" y="2803525"/>
          <p14:tracePt t="235477" x="1500188" y="2803525"/>
          <p14:tracePt t="235488" x="1509713" y="2803525"/>
          <p14:tracePt t="235512" x="1517650" y="2803525"/>
          <p14:tracePt t="235536" x="1527175" y="2803525"/>
          <p14:tracePt t="235573" x="1536700" y="2795588"/>
          <p14:tracePt t="235585" x="1544638" y="2795588"/>
          <p14:tracePt t="235597" x="1554163" y="2778125"/>
          <p14:tracePt t="235624" x="1562100" y="2768600"/>
          <p14:tracePt t="235649" x="1562100" y="2759075"/>
          <p14:tracePt t="235660" x="1581150" y="2759075"/>
          <p14:tracePt t="235672" x="1581150" y="2751138"/>
          <p14:tracePt t="235696" x="1581150" y="2741613"/>
          <p14:tracePt t="235720" x="1581150" y="2732088"/>
          <p14:tracePt t="235732" x="1589088" y="2732088"/>
          <p14:tracePt t="235744" x="1589088" y="2724150"/>
          <p14:tracePt t="235758" x="1589088" y="2714625"/>
          <p14:tracePt t="235775" x="1589088" y="2687638"/>
          <p14:tracePt t="235792" x="1589088" y="2660650"/>
          <p14:tracePt t="235809" x="1589088" y="2643188"/>
          <p14:tracePt t="235825" x="1589088" y="2635250"/>
          <p14:tracePt t="235842" x="1589088" y="2625725"/>
          <p14:tracePt t="235865" x="1589088" y="2616200"/>
          <p14:tracePt t="235973" x="1589088" y="2625725"/>
          <p14:tracePt t="235984" x="1589088" y="2635250"/>
          <p14:tracePt t="235996" x="1598613" y="2660650"/>
          <p14:tracePt t="236009" x="1608138" y="2670175"/>
          <p14:tracePt t="236024" x="1616075" y="2679700"/>
          <p14:tracePt t="236041" x="1643063" y="2706688"/>
          <p14:tracePt t="236057" x="1670050" y="2732088"/>
          <p14:tracePt t="236074" x="1731963" y="2768600"/>
          <p14:tracePt t="236091" x="1758950" y="2795588"/>
          <p14:tracePt t="236107" x="1785938" y="2803525"/>
          <p14:tracePt t="236124" x="1803400" y="2813050"/>
          <p14:tracePt t="236141" x="1803400" y="2822575"/>
          <p14:tracePt t="236157" x="1812925" y="2822575"/>
          <p14:tracePt t="236174" x="1822450" y="2840038"/>
          <p14:tracePt t="236207" x="1830388" y="2840038"/>
          <p14:tracePt t="236255" x="1839913" y="2840038"/>
          <p14:tracePt t="236302" x="1847850" y="2840038"/>
          <p14:tracePt t="236326" x="1866900" y="2840038"/>
          <p14:tracePt t="236338" x="1874838" y="2840038"/>
          <p14:tracePt t="236350" x="1884363" y="2840038"/>
          <p14:tracePt t="236361" x="1901825" y="2840038"/>
          <p14:tracePt t="236384" x="1911350" y="2830513"/>
          <p14:tracePt t="236397" x="1928813" y="2830513"/>
          <p14:tracePt t="236421" x="1938338" y="2830513"/>
          <p14:tracePt t="236433" x="1946275" y="2822575"/>
          <p14:tracePt t="236445" x="1955800" y="2813050"/>
          <p14:tracePt t="236458" x="1973263" y="2803525"/>
          <p14:tracePt t="236475" x="2000250" y="2778125"/>
          <p14:tracePt t="236492" x="2054225" y="2751138"/>
          <p14:tracePt t="236508" x="2062163" y="2741613"/>
          <p14:tracePt t="236524" x="2071688" y="2732088"/>
          <p14:tracePt t="236541" x="2081213" y="2714625"/>
          <p14:tracePt t="236557" x="2089150" y="2706688"/>
          <p14:tracePt t="236574" x="2116138" y="2687638"/>
          <p14:tracePt t="236591" x="2125663" y="2670175"/>
          <p14:tracePt t="236607" x="2133600" y="2660650"/>
          <p14:tracePt t="236624" x="2133600" y="2652713"/>
          <p14:tracePt t="236641" x="2143125" y="2643188"/>
          <p14:tracePt t="236675" x="2143125" y="2635250"/>
          <p14:tracePt t="236712" x="2143125" y="2616200"/>
          <p14:tracePt t="236748" x="2143125" y="2608263"/>
          <p14:tracePt t="236797" x="2143125" y="2598738"/>
          <p14:tracePt t="236867" x="2133600" y="2589213"/>
          <p14:tracePt t="236891" x="2125663" y="2589213"/>
          <p14:tracePt t="236916" x="2116138" y="2589213"/>
          <p14:tracePt t="236940" x="2108200" y="2589213"/>
          <p14:tracePt t="236965" x="2089150" y="2581275"/>
          <p14:tracePt t="236977" x="2081213" y="2581275"/>
          <p14:tracePt t="236988" x="2062163" y="2581275"/>
          <p14:tracePt t="237000" x="2054225" y="2571750"/>
          <p14:tracePt t="237013" x="2027238" y="2571750"/>
          <p14:tracePt t="237025" x="2017713" y="2563813"/>
          <p14:tracePt t="237047" x="2009775" y="2563813"/>
          <p14:tracePt t="237060" x="2000250" y="2563813"/>
          <p14:tracePt t="237075" x="2000250" y="2544763"/>
          <p14:tracePt t="237091" x="1990725" y="2544763"/>
          <p14:tracePt t="237120" x="1982788" y="2544763"/>
          <p14:tracePt t="237144" x="1973263" y="2544763"/>
          <p14:tracePt t="237179" x="1955800" y="2544763"/>
          <p14:tracePt t="237216" x="1946275" y="2544763"/>
          <p14:tracePt t="237266" x="1938338" y="2544763"/>
          <p14:tracePt t="237278" x="1928813" y="2544763"/>
          <p14:tracePt t="237292" x="1919288" y="2554288"/>
          <p14:tracePt t="237309" x="1911350" y="2554288"/>
          <p14:tracePt t="237326" x="1901825" y="2554288"/>
          <p14:tracePt t="237349" x="1884363" y="2554288"/>
          <p14:tracePt t="237373" x="1884363" y="2563813"/>
          <p14:tracePt t="237386" x="1874838" y="2563813"/>
          <p14:tracePt t="237446" x="1874838" y="2571750"/>
          <p14:tracePt t="237457" x="1866900" y="2571750"/>
          <p14:tracePt t="237517" x="1866900" y="2581275"/>
          <p14:tracePt t="237589" x="1866900" y="2589213"/>
          <p14:tracePt t="237639" x="1866900" y="2598738"/>
          <p14:tracePt t="237673" x="1857375" y="2608263"/>
          <p14:tracePt t="237686" x="1857375" y="2625725"/>
          <p14:tracePt t="237697" x="1847850" y="2635250"/>
          <p14:tracePt t="237721" x="1839913" y="2643188"/>
          <p14:tracePt t="237745" x="1839913" y="2652713"/>
          <p14:tracePt t="237781" x="1830388" y="2652713"/>
          <p14:tracePt t="237805" x="1830388" y="2660650"/>
          <p14:tracePt t="237877" x="1830388" y="2670175"/>
          <p14:tracePt t="237953" x="1830388" y="2679700"/>
          <p14:tracePt t="238046" x="1830388" y="2697163"/>
          <p14:tracePt t="238106" x="1830388" y="2706688"/>
          <p14:tracePt t="238141" x="1830388" y="2714625"/>
          <p14:tracePt t="238165" x="1830388" y="2724150"/>
          <p14:tracePt t="238191" x="1830388" y="2732088"/>
          <p14:tracePt t="238226" x="1830388" y="2741613"/>
          <p14:tracePt t="238250" x="1839913" y="2741613"/>
          <p14:tracePt t="238263" x="1839913" y="2751138"/>
          <p14:tracePt t="238323" x="1847850" y="2751138"/>
          <p14:tracePt t="238335" x="1847850" y="2759075"/>
          <p14:tracePt t="238396" x="1857375" y="2759075"/>
          <p14:tracePt t="238408" x="1857375" y="2778125"/>
          <p14:tracePt t="238469" x="1866900" y="2778125"/>
          <p14:tracePt t="238529" x="1874838" y="2778125"/>
          <p14:tracePt t="238566" x="1893888" y="2778125"/>
          <p14:tracePt t="238579" x="1901825" y="2778125"/>
          <p14:tracePt t="238602" x="1911350" y="2778125"/>
          <p14:tracePt t="238627" x="1919288" y="2778125"/>
          <p14:tracePt t="238639" x="1928813" y="2778125"/>
          <p14:tracePt t="238662" x="1938338" y="2778125"/>
          <p14:tracePt t="238686" x="1946275" y="2778125"/>
          <p14:tracePt t="238722" x="1965325" y="2778125"/>
          <p14:tracePt t="238758" x="1973263" y="2778125"/>
          <p14:tracePt t="238795" x="1982788" y="2778125"/>
          <p14:tracePt t="238819" x="1990725" y="2778125"/>
          <p14:tracePt t="238843" x="2000250" y="2778125"/>
          <p14:tracePt t="238880" x="2009775" y="2778125"/>
          <p14:tracePt t="238942" x="2017713" y="2778125"/>
          <p14:tracePt t="238977" x="2017713" y="2786063"/>
          <p14:tracePt t="239917" x="2027238" y="2786063"/>
          <p14:tracePt t="239929" x="2054225" y="2786063"/>
          <p14:tracePt t="239943" x="2062163" y="2786063"/>
          <p14:tracePt t="239959" x="2071688" y="2795588"/>
          <p14:tracePt t="239975" x="2098675" y="2795588"/>
          <p14:tracePt t="239991" x="2125663" y="2795588"/>
          <p14:tracePt t="240008" x="2133600" y="2803525"/>
          <p14:tracePt t="240025" x="2170113" y="2803525"/>
          <p14:tracePt t="240042" x="2179638" y="2803525"/>
          <p14:tracePt t="240058" x="2179638" y="2813050"/>
          <p14:tracePt t="240074" x="2187575" y="2813050"/>
          <p14:tracePt t="240146" x="2187575" y="2822575"/>
          <p14:tracePt t="240158" x="2197100" y="2822575"/>
          <p14:tracePt t="240183" x="2224088" y="2849563"/>
          <p14:tracePt t="240195" x="2232025" y="2857500"/>
          <p14:tracePt t="240209" x="2241550" y="2884488"/>
          <p14:tracePt t="240225" x="2251075" y="2894013"/>
          <p14:tracePt t="240243" x="2259013" y="2901950"/>
          <p14:tracePt t="244157" x="2259013" y="2938463"/>
          <p14:tracePt t="244168" x="2232025" y="2992438"/>
          <p14:tracePt t="244180" x="2205038" y="3054350"/>
          <p14:tracePt t="244194" x="2179638" y="3089275"/>
          <p14:tracePt t="244209" x="2152650" y="3135313"/>
          <p14:tracePt t="244226" x="2108200" y="3170238"/>
          <p14:tracePt t="244243" x="2009775" y="3224213"/>
          <p14:tracePt t="244259" x="1973263" y="3251200"/>
          <p14:tracePt t="244278" x="1911350" y="3278188"/>
          <p14:tracePt t="244309" x="1830388" y="3295650"/>
          <p14:tracePt t="244327" x="1768475" y="3303588"/>
          <p14:tracePt t="244344" x="1731963" y="3303588"/>
          <p14:tracePt t="244360" x="1697038" y="3303588"/>
          <p14:tracePt t="244375" x="1633538" y="3303588"/>
          <p14:tracePt t="244392" x="1608138" y="3303588"/>
          <p14:tracePt t="244410" x="1581150" y="3303588"/>
          <p14:tracePt t="244433" x="1571625" y="3303588"/>
          <p14:tracePt t="244445" x="1554163" y="3295650"/>
          <p14:tracePt t="244459" x="1536700" y="3268663"/>
          <p14:tracePt t="244475" x="1509713" y="3259138"/>
          <p14:tracePt t="244492" x="1473200" y="3224213"/>
          <p14:tracePt t="244509" x="1465263" y="3197225"/>
          <p14:tracePt t="244525" x="1446213" y="3179763"/>
          <p14:tracePt t="244542" x="1438275" y="3160713"/>
          <p14:tracePt t="244559" x="1428750" y="3108325"/>
          <p14:tracePt t="244575" x="1428750" y="3081338"/>
          <p14:tracePt t="244592" x="1428750" y="3054350"/>
          <p14:tracePt t="244609" x="1428750" y="3044825"/>
          <p14:tracePt t="244625" x="1428750" y="3017838"/>
          <p14:tracePt t="244642" x="1446213" y="2973388"/>
          <p14:tracePt t="244658" x="1455738" y="2946400"/>
          <p14:tracePt t="244675" x="1527175" y="2867025"/>
          <p14:tracePt t="244692" x="1544638" y="2840038"/>
          <p14:tracePt t="244708" x="1589088" y="2813050"/>
          <p14:tracePt t="244725" x="1633538" y="2786063"/>
          <p14:tracePt t="244742" x="1652588" y="2778125"/>
          <p14:tracePt t="244759" x="1670050" y="2778125"/>
          <p14:tracePt t="244775" x="1679575" y="2778125"/>
          <p14:tracePt t="244792" x="1697038" y="2778125"/>
          <p14:tracePt t="244809" x="1758950" y="2778125"/>
          <p14:tracePt t="244825" x="1795463" y="2778125"/>
          <p14:tracePt t="244842" x="1839913" y="2778125"/>
          <p14:tracePt t="244858" x="1866900" y="2778125"/>
          <p14:tracePt t="244875" x="1884363" y="2778125"/>
          <p14:tracePt t="244892" x="1893888" y="2795588"/>
          <p14:tracePt t="244908" x="1911350" y="2822575"/>
          <p14:tracePt t="244925" x="1911350" y="2830513"/>
          <p14:tracePt t="244941" x="1911350" y="2867025"/>
          <p14:tracePt t="244958" x="1911350" y="2894013"/>
          <p14:tracePt t="244975" x="1884363" y="2911475"/>
          <p14:tracePt t="244992" x="1776413" y="3000375"/>
          <p14:tracePt t="245010" x="1714500" y="3044825"/>
          <p14:tracePt t="245027" x="1562100" y="3098800"/>
          <p14:tracePt t="245043" x="1482725" y="3098800"/>
          <p14:tracePt t="245059" x="1411288" y="3098800"/>
          <p14:tracePt t="245077" x="1322388" y="3081338"/>
          <p14:tracePt t="245092" x="1295400" y="3063875"/>
          <p14:tracePt t="245109" x="1268413" y="3044825"/>
          <p14:tracePt t="245125" x="1196975" y="2955925"/>
          <p14:tracePt t="245142" x="1169988" y="2901950"/>
          <p14:tracePt t="245159" x="1125538" y="2741613"/>
          <p14:tracePt t="245175" x="1125538" y="2687638"/>
          <p14:tracePt t="245192" x="1125538" y="2670175"/>
          <p14:tracePt t="245208" x="1125538" y="2643188"/>
          <p14:tracePt t="245242" x="1125538" y="2635250"/>
          <p14:tracePt t="245258" x="1179513" y="2625725"/>
          <p14:tracePt t="245276" x="1214438" y="2616200"/>
          <p14:tracePt t="245293" x="1339850" y="2598738"/>
          <p14:tracePt t="245310" x="1393825" y="2598738"/>
          <p14:tracePt t="245328" x="1473200" y="2616200"/>
          <p14:tracePt t="245342" x="1500188" y="2625725"/>
          <p14:tracePt t="245359" x="1527175" y="2652713"/>
          <p14:tracePt t="245377" x="1554163" y="2732088"/>
          <p14:tracePt t="245392" x="1554163" y="2768600"/>
          <p14:tracePt t="245409" x="1554163" y="2822575"/>
          <p14:tracePt t="245425" x="1500188" y="2938463"/>
          <p14:tracePt t="245442" x="1465263" y="2965450"/>
          <p14:tracePt t="245459" x="1438275" y="2992438"/>
          <p14:tracePt t="245475" x="1401763" y="3009900"/>
          <p14:tracePt t="245493" x="1393825" y="3009900"/>
          <p14:tracePt t="245510" x="1357313" y="2992438"/>
          <p14:tracePt t="245526" x="1322388" y="2973388"/>
          <p14:tracePt t="245543" x="1276350" y="2938463"/>
          <p14:tracePt t="245560" x="1223963" y="2857500"/>
          <p14:tracePt t="245577" x="1204913" y="2786063"/>
          <p14:tracePt t="245594" x="1204913" y="2759075"/>
          <p14:tracePt t="245610" x="1204913" y="2714625"/>
          <p14:tracePt t="245626" x="1223963" y="2706688"/>
          <p14:tracePt t="245644" x="1276350" y="2660650"/>
          <p14:tracePt t="245660" x="1295400" y="2660650"/>
          <p14:tracePt t="245678" x="1374775" y="2652713"/>
          <p14:tracePt t="245692" x="1411288" y="2652713"/>
          <p14:tracePt t="245709" x="1465263" y="2652713"/>
          <p14:tracePt t="245725" x="1544638" y="2652713"/>
          <p14:tracePt t="245742" x="1554163" y="2670175"/>
          <p14:tracePt t="245759" x="1562100" y="2679700"/>
          <p14:tracePt t="245775" x="1581150" y="2687638"/>
          <p14:tracePt t="245791" x="1581150" y="2697163"/>
          <p14:tracePt t="245809" x="1554163" y="2768600"/>
          <p14:tracePt t="245825" x="1527175" y="2813050"/>
          <p14:tracePt t="245842" x="1490663" y="2822575"/>
          <p14:tracePt t="245859" x="1438275" y="2849563"/>
          <p14:tracePt t="245875" x="1428750" y="2849563"/>
          <p14:tracePt t="245892" x="1419225" y="2849563"/>
          <p14:tracePt t="245910" x="1411288" y="2849563"/>
          <p14:tracePt t="245926" x="1384300" y="2813050"/>
          <p14:tracePt t="245943" x="1295400" y="2706688"/>
          <p14:tracePt t="245960" x="1268413" y="2670175"/>
          <p14:tracePt t="245976" x="1258888" y="2635250"/>
          <p14:tracePt t="245994" x="1250950" y="2608263"/>
          <p14:tracePt t="246010" x="1250950" y="2598738"/>
          <p14:tracePt t="246045" x="1268413" y="2589213"/>
          <p14:tracePt t="246059" x="1312863" y="2589213"/>
          <p14:tracePt t="246075" x="1366838" y="2589213"/>
          <p14:tracePt t="246092" x="1536700" y="2589213"/>
          <p14:tracePt t="246109" x="1608138" y="2589213"/>
          <p14:tracePt t="246125" x="1758950" y="2598738"/>
          <p14:tracePt t="246142" x="1812925" y="2608263"/>
          <p14:tracePt t="246159" x="1893888" y="2625725"/>
          <p14:tracePt t="246176" x="1973263" y="2652713"/>
          <p14:tracePt t="246193" x="1982788" y="2652713"/>
          <p14:tracePt t="246211" x="1990725" y="2660650"/>
          <p14:tracePt t="246247" x="1990725" y="2670175"/>
          <p14:tracePt t="246261" x="1990725" y="2706688"/>
          <p14:tracePt t="246275" x="1990725" y="2741613"/>
          <p14:tracePt t="246293" x="1973263" y="2786063"/>
          <p14:tracePt t="246312" x="1938338" y="2830513"/>
          <p14:tracePt t="246326" x="1911350" y="2830513"/>
          <p14:tracePt t="246343" x="1901825" y="2830513"/>
          <p14:tracePt t="246361" x="1893888" y="2830513"/>
          <p14:tracePt t="246377" x="1884363" y="2830513"/>
          <p14:tracePt t="246408" x="1884363" y="2822575"/>
          <p14:tracePt t="246418" x="1884363" y="2813050"/>
          <p14:tracePt t="246432" x="1884363" y="2778125"/>
          <p14:tracePt t="246444" x="1884363" y="2724150"/>
          <p14:tracePt t="246459" x="1901825" y="2687638"/>
          <p14:tracePt t="246475" x="1928813" y="2660650"/>
          <p14:tracePt t="246493" x="1946275" y="2625725"/>
          <p14:tracePt t="246509" x="1955800" y="2616200"/>
          <p14:tracePt t="246526" x="1965325" y="2608263"/>
          <p14:tracePt t="246542" x="1973263" y="2608263"/>
          <p14:tracePt t="246559" x="1990725" y="2608263"/>
          <p14:tracePt t="246576" x="2009775" y="2608263"/>
          <p14:tracePt t="246592" x="2054225" y="2616200"/>
          <p14:tracePt t="246609" x="2081213" y="2635250"/>
          <p14:tracePt t="246628" x="2098675" y="2652713"/>
          <p14:tracePt t="246660" x="2098675" y="2670175"/>
          <p14:tracePt t="246677" x="2098675" y="2751138"/>
          <p14:tracePt t="246693" x="2062163" y="2830513"/>
          <p14:tracePt t="246710" x="2017713" y="2894013"/>
          <p14:tracePt t="246726" x="1946275" y="3000375"/>
          <p14:tracePt t="246743" x="1919288" y="3009900"/>
          <p14:tracePt t="246762" x="1884363" y="3009900"/>
          <p14:tracePt t="246793" x="1874838" y="3009900"/>
          <p14:tracePt t="246811" x="1830388" y="2992438"/>
          <p14:tracePt t="246827" x="1812925" y="2982913"/>
          <p14:tracePt t="246842" x="1785938" y="2955925"/>
          <p14:tracePt t="246859" x="1776413" y="2938463"/>
          <p14:tracePt t="246876" x="1758950" y="2938463"/>
          <p14:tracePt t="246892" x="1758950" y="2928938"/>
          <p14:tracePt t="246909" x="1758950" y="2921000"/>
          <p14:tracePt t="246927" x="1758950" y="2901950"/>
          <p14:tracePt t="246943" x="1785938" y="2894013"/>
          <p14:tracePt t="246960" x="1795463" y="2884488"/>
          <p14:tracePt t="246976" x="1822450" y="2874963"/>
          <p14:tracePt t="246993" x="1839913" y="2874963"/>
          <p14:tracePt t="247010" x="1847850" y="2874963"/>
          <p14:tracePt t="247027" x="1884363" y="2874963"/>
          <p14:tracePt t="247043" x="1901825" y="2874963"/>
          <p14:tracePt t="247060" x="1928813" y="2874963"/>
          <p14:tracePt t="247078" x="1990725" y="2928938"/>
          <p14:tracePt t="247093" x="2017713" y="2965450"/>
          <p14:tracePt t="247110" x="2062163" y="2992438"/>
          <p14:tracePt t="247126" x="2081213" y="3044825"/>
          <p14:tracePt t="247143" x="2098675" y="3071813"/>
          <p14:tracePt t="247160" x="2108200" y="3089275"/>
          <p14:tracePt t="247176" x="2116138" y="3116263"/>
          <p14:tracePt t="247234" x="2116138" y="3125788"/>
          <p14:tracePt t="248170" x="2170113" y="3063875"/>
          <p14:tracePt t="248182" x="2268538" y="2955925"/>
          <p14:tracePt t="248194" x="2357438" y="2849563"/>
          <p14:tracePt t="248210" x="2465388" y="2732088"/>
          <p14:tracePt t="248226" x="2536825" y="2652713"/>
          <p14:tracePt t="248243" x="2670175" y="2500313"/>
          <p14:tracePt t="248260" x="2697163" y="2455863"/>
          <p14:tracePt t="248277" x="2705100" y="2446338"/>
          <p14:tracePt t="248293" x="2705100" y="2438400"/>
          <p14:tracePt t="248314" x="2705100" y="2428875"/>
          <p14:tracePt t="248340" x="2705100" y="2420938"/>
          <p14:tracePt t="248437" x="2697163" y="2420938"/>
          <p14:tracePt t="248449" x="2670175" y="2428875"/>
          <p14:tracePt t="248462" x="2643188" y="2438400"/>
          <p14:tracePt t="248477" x="2633663" y="2438400"/>
          <p14:tracePt t="248493" x="2625725" y="2455863"/>
          <p14:tracePt t="248510" x="2616200" y="2455863"/>
          <p14:tracePt t="248526" x="2608263" y="2455863"/>
          <p14:tracePt t="248582" x="2598738" y="2455863"/>
          <p14:tracePt t="248681" x="2589213" y="2455863"/>
          <p14:tracePt t="248729" x="2589213" y="2446338"/>
          <p14:tracePt t="248864" x="2598738" y="2446338"/>
          <p14:tracePt t="248888" x="2608263" y="2446338"/>
          <p14:tracePt t="248899" x="2625725" y="2446338"/>
          <p14:tracePt t="248911" x="2670175" y="2446338"/>
          <p14:tracePt t="248925" x="2705100" y="2455863"/>
          <p14:tracePt t="248942" x="2759075" y="2465388"/>
          <p14:tracePt t="248959" x="2813050" y="2465388"/>
          <p14:tracePt t="248976" x="2894013" y="2482850"/>
          <p14:tracePt t="248993" x="2919413" y="2492375"/>
          <p14:tracePt t="249012" x="2965450" y="2509838"/>
          <p14:tracePt t="249027" x="3017838" y="2517775"/>
          <p14:tracePt t="249044" x="3054350" y="2517775"/>
          <p14:tracePt t="249059" x="3152775" y="2544763"/>
          <p14:tracePt t="249076" x="3187700" y="2544763"/>
          <p14:tracePt t="249093" x="3241675" y="2544763"/>
          <p14:tracePt t="249109" x="3367088" y="2544763"/>
          <p14:tracePt t="249126" x="3465513" y="2563813"/>
          <p14:tracePt t="249143" x="3660775" y="2563813"/>
          <p14:tracePt t="249159" x="3732213" y="2563813"/>
          <p14:tracePt t="249176" x="3768725" y="2563813"/>
          <p14:tracePt t="249193" x="3803650" y="2563813"/>
          <p14:tracePt t="249210" x="3830638" y="2563813"/>
          <p14:tracePt t="249228" x="3848100" y="2571750"/>
          <p14:tracePt t="249550" x="3919538" y="2571750"/>
          <p14:tracePt t="249562" x="4044950" y="2571750"/>
          <p14:tracePt t="249573" x="4143375" y="2571750"/>
          <p14:tracePt t="249587" x="4232275" y="2571750"/>
          <p14:tracePt t="249599" x="4330700" y="2571750"/>
          <p14:tracePt t="249612" x="4384675" y="2589213"/>
          <p14:tracePt t="249626" x="4429125" y="2589213"/>
          <p14:tracePt t="249642" x="4465638" y="2589213"/>
          <p14:tracePt t="249660" x="4527550" y="2598738"/>
          <p14:tracePt t="249676" x="4581525" y="2616200"/>
          <p14:tracePt t="249695" x="4670425" y="2625725"/>
          <p14:tracePt t="249710" x="4724400" y="2625725"/>
          <p14:tracePt t="249727" x="4776788" y="2625725"/>
          <p14:tracePt t="249744" x="4884738" y="2625725"/>
          <p14:tracePt t="249760" x="4938713" y="2625725"/>
          <p14:tracePt t="249776" x="5018088" y="2625725"/>
          <p14:tracePt t="249793" x="5214938" y="2589213"/>
          <p14:tracePt t="249810" x="5286375" y="2589213"/>
          <p14:tracePt t="249829" x="5367338" y="2589213"/>
          <p14:tracePt t="249844" x="5375275" y="2589213"/>
          <p14:tracePt t="249860" x="5384800" y="2589213"/>
          <p14:tracePt t="249877" x="5394325" y="2589213"/>
          <p14:tracePt t="249893" x="5429250" y="2589213"/>
          <p14:tracePt t="249913" x="5510213" y="2589213"/>
          <p14:tracePt t="249927" x="5518150" y="2589213"/>
          <p14:tracePt t="249944" x="5527675" y="2589213"/>
          <p14:tracePt t="249998" x="5545138" y="2589213"/>
          <p14:tracePt t="250284" x="5626100" y="2571750"/>
          <p14:tracePt t="250296" x="5741988" y="2571750"/>
          <p14:tracePt t="250310" x="5840413" y="2563813"/>
          <p14:tracePt t="250326" x="5911850" y="2563813"/>
          <p14:tracePt t="250343" x="6064250" y="2563813"/>
          <p14:tracePt t="250360" x="6135688" y="2563813"/>
          <p14:tracePt t="250376" x="6207125" y="2563813"/>
          <p14:tracePt t="250393" x="6323013" y="2563813"/>
          <p14:tracePt t="250410" x="6357938" y="2563813"/>
          <p14:tracePt t="250426" x="6402388" y="2563813"/>
          <p14:tracePt t="250443" x="6429375" y="2563813"/>
          <p14:tracePt t="250477" x="6456363" y="2563813"/>
          <p14:tracePt t="250493" x="6483350" y="2563813"/>
          <p14:tracePt t="250510" x="6527800" y="2563813"/>
          <p14:tracePt t="250526" x="6616700" y="2563813"/>
          <p14:tracePt t="250542" x="6626225" y="2563813"/>
          <p14:tracePt t="250560" x="6643688" y="2563813"/>
          <p14:tracePt t="250593" x="6661150" y="2563813"/>
          <p14:tracePt t="250609" x="6715125" y="2563813"/>
          <p14:tracePt t="250626" x="6759575" y="2563813"/>
          <p14:tracePt t="250642" x="6813550" y="2581275"/>
          <p14:tracePt t="250659" x="6884988" y="2581275"/>
          <p14:tracePt t="250676" x="6911975" y="2581275"/>
          <p14:tracePt t="250694" x="6938963" y="2581275"/>
          <p14:tracePt t="250710" x="6992938" y="2581275"/>
          <p14:tracePt t="250727" x="7045325" y="2589213"/>
          <p14:tracePt t="250744" x="7161213" y="2589213"/>
          <p14:tracePt t="251033" x="7215188" y="2589213"/>
          <p14:tracePt t="251045" x="7286625" y="2589213"/>
          <p14:tracePt t="251061" x="7358063" y="2589213"/>
          <p14:tracePt t="251076" x="7456488" y="2589213"/>
          <p14:tracePt t="251092" x="7608888" y="2589213"/>
          <p14:tracePt t="251109" x="7680325" y="2581275"/>
          <p14:tracePt t="251126" x="7778750" y="2581275"/>
          <p14:tracePt t="251143" x="7929563" y="2571750"/>
          <p14:tracePt t="251159" x="7983538" y="2571750"/>
          <p14:tracePt t="251814" x="8054975" y="2571750"/>
          <p14:tracePt t="251826" x="8153400" y="2581275"/>
          <p14:tracePt t="251837" x="8251825" y="2589213"/>
          <p14:tracePt t="251850" x="8313738" y="2608263"/>
          <p14:tracePt t="251863" x="8331200" y="2608263"/>
          <p14:tracePt t="251877" x="8340725" y="2608263"/>
          <p14:tracePt t="251934" x="8304213" y="2608263"/>
          <p14:tracePt t="251945" x="8215313" y="2608263"/>
          <p14:tracePt t="251960" x="8116888" y="2608263"/>
          <p14:tracePt t="251972" x="7974013" y="2608263"/>
          <p14:tracePt t="251983" x="7742238" y="2598738"/>
          <p14:tracePt t="251996" x="7439025" y="2554288"/>
          <p14:tracePt t="252011" x="7116763" y="2509838"/>
          <p14:tracePt t="252027" x="6902450" y="2492375"/>
          <p14:tracePt t="252045" x="6635750" y="2492375"/>
          <p14:tracePt t="252337" x="6446838" y="2492375"/>
          <p14:tracePt t="252349" x="6215063" y="2492375"/>
          <p14:tracePt t="252360" x="5849938" y="2492375"/>
          <p14:tracePt t="252376" x="5411788" y="2492375"/>
          <p14:tracePt t="252393" x="4973638" y="2492375"/>
          <p14:tracePt t="252410" x="4286250" y="2492375"/>
          <p14:tracePt t="252427" x="4071938" y="2500313"/>
          <p14:tracePt t="252443" x="3911600" y="2500313"/>
          <p14:tracePt t="252459" x="3741738" y="2500313"/>
          <p14:tracePt t="252476" x="3679825" y="2509838"/>
          <p14:tracePt t="252494" x="3633788" y="2509838"/>
          <p14:tracePt t="252782" x="3536950" y="2509838"/>
          <p14:tracePt t="252794" x="3394075" y="2527300"/>
          <p14:tracePt t="252806" x="3224213" y="2544763"/>
          <p14:tracePt t="252818" x="3054350" y="2544763"/>
          <p14:tracePt t="252831" x="2894013" y="2544763"/>
          <p14:tracePt t="252843" x="2751138" y="2544763"/>
          <p14:tracePt t="252860" x="2625725" y="2544763"/>
          <p14:tracePt t="252876" x="2527300" y="2544763"/>
          <p14:tracePt t="252893" x="2411413" y="2509838"/>
          <p14:tracePt t="252910" x="2384425" y="2500313"/>
          <p14:tracePt t="252926" x="2347913" y="2492375"/>
          <p14:tracePt t="253038" x="2366963" y="2492375"/>
          <p14:tracePt t="253049" x="2384425" y="2492375"/>
          <p14:tracePt t="253062" x="2438400" y="2492375"/>
          <p14:tracePt t="253077" x="2490788" y="2492375"/>
          <p14:tracePt t="253094" x="2562225" y="2492375"/>
          <p14:tracePt t="253111" x="2660650" y="2492375"/>
          <p14:tracePt t="253127" x="2714625" y="2492375"/>
          <p14:tracePt t="253144" x="2768600" y="2492375"/>
          <p14:tracePt t="253161" x="2938463" y="2509838"/>
          <p14:tracePt t="253177" x="3054350" y="2509838"/>
          <p14:tracePt t="253195" x="3322638" y="2509838"/>
          <p14:tracePt t="253210" x="3465513" y="2509838"/>
          <p14:tracePt t="253227" x="3608388" y="2509838"/>
          <p14:tracePt t="253244" x="3848100" y="2509838"/>
          <p14:tracePt t="253260" x="3965575" y="2527300"/>
          <p14:tracePt t="253277" x="4170363" y="2571750"/>
          <p14:tracePt t="253294" x="4276725" y="2608263"/>
          <p14:tracePt t="253311" x="4330700" y="2643188"/>
          <p14:tracePt t="253327" x="4411663" y="2670175"/>
          <p14:tracePt t="253592" x="4491038" y="2670175"/>
          <p14:tracePt t="253605" x="4589463" y="2660650"/>
          <p14:tracePt t="253617" x="4705350" y="2660650"/>
          <p14:tracePt t="253630" x="4875213" y="2660650"/>
          <p14:tracePt t="253644" x="5018088" y="2660650"/>
          <p14:tracePt t="253661" x="5187950" y="2660650"/>
          <p14:tracePt t="253678" x="5518150" y="2660650"/>
          <p14:tracePt t="253695" x="5661025" y="2660650"/>
          <p14:tracePt t="253710" x="5830888" y="2670175"/>
          <p14:tracePt t="253726" x="6081713" y="2724150"/>
          <p14:tracePt t="253743" x="6180138" y="2741613"/>
          <p14:tracePt t="253759" x="6215063" y="2768600"/>
          <p14:tracePt t="254003" x="6303963" y="2768600"/>
          <p14:tracePt t="254015" x="6429375" y="2768600"/>
          <p14:tracePt t="254027" x="6599238" y="2759075"/>
          <p14:tracePt t="254038" x="6742113" y="2759075"/>
          <p14:tracePt t="254051" x="6884988" y="2759075"/>
          <p14:tracePt t="254062" x="7010400" y="2768600"/>
          <p14:tracePt t="254076" x="7108825" y="2786063"/>
          <p14:tracePt t="254093" x="7188200" y="2803525"/>
          <p14:tracePt t="255763" x="7089775" y="2840038"/>
          <p14:tracePt t="255775" x="6894513" y="2894013"/>
          <p14:tracePt t="255787" x="6643688" y="2973388"/>
          <p14:tracePt t="255799" x="6357938" y="3044825"/>
          <p14:tracePt t="255814" x="6018213" y="3143250"/>
          <p14:tracePt t="255827" x="5778500" y="3197225"/>
          <p14:tracePt t="255845" x="5581650" y="3278188"/>
          <p14:tracePt t="255861" x="5411788" y="3357563"/>
          <p14:tracePt t="255877" x="5268913" y="3438525"/>
          <p14:tracePt t="255894" x="5224463" y="3465513"/>
          <p14:tracePt t="255912" x="5214938" y="3473450"/>
          <p14:tracePt t="255927" x="5214938" y="3482975"/>
          <p14:tracePt t="255945" x="5214938" y="3492500"/>
          <p14:tracePt t="255961" x="5187950" y="3571875"/>
          <p14:tracePt t="255977" x="5180013" y="3608388"/>
          <p14:tracePt t="255994" x="5160963" y="3662363"/>
          <p14:tracePt t="256011" x="5160963" y="3759200"/>
          <p14:tracePt t="256027" x="5160963" y="3778250"/>
          <p14:tracePt t="256046" x="5180013" y="3840163"/>
          <p14:tracePt t="256060" x="5224463" y="3884613"/>
          <p14:tracePt t="256077" x="5259388" y="3894138"/>
          <p14:tracePt t="256094" x="5394325" y="3938588"/>
          <p14:tracePt t="256110" x="5438775" y="3956050"/>
          <p14:tracePt t="256127" x="5527675" y="3956050"/>
          <p14:tracePt t="256143" x="5537200" y="3965575"/>
          <p14:tracePt t="256160" x="5545138" y="3965575"/>
          <p14:tracePt t="256177" x="5554663" y="3965575"/>
          <p14:tracePt t="256199" x="5545138" y="3965575"/>
          <p14:tracePt t="256211" x="5473700" y="3965575"/>
          <p14:tracePt t="256226" x="5349875" y="3983038"/>
          <p14:tracePt t="256243" x="5251450" y="3983038"/>
          <p14:tracePt t="256260" x="5010150" y="3983038"/>
          <p14:tracePt t="256276" x="4938713" y="3983038"/>
          <p14:tracePt t="256293" x="4857750" y="3973513"/>
          <p14:tracePt t="256310" x="4795838" y="3965575"/>
          <p14:tracePt t="256326" x="4786313" y="3965575"/>
          <p14:tracePt t="256391" x="4803775" y="3965575"/>
          <p14:tracePt t="256402" x="4857750" y="3965575"/>
          <p14:tracePt t="256416" x="4946650" y="3965575"/>
          <p14:tracePt t="256428" x="5089525" y="3965575"/>
          <p14:tracePt t="256444" x="5207000" y="3965575"/>
          <p14:tracePt t="256461" x="5330825" y="3965575"/>
          <p14:tracePt t="256478" x="5394325" y="3965575"/>
          <p14:tracePt t="256494" x="5402263" y="3965575"/>
          <p14:tracePt t="256510" x="5367338" y="3965575"/>
          <p14:tracePt t="256527" x="5089525" y="3965575"/>
          <p14:tracePt t="256543" x="4965700" y="3965575"/>
          <p14:tracePt t="256560" x="4848225" y="3965575"/>
          <p14:tracePt t="256576" x="4822825" y="3965575"/>
          <p14:tracePt t="256595" x="4813300" y="3965575"/>
          <p14:tracePt t="256643" x="4857750" y="3965575"/>
          <p14:tracePt t="256655" x="4938713" y="3948113"/>
          <p14:tracePt t="256667" x="5054600" y="3929063"/>
          <p14:tracePt t="256680" x="5207000" y="3911600"/>
          <p14:tracePt t="256694" x="5349875" y="3894138"/>
          <p14:tracePt t="256711" x="5446713" y="3894138"/>
          <p14:tracePt t="256728" x="5564188" y="3876675"/>
          <p14:tracePt t="256745" x="5581650" y="3876675"/>
          <p14:tracePt t="256801" x="5518150" y="3876675"/>
          <p14:tracePt t="256813" x="5473700" y="3876675"/>
          <p14:tracePt t="256824" x="5357813" y="3876675"/>
          <p14:tracePt t="256836" x="5259388" y="3876675"/>
          <p14:tracePt t="256848" x="5224463" y="3876675"/>
          <p14:tracePt t="256861" x="5207000" y="3876675"/>
          <p14:tracePt t="256877" x="5187950" y="3876675"/>
          <p14:tracePt t="256896" x="5180013" y="3876675"/>
          <p14:tracePt t="256957" x="5197475" y="3876675"/>
          <p14:tracePt t="256969" x="5214938" y="3876675"/>
          <p14:tracePt t="256980" x="5286375" y="3884613"/>
          <p14:tracePt t="256994" x="5367338" y="3902075"/>
          <p14:tracePt t="257011" x="5421313" y="3902075"/>
          <p14:tracePt t="257028" x="5483225" y="3911600"/>
          <p14:tracePt t="257044" x="5492750" y="3911600"/>
          <p14:tracePt t="257079" x="5492750" y="3921125"/>
          <p14:tracePt t="257094" x="5456238" y="3921125"/>
          <p14:tracePt t="257112" x="5295900" y="3956050"/>
          <p14:tracePt t="257128" x="5224463" y="3956050"/>
          <p14:tracePt t="257144" x="5187950" y="3956050"/>
          <p14:tracePt t="257162" x="5153025" y="3956050"/>
          <p14:tracePt t="257245" x="5207000" y="3956050"/>
          <p14:tracePt t="257258" x="5295900" y="3965575"/>
          <p14:tracePt t="257271" x="5421313" y="3983038"/>
          <p14:tracePt t="257281" x="5510213" y="3983038"/>
          <p14:tracePt t="257294" x="5572125" y="4000500"/>
          <p14:tracePt t="257311" x="5589588" y="4000500"/>
          <p14:tracePt t="257327" x="5599113" y="4000500"/>
          <p14:tracePt t="257343" x="5608638" y="4000500"/>
          <p14:tracePt t="257366" x="5608638" y="4010025"/>
          <p14:tracePt t="257378" x="5589588" y="4010025"/>
          <p14:tracePt t="257393" x="5581650" y="4010025"/>
          <p14:tracePt t="257410" x="5572125" y="4010025"/>
          <p14:tracePt t="257426" x="5545138" y="4010025"/>
          <p14:tracePt t="259405" x="5500688" y="4037013"/>
          <p14:tracePt t="259418" x="5394325" y="4071938"/>
          <p14:tracePt t="259430" x="5224463" y="4108450"/>
          <p14:tracePt t="259444" x="4992688" y="4125913"/>
          <p14:tracePt t="259465" x="3983038" y="4071938"/>
          <p14:tracePt t="259478" x="3322638" y="3983038"/>
          <p14:tracePt t="259494" x="2679700" y="3921125"/>
          <p14:tracePt t="259511" x="2116138" y="3830638"/>
          <p14:tracePt t="259527" x="1419225" y="3714750"/>
          <p14:tracePt t="259544" x="1276350" y="3687763"/>
          <p14:tracePt t="259561" x="1196975" y="3679825"/>
          <p14:tracePt t="259960" x="1196975" y="3598863"/>
          <p14:tracePt t="259972" x="1196975" y="3509963"/>
          <p14:tracePt t="259984" x="1196975" y="3411538"/>
          <p14:tracePt t="259997" x="1223963" y="3303588"/>
          <p14:tracePt t="260011" x="1231900" y="3232150"/>
          <p14:tracePt t="260027" x="1250950" y="3170238"/>
          <p14:tracePt t="260044" x="1268413" y="3044825"/>
          <p14:tracePt t="260061" x="1268413" y="2973388"/>
          <p14:tracePt t="260079" x="1214438" y="2830513"/>
          <p14:tracePt t="260094" x="1160463" y="2768600"/>
          <p14:tracePt t="260112" x="1125538" y="2741613"/>
          <p14:tracePt t="260129" x="1062038" y="2697163"/>
          <p14:tracePt t="260145" x="1017588" y="2697163"/>
          <p14:tracePt t="260162" x="990600" y="2697163"/>
          <p14:tracePt t="260177" x="990600" y="2706688"/>
          <p14:tracePt t="260194" x="965200" y="2768600"/>
          <p14:tracePt t="260211" x="911225" y="3063875"/>
          <p14:tracePt t="260227" x="893763" y="3206750"/>
          <p14:tracePt t="260244" x="874713" y="3330575"/>
          <p14:tracePt t="260260" x="857250" y="3446463"/>
          <p14:tracePt t="260278" x="847725" y="3455988"/>
          <p14:tracePt t="260295" x="847725" y="3465513"/>
          <p14:tracePt t="260357" x="847725" y="3446463"/>
          <p14:tracePt t="260369" x="847725" y="3375025"/>
          <p14:tracePt t="260383" x="847725" y="3278188"/>
          <p14:tracePt t="260397" x="857250" y="3152775"/>
          <p14:tracePt t="260412" x="857250" y="3081338"/>
          <p14:tracePt t="260428" x="866775" y="3044825"/>
          <p14:tracePt t="260445" x="866775" y="3009900"/>
          <p14:tracePt t="260513" x="866775" y="3036888"/>
          <p14:tracePt t="260526" x="866775" y="3089275"/>
          <p14:tracePt t="260538" x="866775" y="3143250"/>
          <p14:tracePt t="260550" x="866775" y="3179763"/>
          <p14:tracePt t="260562" x="866775" y="3232150"/>
          <p14:tracePt t="260578" x="847725" y="3268663"/>
          <p14:tracePt t="260595" x="847725" y="3313113"/>
          <p14:tracePt t="260611" x="847725" y="3330575"/>
          <p14:tracePt t="260708" x="847725" y="3295650"/>
          <p14:tracePt t="260719" x="857250" y="3241675"/>
          <p14:tracePt t="260731" x="866775" y="3160713"/>
          <p14:tracePt t="260745" x="866775" y="3063875"/>
          <p14:tracePt t="260761" x="866775" y="2946400"/>
          <p14:tracePt t="260779" x="884238" y="2795588"/>
          <p14:tracePt t="260795" x="884238" y="2768600"/>
          <p14:tracePt t="260811" x="884238" y="2759075"/>
          <p14:tracePt t="260852" x="874713" y="2759075"/>
          <p14:tracePt t="260864" x="874713" y="2803525"/>
          <p14:tracePt t="260878" x="874713" y="2894013"/>
          <p14:tracePt t="260890" x="874713" y="3017838"/>
          <p14:tracePt t="260902" x="874713" y="3116263"/>
          <p14:tracePt t="260914" x="874713" y="3187700"/>
          <p14:tracePt t="260928" x="874713" y="3241675"/>
          <p14:tracePt t="260944" x="874713" y="3278188"/>
          <p14:tracePt t="260961" x="874713" y="3286125"/>
          <p14:tracePt t="260977" x="874713" y="3295650"/>
          <p14:tracePt t="261057" x="874713" y="3268663"/>
          <p14:tracePt t="261068" x="874713" y="3224213"/>
          <p14:tracePt t="261081" x="874713" y="3170238"/>
          <p14:tracePt t="261095" x="884238" y="3081338"/>
          <p14:tracePt t="261112" x="884238" y="3009900"/>
          <p14:tracePt t="261128" x="893763" y="2955925"/>
          <p14:tracePt t="261145" x="893763" y="2946400"/>
          <p14:tracePt t="261200" x="893763" y="2973388"/>
          <p14:tracePt t="261213" x="893763" y="3044825"/>
          <p14:tracePt t="261225" x="893763" y="3143250"/>
          <p14:tracePt t="261237" x="893763" y="3214688"/>
          <p14:tracePt t="261249" x="893763" y="3268663"/>
          <p14:tracePt t="261263" x="893763" y="3303588"/>
          <p14:tracePt t="261278" x="893763" y="3330575"/>
          <p14:tracePt t="261298" x="893763" y="3340100"/>
          <p14:tracePt t="261383" x="893763" y="3330575"/>
          <p14:tracePt t="261396" x="893763" y="3303588"/>
          <p14:tracePt t="261407" x="893763" y="3251200"/>
          <p14:tracePt t="261419" x="893763" y="3214688"/>
          <p14:tracePt t="261431" x="893763" y="3179763"/>
          <p14:tracePt t="261445" x="893763" y="3160713"/>
          <p14:tracePt t="261467" x="893763" y="3152775"/>
          <p14:tracePt t="261550" x="893763" y="3170238"/>
          <p14:tracePt t="261563" x="893763" y="3197225"/>
          <p14:tracePt t="261575" x="893763" y="3251200"/>
          <p14:tracePt t="261586" x="893763" y="3340100"/>
          <p14:tracePt t="261598" x="874713" y="3465513"/>
          <p14:tracePt t="261612" x="874713" y="3517900"/>
          <p14:tracePt t="261627" x="857250" y="3571875"/>
          <p14:tracePt t="261644" x="857250" y="3625850"/>
          <p14:tracePt t="261662" x="857250" y="3706813"/>
          <p14:tracePt t="261678" x="847725" y="3778250"/>
          <p14:tracePt t="261697" x="847725" y="3948113"/>
          <p14:tracePt t="262698" x="901700" y="3911600"/>
          <p14:tracePt t="262709" x="982663" y="3840163"/>
          <p14:tracePt t="262721" x="1116013" y="3751263"/>
          <p14:tracePt t="262733" x="1250950" y="3635375"/>
          <p14:tracePt t="262745" x="1401763" y="3536950"/>
          <p14:tracePt t="262762" x="1581150" y="3421063"/>
          <p14:tracePt t="262781" x="2054225" y="3125788"/>
          <p14:tracePt t="262795" x="2232025" y="3027363"/>
          <p14:tracePt t="262812" x="2384425" y="2955925"/>
          <p14:tracePt t="262829" x="2625725" y="2786063"/>
          <p14:tracePt t="262844" x="2732088" y="2732088"/>
          <p14:tracePt t="262861" x="2813050" y="2687638"/>
          <p14:tracePt t="262877" x="2982913" y="2589213"/>
          <p14:tracePt t="262895" x="3036888" y="2554288"/>
          <p14:tracePt t="262913" x="3179763" y="2492375"/>
          <p14:tracePt t="262928" x="3214688" y="2465388"/>
          <p14:tracePt t="262945" x="3259138" y="2438400"/>
          <p14:tracePt t="262962" x="3340100" y="2401888"/>
          <p14:tracePt t="262978" x="3375025" y="2384425"/>
          <p14:tracePt t="262995" x="3402013" y="2384425"/>
          <p14:tracePt t="263012" x="3411538" y="2374900"/>
          <p14:tracePt t="263028" x="3419475" y="2374900"/>
          <p14:tracePt t="263167" x="3402013" y="2374900"/>
          <p14:tracePt t="263179" x="3357563" y="2366963"/>
          <p14:tracePt t="263194" x="3268663" y="2330450"/>
          <p14:tracePt t="263211" x="3116263" y="2278063"/>
          <p14:tracePt t="263228" x="2751138" y="2160588"/>
          <p14:tracePt t="263245" x="2554288" y="2160588"/>
          <p14:tracePt t="263263" x="2241550" y="2143125"/>
          <p14:tracePt t="263278" x="2152650" y="2143125"/>
          <p14:tracePt t="263295" x="2098675" y="2143125"/>
          <p14:tracePt t="263312" x="2017713" y="2125663"/>
          <p14:tracePt t="263328" x="2009775" y="2125663"/>
          <p14:tracePt t="263345" x="2000250" y="2116138"/>
          <p14:tracePt t="263566" x="2009775" y="2116138"/>
          <p14:tracePt t="263638" x="2017713" y="2116138"/>
          <p14:tracePt t="263652" x="2027238" y="2116138"/>
          <p14:tracePt t="263664" x="2036763" y="2116138"/>
          <p14:tracePt t="263677" x="2044700" y="2116138"/>
          <p14:tracePt t="263689" x="2062163" y="2116138"/>
          <p14:tracePt t="263713" x="2071688" y="2116138"/>
          <p14:tracePt t="263725" x="2081213" y="2116138"/>
          <p14:tracePt t="263738" x="2098675" y="2116138"/>
          <p14:tracePt t="263749" x="2143125" y="2135188"/>
          <p14:tracePt t="263763" x="2197100" y="2135188"/>
          <p14:tracePt t="263778" x="2251075" y="2135188"/>
          <p14:tracePt t="263794" x="2303463" y="2135188"/>
          <p14:tracePt t="263811" x="2339975" y="2135188"/>
          <p14:tracePt t="263828" x="2401888" y="2135188"/>
          <p14:tracePt t="263844" x="2419350" y="2135188"/>
          <p14:tracePt t="263862" x="2428875" y="2135188"/>
          <p14:tracePt t="263878" x="2446338" y="2135188"/>
          <p14:tracePt t="263895" x="2446338" y="2143125"/>
          <p14:tracePt t="263971" x="2446338" y="2152650"/>
          <p14:tracePt t="263995" x="2446338" y="2160588"/>
          <p14:tracePt t="264007" x="2428875" y="2187575"/>
          <p14:tracePt t="264020" x="2366963" y="2251075"/>
          <p14:tracePt t="264031" x="2303463" y="2295525"/>
          <p14:tracePt t="264046" x="2197100" y="2366963"/>
          <p14:tracePt t="264061" x="2089150" y="2438400"/>
          <p14:tracePt t="264078" x="1919288" y="2554288"/>
          <p14:tracePt t="264094" x="1857375" y="2598738"/>
          <p14:tracePt t="264111" x="1776413" y="2635250"/>
          <p14:tracePt t="264128" x="1616075" y="2697163"/>
          <p14:tracePt t="264144" x="1562100" y="2724150"/>
          <p14:tracePt t="264162" x="1438275" y="2786063"/>
          <p14:tracePt t="264178" x="1374775" y="2830513"/>
          <p14:tracePt t="264194" x="1312863" y="2884488"/>
          <p14:tracePt t="264211" x="1196975" y="2938463"/>
          <p14:tracePt t="264227" x="1143000" y="2965450"/>
          <p14:tracePt t="264244" x="1116013" y="2982913"/>
          <p14:tracePt t="264261" x="1054100" y="3009900"/>
          <p14:tracePt t="264278" x="1009650" y="3036888"/>
          <p14:tracePt t="264294" x="928688" y="3089275"/>
          <p14:tracePt t="264311" x="874713" y="3116263"/>
          <p14:tracePt t="264328" x="830263" y="3160713"/>
          <p14:tracePt t="264344" x="795338" y="3187700"/>
          <p14:tracePt t="264361" x="758825" y="3206750"/>
          <p14:tracePt t="264378" x="741363" y="3224213"/>
          <p14:tracePt t="264460" x="758825" y="3214688"/>
          <p14:tracePt t="264472" x="795338" y="3187700"/>
          <p14:tracePt t="264483" x="857250" y="3160713"/>
          <p14:tracePt t="264497" x="955675" y="3125788"/>
          <p14:tracePt t="264512" x="1062038" y="3098800"/>
          <p14:tracePt t="264529" x="1169988" y="3044825"/>
          <p14:tracePt t="264546" x="1419225" y="2928938"/>
          <p14:tracePt t="264562" x="1554163" y="2874963"/>
          <p14:tracePt t="264578" x="1652588" y="2822575"/>
          <p14:tracePt t="264594" x="1857375" y="2759075"/>
          <p14:tracePt t="264611" x="1965325" y="2724150"/>
          <p14:tracePt t="264628" x="2098675" y="2697163"/>
          <p14:tracePt t="264644" x="2152650" y="2679700"/>
          <p14:tracePt t="264661" x="2187575" y="2670175"/>
          <p14:tracePt t="264677" x="2232025" y="2652713"/>
          <p14:tracePt t="264695" x="2295525" y="2643188"/>
          <p14:tracePt t="264712" x="2303463" y="2643188"/>
          <p14:tracePt t="264728" x="2303463" y="2635250"/>
          <p14:tracePt t="264863" x="2312988" y="2635250"/>
          <p14:tracePt t="264875" x="2312988" y="2616200"/>
          <p14:tracePt t="264887" x="2339975" y="2608263"/>
          <p14:tracePt t="264898" x="2393950" y="2598738"/>
          <p14:tracePt t="264911" x="2446338" y="2581275"/>
          <p14:tracePt t="264928" x="2500313" y="2563813"/>
          <p14:tracePt t="264946" x="2589213" y="2554288"/>
          <p14:tracePt t="264961" x="2643188" y="2554288"/>
          <p14:tracePt t="264978" x="2697163" y="2554288"/>
          <p14:tracePt t="264995" x="2884488" y="2554288"/>
          <p14:tracePt t="265011" x="2965450" y="2554288"/>
          <p14:tracePt t="265028" x="3017838" y="2554288"/>
          <p14:tracePt t="265045" x="3071813" y="2554288"/>
          <p14:tracePt t="265061" x="3089275" y="2554288"/>
          <p14:tracePt t="265333" x="3036888" y="2554288"/>
          <p14:tracePt t="265346" x="2911475" y="2517775"/>
          <p14:tracePt t="265358" x="2786063" y="2482850"/>
          <p14:tracePt t="265369" x="2679700" y="2411413"/>
          <p14:tracePt t="265381" x="2544763" y="2357438"/>
          <p14:tracePt t="265394" x="2455863" y="2268538"/>
          <p14:tracePt t="265412" x="2393950" y="2206625"/>
          <p14:tracePt t="265430" x="2330450" y="2125663"/>
          <p14:tracePt t="265445" x="2303463" y="2108200"/>
          <p14:tracePt t="265462" x="2303463" y="2098675"/>
          <p14:tracePt t="265479" x="2295525" y="2098675"/>
          <p14:tracePt t="265561" x="2303463" y="2098675"/>
          <p14:tracePt t="265573" x="2330450" y="2098675"/>
          <p14:tracePt t="265585" x="2366963" y="2116138"/>
          <p14:tracePt t="265597" x="2401888" y="2116138"/>
          <p14:tracePt t="265611" x="2446338" y="2116138"/>
          <p14:tracePt t="265628" x="2482850" y="2125663"/>
          <p14:tracePt t="265645" x="2517775" y="2125663"/>
          <p14:tracePt t="265661" x="2554288" y="2125663"/>
          <p14:tracePt t="265678" x="2589213" y="2143125"/>
          <p14:tracePt t="265696" x="2687638" y="2143125"/>
          <p14:tracePt t="265711" x="2741613" y="2143125"/>
          <p14:tracePt t="265728" x="2795588" y="2143125"/>
          <p14:tracePt t="265744" x="2919413" y="2143125"/>
          <p14:tracePt t="265761" x="2990850" y="2143125"/>
          <p14:tracePt t="265778" x="3089275" y="2143125"/>
          <p14:tracePt t="265794" x="3303588" y="2135188"/>
          <p14:tracePt t="265811" x="3411538" y="2116138"/>
          <p14:tracePt t="265828" x="3509963" y="2098675"/>
          <p14:tracePt t="265844" x="3679825" y="2098675"/>
          <p14:tracePt t="265861" x="3732213" y="2089150"/>
          <p14:tracePt t="265877" x="3768725" y="2089150"/>
          <p14:tracePt t="265896" x="3867150" y="2089150"/>
          <p14:tracePt t="265912" x="3919538" y="2089150"/>
          <p14:tracePt t="265930" x="3990975" y="2089150"/>
          <p14:tracePt t="265945" x="4017963" y="2089150"/>
          <p14:tracePt t="265962" x="4027488" y="2089150"/>
          <p14:tracePt t="265979" x="4037013" y="2089150"/>
          <p14:tracePt t="265995" x="4044950" y="2089150"/>
          <p14:tracePt t="266012" x="4054475" y="2089150"/>
          <p14:tracePt t="266028" x="4062413" y="2089150"/>
          <p14:tracePt t="266046" x="4081463" y="2089150"/>
          <p14:tracePt t="266592" x="4010025" y="2089150"/>
          <p14:tracePt t="266605" x="3911600" y="2089150"/>
          <p14:tracePt t="266617" x="3786188" y="2089150"/>
          <p14:tracePt t="266630" x="3643313" y="2089150"/>
          <p14:tracePt t="266645" x="3500438" y="2089150"/>
          <p14:tracePt t="266662" x="3357563" y="2089150"/>
          <p14:tracePt t="266678" x="3116263" y="2089150"/>
          <p14:tracePt t="266695" x="3000375" y="2108200"/>
          <p14:tracePt t="266713" x="2847975" y="2125663"/>
          <p14:tracePt t="266729" x="2795588" y="2135188"/>
          <p14:tracePt t="266745" x="2751138" y="2152650"/>
          <p14:tracePt t="266762" x="2670175" y="2160588"/>
          <p14:tracePt t="266779" x="2633663" y="2179638"/>
          <p14:tracePt t="266796" x="2608263" y="2179638"/>
          <p14:tracePt t="266812" x="2562225" y="2187575"/>
          <p14:tracePt t="266829" x="2544763" y="2187575"/>
          <p14:tracePt t="266845" x="2517775" y="2187575"/>
          <p14:tracePt t="266861" x="2500313" y="2197100"/>
          <p14:tracePt t="266878" x="2490788" y="2197100"/>
          <p14:tracePt t="267112" x="2509838" y="2197100"/>
          <p14:tracePt t="267123" x="2536825" y="2197100"/>
          <p14:tracePt t="267135" x="2589213" y="2197100"/>
          <p14:tracePt t="267149" x="2660650" y="2197100"/>
          <p14:tracePt t="267162" x="2741613" y="2179638"/>
          <p14:tracePt t="267179" x="2813050" y="2179638"/>
          <p14:tracePt t="267196" x="2884488" y="2179638"/>
          <p14:tracePt t="267212" x="3044825" y="2197100"/>
          <p14:tracePt t="267229" x="3116263" y="2214563"/>
          <p14:tracePt t="267246" x="3224213" y="2232025"/>
          <p14:tracePt t="267262" x="3394075" y="2251075"/>
          <p14:tracePt t="267279" x="3446463" y="2251075"/>
          <p14:tracePt t="267295" x="3554413" y="2259013"/>
          <p14:tracePt t="267312" x="3608388" y="2259013"/>
          <p14:tracePt t="267330" x="3643313" y="2259013"/>
          <p14:tracePt t="267346" x="3724275" y="2259013"/>
          <p14:tracePt t="267362" x="3759200" y="2259013"/>
          <p14:tracePt t="267379" x="3776663" y="2259013"/>
          <p14:tracePt t="267412" x="3795713" y="2259013"/>
          <p14:tracePt t="267537" x="3803650" y="2259013"/>
          <p14:tracePt t="267548" x="3840163" y="2259013"/>
          <p14:tracePt t="267562" x="3894138" y="2259013"/>
          <p14:tracePt t="267580" x="3946525" y="2259013"/>
          <p14:tracePt t="267597" x="4017963" y="2278063"/>
          <p14:tracePt t="267613" x="4044950" y="2278063"/>
          <p14:tracePt t="267628" x="4054475" y="2286000"/>
          <p14:tracePt t="267645" x="4062413" y="2286000"/>
          <p14:tracePt t="267717" x="4054475" y="2286000"/>
          <p14:tracePt t="267729" x="4017963" y="2286000"/>
          <p14:tracePt t="267741" x="3965575" y="2286000"/>
          <p14:tracePt t="267752" x="3911600" y="2286000"/>
          <p14:tracePt t="267764" x="3840163" y="2286000"/>
          <p14:tracePt t="267778" x="3741738" y="2286000"/>
          <p14:tracePt t="267795" x="3643313" y="2286000"/>
          <p14:tracePt t="267812" x="3527425" y="2286000"/>
          <p14:tracePt t="267828" x="3357563" y="2286000"/>
          <p14:tracePt t="267845" x="3286125" y="2286000"/>
          <p14:tracePt t="267862" x="3125788" y="2268538"/>
          <p14:tracePt t="267879" x="3071813" y="2268538"/>
          <p14:tracePt t="267895" x="3000375" y="2251075"/>
          <p14:tracePt t="267912" x="2847975" y="2214563"/>
          <p14:tracePt t="267928" x="2768600" y="2214563"/>
          <p14:tracePt t="267945" x="2705100" y="2206625"/>
          <p14:tracePt t="267961" x="2697163" y="2206625"/>
          <p14:tracePt t="267978" x="2697163" y="2197100"/>
          <p14:tracePt t="267995" x="2687638" y="2197100"/>
          <p14:tracePt t="268011" x="2687638" y="2187575"/>
          <p14:tracePt t="268186" x="2679700" y="2187575"/>
          <p14:tracePt t="268210" x="2670175" y="2187575"/>
          <p14:tracePt t="268223" x="2633663" y="2187575"/>
          <p14:tracePt t="268235" x="2608263" y="2187575"/>
          <p14:tracePt t="268248" x="2589213" y="2187575"/>
          <p14:tracePt t="268262" x="2581275" y="2179638"/>
          <p14:tracePt t="268279" x="2554288" y="2179638"/>
          <p14:tracePt t="268296" x="2509838" y="2179638"/>
          <p14:tracePt t="268312" x="2500313" y="2179638"/>
          <p14:tracePt t="268330" x="2490788" y="2179638"/>
          <p14:tracePt t="268345" x="2482850" y="2160588"/>
          <p14:tracePt t="268454" x="2517775" y="2160588"/>
          <p14:tracePt t="268467" x="2571750" y="2160588"/>
          <p14:tracePt t="268479" x="2625725" y="2160588"/>
          <p14:tracePt t="268491" x="2697163" y="2160588"/>
          <p14:tracePt t="268503" x="2768600" y="2152650"/>
          <p14:tracePt t="268514" x="2822575" y="2152650"/>
          <p14:tracePt t="268529" x="2874963" y="2135188"/>
          <p14:tracePt t="268546" x="2928938" y="2135188"/>
          <p14:tracePt t="268562" x="3027363" y="2135188"/>
          <p14:tracePt t="268579" x="3044825" y="2135188"/>
          <p14:tracePt t="268597" x="3054350" y="2135188"/>
          <p14:tracePt t="268613" x="3081338" y="2135188"/>
          <p14:tracePt t="268646" x="3098800" y="2135188"/>
          <p14:tracePt t="268661" x="3116263" y="2135188"/>
          <p14:tracePt t="268678" x="3160713" y="2135188"/>
          <p14:tracePt t="268695" x="3205163" y="2135188"/>
          <p14:tracePt t="268712" x="3224213" y="2135188"/>
          <p14:tracePt t="268729" x="3259138" y="2135188"/>
          <p14:tracePt t="268745" x="3276600" y="2135188"/>
          <p14:tracePt t="268761" x="3295650" y="2135188"/>
          <p14:tracePt t="268779" x="3348038" y="2135188"/>
          <p14:tracePt t="268796" x="3375025" y="2135188"/>
          <p14:tracePt t="268812" x="3411538" y="2135188"/>
          <p14:tracePt t="268829" x="3446463" y="2135188"/>
          <p14:tracePt t="268845" x="3455988" y="2135188"/>
          <p14:tracePt t="268862" x="3473450" y="2135188"/>
          <p14:tracePt t="268878" x="3536950" y="2143125"/>
          <p14:tracePt t="268896" x="3571875" y="2143125"/>
          <p14:tracePt t="268912" x="3598863" y="2152650"/>
          <p14:tracePt t="268929" x="3643313" y="2152650"/>
          <p14:tracePt t="268962" x="3660775" y="2160588"/>
          <p14:tracePt t="268979" x="3687763" y="2160588"/>
          <p14:tracePt t="268997" x="3768725" y="2170113"/>
          <p14:tracePt t="269012" x="3786188" y="2187575"/>
          <p14:tracePt t="269029" x="3813175" y="2187575"/>
          <p14:tracePt t="269047" x="3830638" y="2187575"/>
          <p14:tracePt t="269105" x="3840163" y="2187575"/>
          <p14:tracePt t="269152" x="3848100" y="2187575"/>
          <p14:tracePt t="269165" x="3867150" y="2187575"/>
          <p14:tracePt t="269189" x="3875088" y="2187575"/>
          <p14:tracePt t="269201" x="3884613" y="2187575"/>
          <p14:tracePt t="269225" x="3894138" y="2187575"/>
          <p14:tracePt t="269237" x="3902075" y="2187575"/>
          <p14:tracePt t="269284" x="3911600" y="2187575"/>
          <p14:tracePt t="269526" x="3911600" y="2179638"/>
          <p14:tracePt t="269599" x="3911600" y="2160588"/>
          <p14:tracePt t="269925" x="3911600" y="2152650"/>
          <p14:tracePt t="269937" x="3919538" y="2143125"/>
          <p14:tracePt t="269949" x="3938588" y="2135188"/>
          <p14:tracePt t="269963" x="3956050" y="2098675"/>
          <p14:tracePt t="269979" x="4017963" y="2036763"/>
          <p14:tracePt t="269998" x="4197350" y="1866900"/>
          <p14:tracePt t="270013" x="4348163" y="1751013"/>
          <p14:tracePt t="270029" x="4545013" y="1608138"/>
          <p14:tracePt t="270047" x="5099050" y="1303338"/>
          <p14:tracePt t="270062" x="5367338" y="1196975"/>
          <p14:tracePt t="270078" x="5670550" y="1081088"/>
          <p14:tracePt t="270095" x="6064250" y="1000125"/>
          <p14:tracePt t="270112" x="6224588" y="1000125"/>
          <p14:tracePt t="270128" x="6589713" y="1054100"/>
          <p14:tracePt t="270145" x="6759575" y="1108075"/>
          <p14:tracePt t="270161" x="6911975" y="1187450"/>
          <p14:tracePt t="270178" x="7153275" y="1312863"/>
          <p14:tracePt t="270195" x="7215188" y="1357313"/>
          <p14:tracePt t="270211" x="7269163" y="1366838"/>
          <p14:tracePt t="270228" x="7350125" y="1438275"/>
          <p14:tracePt t="270593" x="7358063" y="1465263"/>
          <p14:tracePt t="270605" x="7375525" y="1500188"/>
          <p14:tracePt t="270616" x="7385050" y="1527175"/>
          <p14:tracePt t="270630" x="7402513" y="1581150"/>
          <p14:tracePt t="270647" x="7429500" y="1625600"/>
          <p14:tracePt t="270662" x="7439025" y="1660525"/>
          <p14:tracePt t="270678" x="7466013" y="1687513"/>
          <p14:tracePt t="270695" x="7473950" y="1697038"/>
          <p14:tracePt t="270725" x="7483475" y="1679575"/>
          <p14:tracePt t="270737" x="7510463" y="1625600"/>
          <p14:tracePt t="270749" x="7510463" y="1571625"/>
          <p14:tracePt t="270763" x="7527925" y="1536700"/>
          <p14:tracePt t="270778" x="7527925" y="1509713"/>
          <p14:tracePt t="270795" x="7527925" y="1500188"/>
          <p14:tracePt t="270812" x="7527925" y="1490663"/>
          <p14:tracePt t="270859" x="7537450" y="1490663"/>
          <p14:tracePt t="270871" x="7564438" y="1527175"/>
          <p14:tracePt t="270884" x="7608888" y="1608138"/>
          <p14:tracePt t="270899" x="7635875" y="1660525"/>
          <p14:tracePt t="270912" x="7661275" y="1724025"/>
          <p14:tracePt t="270929" x="7688263" y="1758950"/>
          <p14:tracePt t="270946" x="7688263" y="1776413"/>
          <p14:tracePt t="271027" x="7688263" y="1741488"/>
          <p14:tracePt t="271038" x="7661275" y="1687513"/>
          <p14:tracePt t="271050" x="7635875" y="1652588"/>
          <p14:tracePt t="271062" x="7626350" y="1633538"/>
          <p14:tracePt t="271079" x="7616825" y="1625600"/>
          <p14:tracePt t="271095" x="7608888" y="1616075"/>
          <p14:tracePt t="271195" x="7616825" y="1643063"/>
          <p14:tracePt t="271207" x="7661275" y="1697038"/>
          <p14:tracePt t="271219" x="7688263" y="1741488"/>
          <p14:tracePt t="271234" x="7697788" y="1768475"/>
          <p14:tracePt t="271245" x="7707313" y="1776413"/>
          <p14:tracePt t="271343" x="7707313" y="1768475"/>
          <p14:tracePt t="271367" x="7697788" y="1731963"/>
          <p14:tracePt t="271381" x="7688263" y="1687513"/>
          <p14:tracePt t="271395" x="7670800" y="1660525"/>
          <p14:tracePt t="271406" x="7661275" y="1652588"/>
          <p14:tracePt t="271418" x="7653338" y="1643063"/>
          <p14:tracePt t="271443" x="7643813" y="1643063"/>
          <p14:tracePt t="271505" x="7643813" y="1660525"/>
          <p14:tracePt t="271516" x="7661275" y="1697038"/>
          <p14:tracePt t="271529" x="7661275" y="1724025"/>
          <p14:tracePt t="271546" x="7670800" y="1741488"/>
          <p14:tracePt t="271563" x="7680325" y="1795463"/>
          <p14:tracePt t="271579" x="7688263" y="1803400"/>
          <p14:tracePt t="271596" x="7688263" y="1812925"/>
          <p14:tracePt t="271629" x="7707313" y="1812925"/>
          <p14:tracePt t="271676" x="7697788" y="1785938"/>
          <p14:tracePt t="271688" x="7670800" y="1731963"/>
          <p14:tracePt t="271700" x="7661275" y="1704975"/>
          <p14:tracePt t="271713" x="7643813" y="1679575"/>
          <p14:tracePt t="271729" x="7643813" y="1670050"/>
          <p14:tracePt t="271747" x="7635875" y="1660525"/>
          <p14:tracePt t="271774" x="7635875" y="1652588"/>
          <p14:tracePt t="271905" x="7635875" y="1660525"/>
          <p14:tracePt t="271928" x="7635875" y="1670050"/>
          <p14:tracePt t="271952" x="7635875" y="1679575"/>
          <p14:tracePt t="271988" x="7643813" y="1679575"/>
          <p14:tracePt t="272013" x="7643813" y="1687513"/>
          <p14:tracePt t="272085" x="7635875" y="1687513"/>
          <p14:tracePt t="272095" x="7581900" y="1704975"/>
          <p14:tracePt t="272107" x="7483475" y="1724025"/>
          <p14:tracePt t="272119" x="7313613" y="1724025"/>
          <p14:tracePt t="272131" x="7099300" y="1724025"/>
          <p14:tracePt t="272145" x="6751638" y="1633538"/>
          <p14:tracePt t="272162" x="6269038" y="1490663"/>
          <p14:tracePt t="272179" x="5224463" y="1108075"/>
          <p14:tracePt t="272196" x="4724400" y="928688"/>
          <p14:tracePt t="272212" x="4438650" y="866775"/>
          <p14:tracePt t="272229" x="4081463" y="847725"/>
          <p14:tracePt t="272498" x="4017963" y="901700"/>
          <p14:tracePt t="272510" x="3929063" y="973138"/>
          <p14:tracePt t="272522" x="3822700" y="1044575"/>
          <p14:tracePt t="272533" x="3714750" y="1116013"/>
          <p14:tracePt t="272546" x="3633788" y="1187450"/>
          <p14:tracePt t="272563" x="3562350" y="1250950"/>
          <p14:tracePt t="272580" x="3517900" y="1312863"/>
          <p14:tracePt t="272596" x="3490913" y="1490663"/>
          <p14:tracePt t="272613" x="3490913" y="1608138"/>
          <p14:tracePt t="272630" x="3509963" y="1785938"/>
          <p14:tracePt t="272647" x="3509963" y="1839913"/>
          <p14:tracePt t="272665" x="3509963" y="1946275"/>
          <p14:tracePt t="272679" x="3509963" y="2000250"/>
          <p14:tracePt t="272695" x="3509963" y="2027238"/>
          <p14:tracePt t="272713" x="3509963" y="2044700"/>
          <p14:tracePt t="272745" x="3517900" y="2044700"/>
          <p14:tracePt t="272787" x="3482975" y="2044700"/>
          <p14:tracePt t="272799" x="3429000" y="2044700"/>
          <p14:tracePt t="272812" x="3411538" y="2027238"/>
          <p14:tracePt t="272822" x="3295650" y="2027238"/>
          <p14:tracePt t="272834" x="3224213" y="2017713"/>
          <p14:tracePt t="272847" x="3125788" y="2017713"/>
          <p14:tracePt t="272862" x="3054350" y="2017713"/>
          <p14:tracePt t="272879" x="2955925" y="2017713"/>
          <p14:tracePt t="272896" x="2795588" y="2000250"/>
          <p14:tracePt t="272912" x="2732088" y="2000250"/>
          <p14:tracePt t="272929" x="2633663" y="2000250"/>
          <p14:tracePt t="272945" x="2625725" y="2000250"/>
          <p14:tracePt t="272962" x="2616200" y="2000250"/>
          <p14:tracePt t="272979" x="2598738" y="2000250"/>
          <p14:tracePt t="273012" x="2562225" y="2000250"/>
          <p14:tracePt t="273029" x="2465388" y="2000250"/>
          <p14:tracePt t="273046" x="2393950" y="2017713"/>
          <p14:tracePt t="273062" x="2330450" y="2044700"/>
          <p14:tracePt t="273079" x="2312988" y="2044700"/>
          <p14:tracePt t="273095" x="2295525" y="2044700"/>
          <p14:tracePt t="273112" x="2286000" y="2044700"/>
          <p14:tracePt t="273145" x="2276475" y="2054225"/>
          <p14:tracePt t="273162" x="2268538" y="2054225"/>
          <p14:tracePt t="273179" x="2259013" y="2054225"/>
          <p14:tracePt t="273398" x="2268538" y="2054225"/>
          <p14:tracePt t="273422" x="2276475" y="2054225"/>
          <p14:tracePt t="273434" x="2286000" y="2054225"/>
          <p14:tracePt t="273447" x="2303463" y="2054225"/>
          <p14:tracePt t="273463" x="2312988" y="2054225"/>
          <p14:tracePt t="273480" x="2322513" y="2054225"/>
          <p14:tracePt t="273496" x="2330450" y="2054225"/>
          <p14:tracePt t="273513" x="2339975" y="2054225"/>
          <p14:tracePt t="273530" x="2347913" y="2044700"/>
          <p14:tracePt t="273546" x="2374900" y="2044700"/>
          <p14:tracePt t="273562" x="2384425" y="2044700"/>
          <p14:tracePt t="273579" x="2393950" y="2044700"/>
          <p14:tracePt t="273595" x="2411413" y="2044700"/>
          <p14:tracePt t="273612" x="2419350" y="2044700"/>
          <p14:tracePt t="273630" x="2438400" y="2044700"/>
          <p14:tracePt t="273664" x="2446338" y="2044700"/>
          <p14:tracePt t="273736" x="2455863" y="2044700"/>
          <p14:tracePt t="273749" x="2465388" y="2044700"/>
          <p14:tracePt t="273773" x="2473325" y="2044700"/>
          <p14:tracePt t="273784" x="2482850" y="2044700"/>
          <p14:tracePt t="273798" x="2490788" y="2044700"/>
          <p14:tracePt t="273812" x="2500313" y="2044700"/>
          <p14:tracePt t="273833" x="2517775" y="2044700"/>
          <p14:tracePt t="273845" x="2527300" y="2044700"/>
          <p14:tracePt t="273862" x="2536825" y="2027238"/>
          <p14:tracePt t="273879" x="2554288" y="2027238"/>
          <p14:tracePt t="273896" x="2589213" y="2027238"/>
          <p14:tracePt t="273912" x="2598738" y="2027238"/>
          <p14:tracePt t="273929" x="2608263" y="2027238"/>
          <p14:tracePt t="273946" x="2616200" y="2027238"/>
          <p14:tracePt t="273962" x="2625725" y="2027238"/>
          <p14:tracePt t="273979" x="2660650" y="2027238"/>
          <p14:tracePt t="273995" x="2670175" y="2027238"/>
          <p14:tracePt t="274012" x="2679700" y="2027238"/>
          <p14:tracePt t="274028" x="2705100" y="2027238"/>
          <p14:tracePt t="274046" x="2714625" y="2027238"/>
          <p14:tracePt t="274062" x="2724150" y="2027238"/>
          <p14:tracePt t="274078" x="2751138" y="2027238"/>
          <p14:tracePt t="274095" x="2776538" y="2027238"/>
          <p14:tracePt t="274112" x="2822575" y="2027238"/>
          <p14:tracePt t="274129" x="2830513" y="2027238"/>
          <p14:tracePt t="274145" x="2840038" y="2027238"/>
          <p14:tracePt t="274162" x="2857500" y="2027238"/>
          <p14:tracePt t="274179" x="2874963" y="2027238"/>
          <p14:tracePt t="274195" x="2928938" y="2027238"/>
          <p14:tracePt t="274212" x="2955925" y="2027238"/>
          <p14:tracePt t="274228" x="2965450" y="2027238"/>
          <p14:tracePt t="274245" x="2982913" y="2027238"/>
          <p14:tracePt t="274262" x="3000375" y="2027238"/>
          <p14:tracePt t="274279" x="3009900" y="2027238"/>
          <p14:tracePt t="274295" x="3027363" y="2027238"/>
          <p14:tracePt t="274312" x="3036888" y="2027238"/>
          <p14:tracePt t="274329" x="3098800" y="2027238"/>
          <p14:tracePt t="274345" x="3133725" y="2027238"/>
          <p14:tracePt t="274362" x="3170238" y="2027238"/>
          <p14:tracePt t="274379" x="3268663" y="2027238"/>
          <p14:tracePt t="274395" x="3303588" y="2027238"/>
          <p14:tracePt t="274412" x="3375025" y="2027238"/>
          <p14:tracePt t="274429" x="3402013" y="2027238"/>
          <p14:tracePt t="274447" x="3446463" y="2027238"/>
          <p14:tracePt t="274463" x="3473450" y="2027238"/>
          <p14:tracePt t="274480" x="3490913" y="2027238"/>
          <p14:tracePt t="274496" x="3571875" y="2036763"/>
          <p14:tracePt t="274513" x="3608388" y="2036763"/>
          <p14:tracePt t="274532" x="3670300" y="2044700"/>
          <p14:tracePt t="274546" x="3679825" y="2044700"/>
          <p14:tracePt t="274580" x="3705225" y="2071688"/>
          <p14:tracePt t="274596" x="3724275" y="2071688"/>
          <p14:tracePt t="274613" x="3732213" y="2081213"/>
          <p14:tracePt t="274629" x="3751263" y="2081213"/>
          <p14:tracePt t="274662" x="3768725" y="2081213"/>
          <p14:tracePt t="274686" x="3776663" y="2081213"/>
          <p14:tracePt t="274699" x="3795713" y="2081213"/>
          <p14:tracePt t="274713" x="3803650" y="2081213"/>
          <p14:tracePt t="274729" x="3813175" y="2081213"/>
          <p14:tracePt t="274746" x="3830638" y="2081213"/>
          <p14:tracePt t="274763" x="3840163" y="2081213"/>
          <p14:tracePt t="274779" x="3848100" y="2081213"/>
          <p14:tracePt t="275125" x="3840163" y="2125663"/>
          <p14:tracePt t="275137" x="3795713" y="2206625"/>
          <p14:tracePt t="275148" x="3705225" y="2278063"/>
          <p14:tracePt t="275162" x="3616325" y="2366963"/>
          <p14:tracePt t="275178" x="3509963" y="2455863"/>
          <p14:tracePt t="275195" x="3402013" y="2527300"/>
          <p14:tracePt t="275212" x="3232150" y="2625725"/>
          <p14:tracePt t="275230" x="3214688" y="2643188"/>
          <p14:tracePt t="275248" x="3187700" y="2643188"/>
          <p14:tracePt t="275297" x="3214688" y="2625725"/>
          <p14:tracePt t="275309" x="3313113" y="2563813"/>
          <p14:tracePt t="275320" x="3419475" y="2492375"/>
          <p14:tracePt t="275333" x="3527425" y="2401888"/>
          <p14:tracePt t="275346" x="3643313" y="2330450"/>
          <p14:tracePt t="275362" x="3724275" y="2278063"/>
          <p14:tracePt t="275380" x="3759200" y="2241550"/>
          <p14:tracePt t="275396" x="3768725" y="2232025"/>
          <p14:tracePt t="275429" x="3751263" y="2241550"/>
          <p14:tracePt t="275446" x="3697288" y="2286000"/>
          <p14:tracePt t="275463" x="3527425" y="2411413"/>
          <p14:tracePt t="275479" x="3465513" y="2438400"/>
          <p14:tracePt t="275495" x="3455988" y="2446338"/>
          <p14:tracePt t="275512" x="3438525" y="2455863"/>
          <p14:tracePt t="275596" x="3490913" y="2428875"/>
          <p14:tracePt t="275608" x="3554413" y="2384425"/>
          <p14:tracePt t="275619" x="3660775" y="2312988"/>
          <p14:tracePt t="275631" x="3697288" y="2286000"/>
          <p14:tracePt t="275646" x="3741738" y="2259013"/>
          <p14:tracePt t="275662" x="3751263" y="2251075"/>
          <p14:tracePt t="275680" x="3759200" y="2251075"/>
          <p14:tracePt t="275716" x="3705225" y="2303463"/>
          <p14:tracePt t="275728" x="3616325" y="2374900"/>
          <p14:tracePt t="275740" x="3509963" y="2446338"/>
          <p14:tracePt t="275752" x="3429000" y="2492375"/>
          <p14:tracePt t="275765" x="3384550" y="2517775"/>
          <p14:tracePt t="275780" x="3375025" y="2527300"/>
          <p14:tracePt t="275796" x="3367088" y="2527300"/>
          <p14:tracePt t="275859" x="3419475" y="2500313"/>
          <p14:tracePt t="275871" x="3527425" y="2455863"/>
          <p14:tracePt t="275883" x="3633788" y="2384425"/>
          <p14:tracePt t="275896" x="3732213" y="2330450"/>
          <p14:tracePt t="275913" x="3840163" y="2259013"/>
          <p14:tracePt t="275930" x="3929063" y="2197100"/>
          <p14:tracePt t="275946" x="3938588" y="2187575"/>
          <p14:tracePt t="275963" x="3946525" y="2179638"/>
          <p14:tracePt t="276002" x="3902075" y="2232025"/>
          <p14:tracePt t="276014" x="3840163" y="2295525"/>
          <p14:tracePt t="276029" x="3759200" y="2366963"/>
          <p14:tracePt t="276045" x="3697288" y="2411413"/>
          <p14:tracePt t="276062" x="3625850" y="2465388"/>
          <p14:tracePt t="276079" x="3616325" y="2465388"/>
          <p14:tracePt t="276095" x="3616325" y="2473325"/>
          <p14:tracePt t="276572" x="3633788" y="2473325"/>
          <p14:tracePt t="276584" x="3670300" y="2455863"/>
          <p14:tracePt t="276596" x="3697288" y="2446338"/>
          <p14:tracePt t="276607" x="3724275" y="2428875"/>
          <p14:tracePt t="276619" x="3741738" y="2411413"/>
          <p14:tracePt t="276631" x="3768725" y="2393950"/>
          <p14:tracePt t="276645" x="3795713" y="2384425"/>
          <p14:tracePt t="276663" x="3830638" y="2384425"/>
          <p14:tracePt t="276681" x="3867150" y="2374900"/>
          <p14:tracePt t="276696" x="3867150" y="2366963"/>
          <p14:tracePt t="276712" x="3875088" y="2366963"/>
          <p14:tracePt t="276730" x="3884613" y="2366963"/>
          <p14:tracePt t="276745" x="3894138" y="2349500"/>
          <p14:tracePt t="276762" x="3902075" y="2339975"/>
          <p14:tracePt t="276779" x="3938588" y="2295525"/>
          <p14:tracePt t="276795" x="3965575" y="2268538"/>
          <p14:tracePt t="276814" x="4017963" y="2187575"/>
          <p14:tracePt t="276830" x="4044950" y="2170113"/>
          <p14:tracePt t="276846" x="4071938" y="2108200"/>
          <p14:tracePt t="276863" x="4133850" y="2009775"/>
          <p14:tracePt t="276879" x="4143375" y="1982788"/>
          <p14:tracePt t="276896" x="4143375" y="1973263"/>
          <p14:tracePt t="276913" x="4152900" y="1955800"/>
          <p14:tracePt t="276934" x="4152900" y="1946275"/>
          <p14:tracePt t="276947" x="4152900" y="1920875"/>
          <p14:tracePt t="276963" x="4170363" y="1866900"/>
          <p14:tracePt t="276980" x="4179888" y="1830388"/>
          <p14:tracePt t="276997" x="4205288" y="1731963"/>
          <p14:tracePt t="277013" x="4224338" y="1697038"/>
          <p14:tracePt t="277031" x="4232275" y="1670050"/>
          <p14:tracePt t="277047" x="4232275" y="1660525"/>
          <p14:tracePt t="277080" x="4232275" y="1633538"/>
          <p14:tracePt t="277097" x="4232275" y="1581150"/>
          <p14:tracePt t="277115" x="4241800" y="1517650"/>
          <p14:tracePt t="277130" x="4241800" y="1500188"/>
          <p14:tracePt t="277146" x="4241800" y="1490663"/>
          <p14:tracePt t="277175" x="4241800" y="1482725"/>
          <p14:tracePt t="277198" x="4241800" y="1465263"/>
          <p14:tracePt t="277210" x="4241800" y="1419225"/>
          <p14:tracePt t="277224" x="4241800" y="1411288"/>
          <p14:tracePt t="277236" x="4241800" y="1401763"/>
          <p14:tracePt t="277248" x="4241800" y="1393825"/>
          <p14:tracePt t="277296" x="4241800" y="1438275"/>
          <p14:tracePt t="277307" x="4241800" y="1517650"/>
          <p14:tracePt t="277320" x="4241800" y="1616075"/>
          <p14:tracePt t="277333" x="4224338" y="1670050"/>
          <p14:tracePt t="277347" x="4224338" y="1704975"/>
          <p14:tracePt t="277363" x="4224338" y="1714500"/>
          <p14:tracePt t="277380" x="4224338" y="1751013"/>
          <p14:tracePt t="277397" x="4224338" y="1768475"/>
          <p14:tracePt t="277414" x="4224338" y="1839913"/>
          <p14:tracePt t="277430" x="4224338" y="1992313"/>
          <p14:tracePt t="277447" x="4224338" y="2044700"/>
          <p14:tracePt t="277464" x="4224338" y="2089150"/>
          <p14:tracePt t="277480" x="4224338" y="2098675"/>
          <p14:tracePt t="277513" x="4214813" y="2125663"/>
          <p14:tracePt t="277530" x="4214813" y="2143125"/>
          <p14:tracePt t="277547" x="4205288" y="2179638"/>
          <p14:tracePt t="277580" x="4205288" y="2187575"/>
          <p14:tracePt t="277681" x="4205288" y="2179638"/>
          <p14:tracePt t="277694" x="4205288" y="2143125"/>
          <p14:tracePt t="277706" x="4187825" y="2071688"/>
          <p14:tracePt t="277720" x="4170363" y="1920875"/>
          <p14:tracePt t="277732" x="4152900" y="1751013"/>
          <p14:tracePt t="277745" x="4133850" y="1562100"/>
          <p14:tracePt t="277762" x="4116388" y="1393825"/>
          <p14:tracePt t="277779" x="4116388" y="1276350"/>
          <p14:tracePt t="277796" x="4116388" y="1196975"/>
          <p14:tracePt t="277813" x="4098925" y="1187450"/>
          <p14:tracePt t="277829" x="4098925" y="1179513"/>
          <p14:tracePt t="277876" x="4098925" y="1214438"/>
          <p14:tracePt t="277888" x="4098925" y="1285875"/>
          <p14:tracePt t="277900" x="4098925" y="1384300"/>
          <p14:tracePt t="277913" x="4098925" y="1473200"/>
          <p14:tracePt t="277929" x="4098925" y="1554163"/>
          <p14:tracePt t="277946" x="4098925" y="1652588"/>
          <p14:tracePt t="277962" x="4098925" y="1839913"/>
          <p14:tracePt t="277979" x="4098925" y="1911350"/>
          <p14:tracePt t="277996" x="4098925" y="2027238"/>
          <p14:tracePt t="278012" x="4098925" y="2054225"/>
          <p14:tracePt t="278029" x="4098925" y="2063750"/>
          <p14:tracePt t="278046" x="4098925" y="2071688"/>
          <p14:tracePt t="278066" x="4098925" y="2081213"/>
          <p14:tracePt t="278091" x="4098925" y="2098675"/>
          <p14:tracePt t="278102" x="4098925" y="2108200"/>
          <p14:tracePt t="278116" x="4098925" y="2125663"/>
          <p14:tracePt t="278176" x="4098925" y="2116138"/>
          <p14:tracePt t="278187" x="4098925" y="2108200"/>
          <p14:tracePt t="278199" x="4098925" y="2063750"/>
          <p14:tracePt t="278214" x="4098925" y="1955800"/>
          <p14:tracePt t="278230" x="4108450" y="1830388"/>
          <p14:tracePt t="278247" x="4125913" y="1687513"/>
          <p14:tracePt t="278263" x="4160838" y="1465263"/>
          <p14:tracePt t="278279" x="4179888" y="1419225"/>
          <p14:tracePt t="278296" x="4179888" y="1401763"/>
          <p14:tracePt t="278312" x="4179888" y="1384300"/>
          <p14:tracePt t="278371" x="4179888" y="1393825"/>
          <p14:tracePt t="278383" x="4179888" y="1401763"/>
          <p14:tracePt t="278395" x="4179888" y="1438275"/>
          <p14:tracePt t="278406" x="4179888" y="1509713"/>
          <p14:tracePt t="278418" x="4170363" y="1581150"/>
          <p14:tracePt t="278432" x="4152900" y="1660525"/>
          <p14:tracePt t="278446" x="4152900" y="1731963"/>
          <p14:tracePt t="278463" x="4133850" y="1812925"/>
          <p14:tracePt t="278480" x="4133850" y="1928813"/>
          <p14:tracePt t="278497" x="4133850" y="1965325"/>
          <p14:tracePt t="278513" x="4133850" y="1973263"/>
          <p14:tracePt t="278530" x="4133850" y="1992313"/>
          <p14:tracePt t="278639" x="4133850" y="1982788"/>
          <p14:tracePt t="278651" x="4133850" y="1965325"/>
          <p14:tracePt t="278664" x="4125913" y="1866900"/>
          <p14:tracePt t="278680" x="4125913" y="1768475"/>
          <p14:tracePt t="278697" x="4108450" y="1697038"/>
          <p14:tracePt t="278713" x="4108450" y="1428750"/>
          <p14:tracePt t="278730" x="4108450" y="1393825"/>
          <p14:tracePt t="278747" x="4108450" y="1339850"/>
          <p14:tracePt t="278780" x="4108450" y="1330325"/>
          <p14:tracePt t="278818" x="4108450" y="1347788"/>
          <p14:tracePt t="278830" x="4108450" y="1357313"/>
          <p14:tracePt t="278844" x="4108450" y="1393825"/>
          <p14:tracePt t="278856" x="4108450" y="1465263"/>
          <p14:tracePt t="278867" x="4108450" y="1536700"/>
          <p14:tracePt t="278881" x="4108450" y="1633538"/>
          <p14:tracePt t="278896" x="4108450" y="1776413"/>
          <p14:tracePt t="278912" x="4108450" y="1849438"/>
          <p14:tracePt t="278929" x="4108450" y="1955800"/>
          <p14:tracePt t="278946" x="4089400" y="2009775"/>
          <p14:tracePt t="278962" x="4089400" y="2044700"/>
          <p14:tracePt t="278980" x="4081463" y="2152650"/>
          <p14:tracePt t="278997" x="4081463" y="2179638"/>
          <p14:tracePt t="279014" x="4071938" y="2206625"/>
          <p14:tracePt t="279030" x="4071938" y="2214563"/>
          <p14:tracePt t="279111" x="4071938" y="2187575"/>
          <p14:tracePt t="279123" x="4071938" y="2098675"/>
          <p14:tracePt t="279135" x="4098925" y="1973263"/>
          <p14:tracePt t="279148" x="4116388" y="1830388"/>
          <p14:tracePt t="279163" x="4152900" y="1679575"/>
          <p14:tracePt t="279180" x="4152900" y="1562100"/>
          <p14:tracePt t="279197" x="4152900" y="1482725"/>
          <p14:tracePt t="279213" x="4152900" y="1473200"/>
          <p14:tracePt t="279232" x="4152900" y="1465263"/>
          <p14:tracePt t="279290" x="4133850" y="1527175"/>
          <p14:tracePt t="279303" x="4133850" y="1608138"/>
          <p14:tracePt t="279315" x="4116388" y="1704975"/>
          <p14:tracePt t="279330" x="4108450" y="1776413"/>
          <p14:tracePt t="279347" x="4108450" y="1830388"/>
          <p14:tracePt t="279363" x="4108450" y="1893888"/>
          <p14:tracePt t="279380" x="4108450" y="1901825"/>
          <p14:tracePt t="279398" x="4108450" y="1946275"/>
          <p14:tracePt t="279413" x="4108450" y="1965325"/>
          <p14:tracePt t="279430" x="4108450" y="1992313"/>
          <p14:tracePt t="279447" x="4108450" y="2027238"/>
          <p14:tracePt t="279463" x="4108450" y="2036763"/>
          <p14:tracePt t="280480" x="4089400" y="2063750"/>
          <p14:tracePt t="280494" x="4062413" y="2098675"/>
          <p14:tracePt t="280505" x="4027488" y="2143125"/>
          <p14:tracePt t="280517" x="3983038" y="2179638"/>
          <p14:tracePt t="280530" x="3938588" y="2268538"/>
          <p14:tracePt t="280547" x="3894138" y="2303463"/>
          <p14:tracePt t="280565" x="3857625" y="2339975"/>
          <p14:tracePt t="280581" x="3848100" y="2357438"/>
          <p14:tracePt t="280614" x="3848100" y="2366963"/>
          <p14:tracePt t="280630" x="3840163" y="2366963"/>
          <p14:tracePt t="280721" x="3822700" y="2366963"/>
          <p14:tracePt t="280733" x="3822700" y="2374900"/>
          <p14:tracePt t="280746" x="3813175" y="2384425"/>
          <p14:tracePt t="280763" x="3795713" y="2420938"/>
          <p14:tracePt t="280780" x="3759200" y="2455863"/>
          <p14:tracePt t="280796" x="3714750" y="2500313"/>
          <p14:tracePt t="280813" x="3687763" y="2509838"/>
          <p14:tracePt t="280829" x="3652838" y="2527300"/>
          <p14:tracePt t="280846" x="3643313" y="2527300"/>
          <p14:tracePt t="280879" x="3633788" y="2527300"/>
          <p14:tracePt t="280937" x="3625850" y="2527300"/>
          <p14:tracePt t="281009" x="3616325" y="2527300"/>
          <p14:tracePt t="281059" x="3589338" y="2527300"/>
          <p14:tracePt t="281070" x="3554413" y="2544763"/>
          <p14:tracePt t="281082" x="3536950" y="2544763"/>
          <p14:tracePt t="281096" x="3509963" y="2544763"/>
          <p14:tracePt t="281113" x="3455988" y="2554288"/>
          <p14:tracePt t="281131" x="3394075" y="2554288"/>
          <p14:tracePt t="281148" x="3367088" y="2554288"/>
          <p14:tracePt t="281164" x="3357563" y="2554288"/>
          <p14:tracePt t="281180" x="3348038" y="2554288"/>
          <p14:tracePt t="281197" x="3340100" y="2554288"/>
          <p14:tracePt t="281216" x="3303588" y="2581275"/>
          <p14:tracePt t="281231" x="3268663" y="2581275"/>
          <p14:tracePt t="281247" x="3241675" y="2589213"/>
          <p14:tracePt t="281263" x="3179763" y="2608263"/>
          <p14:tracePt t="281280" x="3170238" y="2608263"/>
          <p14:tracePt t="281296" x="3160713" y="2616200"/>
          <p14:tracePt t="281313" x="3152775" y="2616200"/>
          <p14:tracePt t="281456" x="3160713" y="2616200"/>
          <p14:tracePt t="281468" x="3160713" y="2625725"/>
          <p14:tracePt t="281483" x="3170238" y="2625725"/>
          <p14:tracePt t="281497" x="3179763" y="2625725"/>
          <p14:tracePt t="281519" x="3187700" y="2635250"/>
          <p14:tracePt t="281533" x="3205163" y="2635250"/>
          <p14:tracePt t="281556" x="3214688" y="2635250"/>
          <p14:tracePt t="281579" x="3232150" y="2635250"/>
          <p14:tracePt t="281592" x="3259138" y="2635250"/>
          <p14:tracePt t="281604" x="3295650" y="2635250"/>
          <p14:tracePt t="281615" x="3330575" y="2635250"/>
          <p14:tracePt t="281630" x="3384550" y="2625725"/>
          <p14:tracePt t="281647" x="3465513" y="2616200"/>
          <p14:tracePt t="281664" x="3581400" y="2571750"/>
          <p14:tracePt t="281680" x="3633788" y="2544763"/>
          <p14:tracePt t="281697" x="3697288" y="2509838"/>
          <p14:tracePt t="281713" x="3822700" y="2420938"/>
          <p14:tracePt t="281730" x="3884613" y="2374900"/>
          <p14:tracePt t="281747" x="3956050" y="2251075"/>
          <p14:tracePt t="281763" x="3983038" y="2214563"/>
          <p14:tracePt t="281779" x="4000500" y="2160588"/>
          <p14:tracePt t="281797" x="4062413" y="1992313"/>
          <p14:tracePt t="281814" x="4081463" y="1920875"/>
          <p14:tracePt t="281830" x="4098925" y="1822450"/>
          <p14:tracePt t="281847" x="4125913" y="1660525"/>
          <p14:tracePt t="281863" x="4125913" y="1643063"/>
          <p14:tracePt t="281880" x="4125913" y="1616075"/>
          <p14:tracePt t="281896" x="4125913" y="1598613"/>
          <p14:tracePt t="281941" x="4125913" y="1589088"/>
          <p14:tracePt t="281952" x="4116388" y="1589088"/>
          <p14:tracePt t="282121" x="4116388" y="1598613"/>
          <p14:tracePt t="282217" x="4116388" y="1608138"/>
          <p14:tracePt t="282230" x="4116388" y="1616075"/>
          <p14:tracePt t="282242" x="4116388" y="1643063"/>
          <p14:tracePt t="282254" x="4116388" y="1660525"/>
          <p14:tracePt t="282266" x="4116388" y="1697038"/>
          <p14:tracePt t="282280" x="4116388" y="1724025"/>
          <p14:tracePt t="282297" x="4116388" y="1731963"/>
          <p14:tracePt t="282314" x="4116388" y="1758950"/>
          <p14:tracePt t="282330" x="4116388" y="1768475"/>
          <p14:tracePt t="282363" x="4116388" y="1785938"/>
          <p14:tracePt t="282375" x="4089400" y="1830388"/>
          <p14:tracePt t="282386" x="4062413" y="1866900"/>
          <p14:tracePt t="284160" x="3965575" y="1965325"/>
          <p14:tracePt t="284172" x="3830638" y="2081213"/>
          <p14:tracePt t="284183" x="3679825" y="2197100"/>
          <p14:tracePt t="284198" x="3517900" y="2295525"/>
          <p14:tracePt t="284214" x="3322638" y="2366963"/>
          <p14:tracePt t="284234" x="2724150" y="2563813"/>
          <p14:tracePt t="284248" x="2473325" y="2643188"/>
          <p14:tracePt t="284264" x="2232025" y="2706688"/>
          <p14:tracePt t="284281" x="1839913" y="2786063"/>
          <p14:tracePt t="284297" x="1724025" y="2803525"/>
          <p14:tracePt t="284316" x="1562100" y="2849563"/>
          <p14:tracePt t="284331" x="1509713" y="2857500"/>
          <p14:tracePt t="284348" x="1465263" y="2874963"/>
          <p14:tracePt t="284364" x="1401763" y="2901950"/>
          <p14:tracePt t="284381" x="1374775" y="2911475"/>
          <p14:tracePt t="284399" x="1357313" y="2911475"/>
          <p14:tracePt t="284414" x="1330325" y="2928938"/>
          <p14:tracePt t="284432" x="1268413" y="2946400"/>
          <p14:tracePt t="284448" x="1071563" y="2982913"/>
          <p14:tracePt t="284464" x="946150" y="3000375"/>
          <p14:tracePt t="284481" x="866775" y="3009900"/>
          <p14:tracePt t="284498" x="776288" y="3027363"/>
          <p14:tracePt t="284514" x="768350" y="3027363"/>
          <p14:tracePt t="284533" x="750888" y="3027363"/>
          <p14:tracePt t="284605" x="758825" y="3027363"/>
          <p14:tracePt t="284630" x="768350" y="3027363"/>
          <p14:tracePt t="284641" x="776288" y="3027363"/>
          <p14:tracePt t="284655" x="795338" y="3027363"/>
          <p14:tracePt t="284667" x="839788" y="3036888"/>
          <p14:tracePt t="284680" x="893763" y="3054350"/>
          <p14:tracePt t="284696" x="946150" y="3063875"/>
          <p14:tracePt t="284713" x="1000125" y="3063875"/>
          <p14:tracePt t="284730" x="1062038" y="3081338"/>
          <p14:tracePt t="284746" x="1089025" y="3081338"/>
          <p14:tracePt t="284763" x="1133475" y="3089275"/>
          <p14:tracePt t="284780" x="1160463" y="3089275"/>
          <p14:tracePt t="284796" x="1169988" y="3089275"/>
          <p14:tracePt t="284813" x="1179513" y="3089275"/>
          <p14:tracePt t="284943" x="1169988" y="3089275"/>
          <p14:tracePt t="284954" x="1152525" y="3089275"/>
          <p14:tracePt t="284966" x="1143000" y="3089275"/>
          <p14:tracePt t="284981" x="1098550" y="3089275"/>
          <p14:tracePt t="284998" x="1009650" y="3081338"/>
          <p14:tracePt t="285015" x="776288" y="3036888"/>
          <p14:tracePt t="285031" x="723900" y="3036888"/>
          <p14:tracePt t="285048" x="704850" y="3017838"/>
          <p14:tracePt t="285063" x="679450" y="3009900"/>
          <p14:tracePt t="285161" x="704850" y="3017838"/>
          <p14:tracePt t="285174" x="758825" y="3017838"/>
          <p14:tracePt t="285185" x="830263" y="3017838"/>
          <p14:tracePt t="285198" x="928688" y="3027363"/>
          <p14:tracePt t="285214" x="1000125" y="3027363"/>
          <p14:tracePt t="285231" x="1098550" y="3027363"/>
          <p14:tracePt t="285248" x="1214438" y="3027363"/>
          <p14:tracePt t="285264" x="1231900" y="3027363"/>
          <p14:tracePt t="285282" x="1258888" y="3027363"/>
          <p14:tracePt t="285342" x="1250950" y="3027363"/>
          <p14:tracePt t="285353" x="1231900" y="3027363"/>
          <p14:tracePt t="285366" x="1204913" y="3027363"/>
          <p14:tracePt t="285381" x="1152525" y="3027363"/>
          <p14:tracePt t="285398" x="1098550" y="3027363"/>
          <p14:tracePt t="285414" x="955675" y="3009900"/>
          <p14:tracePt t="285431" x="901700" y="3009900"/>
          <p14:tracePt t="285448" x="847725" y="3009900"/>
          <p14:tracePt t="285464" x="812800" y="3000375"/>
          <p14:tracePt t="285523" x="822325" y="3000375"/>
          <p14:tracePt t="285549" x="839788" y="3000375"/>
          <p14:tracePt t="285561" x="884238" y="3000375"/>
          <p14:tracePt t="285572" x="938213" y="3000375"/>
          <p14:tracePt t="285585" x="990600" y="3000375"/>
          <p14:tracePt t="285597" x="1044575" y="3000375"/>
          <p14:tracePt t="285613" x="1054100" y="3000375"/>
          <p14:tracePt t="285630" x="1071563" y="3000375"/>
          <p14:tracePt t="285646" x="1081088" y="3000375"/>
          <p14:tracePt t="285706" x="1071563" y="3000375"/>
          <p14:tracePt t="285719" x="1062038" y="3000375"/>
          <p14:tracePt t="285732" x="1054100" y="3000375"/>
          <p14:tracePt t="285747" x="1036638" y="3000375"/>
          <p14:tracePt t="285763" x="990600" y="3000375"/>
          <p14:tracePt t="285780" x="847725" y="2992438"/>
          <p14:tracePt t="285797" x="741363" y="2982913"/>
          <p14:tracePt t="285813" x="687388" y="2982913"/>
          <p14:tracePt t="285830" x="642938" y="2965450"/>
          <p14:tracePt t="285847" x="633413" y="2965450"/>
          <p14:tracePt t="285863" x="625475" y="2965450"/>
          <p14:tracePt t="285912" x="633413" y="2965450"/>
          <p14:tracePt t="285923" x="652463" y="2965450"/>
          <p14:tracePt t="285935" x="704850" y="2965450"/>
          <p14:tracePt t="285948" x="776288" y="2965450"/>
          <p14:tracePt t="285964" x="901700" y="2973388"/>
          <p14:tracePt t="285981" x="1027113" y="2973388"/>
          <p14:tracePt t="285998" x="1169988" y="2973388"/>
          <p14:tracePt t="286014" x="1214438" y="2973388"/>
          <p14:tracePt t="286033" x="1241425" y="2973388"/>
          <p14:tracePt t="286103" x="1223963" y="2973388"/>
          <p14:tracePt t="286115" x="1169988" y="2973388"/>
          <p14:tracePt t="286127" x="1116013" y="2973388"/>
          <p14:tracePt t="286140" x="1062038" y="2973388"/>
          <p14:tracePt t="286152" x="1027113" y="2973388"/>
          <p14:tracePt t="286165" x="1009650" y="2973388"/>
          <p14:tracePt t="286180" x="990600" y="2973388"/>
          <p14:tracePt t="286199" x="982663" y="2973388"/>
          <p14:tracePt t="286248" x="990600" y="2973388"/>
          <p14:tracePt t="286259" x="1000125" y="2973388"/>
          <p14:tracePt t="286272" x="1027113" y="2973388"/>
          <p14:tracePt t="286284" x="1081088" y="2973388"/>
          <p14:tracePt t="286297" x="1152525" y="2992438"/>
          <p14:tracePt t="286314" x="1204913" y="2992438"/>
          <p14:tracePt t="286331" x="1330325" y="3009900"/>
          <p14:tracePt t="286347" x="1374775" y="3017838"/>
          <p14:tracePt t="286364" x="1384300" y="3027363"/>
          <p14:tracePt t="286381" x="1401763" y="3027363"/>
          <p14:tracePt t="286414" x="1411288" y="3027363"/>
          <p14:tracePt t="286441" x="1401763" y="3027363"/>
          <p14:tracePt t="286452" x="1393825" y="3027363"/>
          <p14:tracePt t="286465" x="1366838" y="3027363"/>
          <p14:tracePt t="286480" x="1312863" y="3027363"/>
          <p14:tracePt t="286497" x="1276350" y="3027363"/>
          <p14:tracePt t="286514" x="1133475" y="3027363"/>
          <p14:tracePt t="286530" x="1098550" y="3027363"/>
          <p14:tracePt t="286547" x="1062038" y="3027363"/>
          <p14:tracePt t="286618" x="1071563" y="3027363"/>
          <p14:tracePt t="286633" x="1098550" y="3027363"/>
          <p14:tracePt t="286645" x="1152525" y="3027363"/>
          <p14:tracePt t="286657" x="1204913" y="3027363"/>
          <p14:tracePt t="286669" x="1276350" y="3027363"/>
          <p14:tracePt t="286681" x="1347788" y="3027363"/>
          <p14:tracePt t="286697" x="1384300" y="3027363"/>
          <p14:tracePt t="286713" x="1419225" y="3027363"/>
          <p14:tracePt t="286730" x="1446213" y="3027363"/>
          <p14:tracePt t="286811" x="1419225" y="3027363"/>
          <p14:tracePt t="286822" x="1384300" y="3027363"/>
          <p14:tracePt t="286836" x="1330325" y="3027363"/>
          <p14:tracePt t="286848" x="1295400" y="3027363"/>
          <p14:tracePt t="286863" x="1268413" y="3027363"/>
          <p14:tracePt t="286880" x="1258888" y="3027363"/>
          <p14:tracePt t="286898" x="1250950" y="3027363"/>
          <p14:tracePt t="286983" x="1258888" y="3027363"/>
          <p14:tracePt t="286994" x="1268413" y="3027363"/>
          <p14:tracePt t="287007" x="1295400" y="3027363"/>
          <p14:tracePt t="287018" x="1303338" y="3027363"/>
          <p14:tracePt t="287031" x="1322388" y="3027363"/>
          <p14:tracePt t="287048" x="1330325" y="3027363"/>
          <p14:tracePt t="287064" x="1330325" y="3036888"/>
          <p14:tracePt t="287080" x="1357313" y="3036888"/>
          <p14:tracePt t="287114" x="1366838" y="3036888"/>
          <p14:tracePt t="295601" x="1357313" y="3098800"/>
          <p14:tracePt t="295613" x="1330325" y="3206750"/>
          <p14:tracePt t="295626" x="1276350" y="3313113"/>
          <p14:tracePt t="295637" x="1223963" y="3394075"/>
          <p14:tracePt t="295651" x="1169988" y="3500438"/>
          <p14:tracePt t="295666" x="1108075" y="3544888"/>
          <p14:tracePt t="295682" x="1044575" y="3589338"/>
          <p14:tracePt t="295699" x="965200" y="3643313"/>
          <p14:tracePt t="295716" x="928688" y="3662363"/>
          <p14:tracePt t="295732" x="874713" y="3697288"/>
          <p14:tracePt t="295765" x="830263" y="3778250"/>
          <p14:tracePt t="295782" x="822325" y="3849688"/>
          <p14:tracePt t="295799" x="822325" y="3902075"/>
          <p14:tracePt t="295816" x="822325" y="3983038"/>
          <p14:tracePt t="295833" x="822325" y="4019550"/>
          <p14:tracePt t="295849" x="822325" y="4044950"/>
          <p14:tracePt t="295866" x="830263" y="4054475"/>
          <p14:tracePt t="295882" x="830263" y="4064000"/>
          <p14:tracePt t="295898" x="839788" y="4064000"/>
          <p14:tracePt t="295915" x="866775" y="4071938"/>
          <p14:tracePt t="295932" x="884238" y="4071938"/>
          <p14:tracePt t="295948" x="946150" y="4071938"/>
          <p14:tracePt t="295965" x="990600" y="4090988"/>
          <p14:tracePt t="295983" x="1098550" y="4098925"/>
          <p14:tracePt t="295998" x="1169988" y="4116388"/>
          <p14:tracePt t="296015" x="1214438" y="4116388"/>
          <p14:tracePt t="296031" x="1303338" y="4135438"/>
          <p14:tracePt t="296048" x="1312863" y="4143375"/>
          <p14:tracePt t="296065" x="1322388" y="4143375"/>
          <p14:tracePt t="296082" x="1330325" y="4143375"/>
          <p14:tracePt t="296104" x="1347788" y="4143375"/>
          <p14:tracePt t="296493" x="1374775" y="4143375"/>
          <p14:tracePt t="296504" x="1455738" y="4135438"/>
          <p14:tracePt t="296517" x="1544638" y="4135438"/>
          <p14:tracePt t="296532" x="1625600" y="4116388"/>
          <p14:tracePt t="296549" x="1697038" y="4116388"/>
          <p14:tracePt t="296567" x="1822450" y="4116388"/>
          <p14:tracePt t="296582" x="1874838" y="4116388"/>
          <p14:tracePt t="296599" x="1919288" y="4116388"/>
          <p14:tracePt t="296616" x="2009775" y="4116388"/>
          <p14:tracePt t="296633" x="2062163" y="4116388"/>
          <p14:tracePt t="296651" x="2152650" y="4125913"/>
          <p14:tracePt t="296666" x="2205038" y="4125913"/>
          <p14:tracePt t="296683" x="2251075" y="4125913"/>
          <p14:tracePt t="296699" x="2303463" y="4125913"/>
          <p14:tracePt t="296716" x="2347913" y="4125913"/>
          <p14:tracePt t="296733" x="2384425" y="4135438"/>
          <p14:tracePt t="296749" x="2473325" y="4135438"/>
          <p14:tracePt t="296766" x="2500313" y="4152900"/>
          <p14:tracePt t="296784" x="2562225" y="4152900"/>
          <p14:tracePt t="296799" x="2589213" y="4162425"/>
          <p14:tracePt t="296816" x="2643188" y="4162425"/>
          <p14:tracePt t="296832" x="2714625" y="4162425"/>
          <p14:tracePt t="296849" x="2741613" y="4162425"/>
          <p14:tracePt t="297085" x="2813050" y="4162425"/>
          <p14:tracePt t="297097" x="2884488" y="4152900"/>
          <p14:tracePt t="297108" x="2982913" y="4152900"/>
          <p14:tracePt t="297121" x="3125788" y="4162425"/>
          <p14:tracePt t="297133" x="3251200" y="4179888"/>
          <p14:tracePt t="297149" x="3375025" y="4197350"/>
          <p14:tracePt t="297166" x="3517900" y="4197350"/>
          <p14:tracePt t="297182" x="3741738" y="4214813"/>
          <p14:tracePt t="297199" x="3813175" y="4214813"/>
          <p14:tracePt t="297217" x="3965575" y="4214813"/>
          <p14:tracePt t="297233" x="4017963" y="4214813"/>
          <p14:tracePt t="297248" x="4089400" y="4214813"/>
          <p14:tracePt t="297265" x="4241800" y="4233863"/>
          <p14:tracePt t="297282" x="4295775" y="4233863"/>
          <p14:tracePt t="297299" x="4348163" y="4233863"/>
          <p14:tracePt t="297316" x="4456113" y="4233863"/>
          <p14:tracePt t="297332" x="4491038" y="4233863"/>
          <p14:tracePt t="297351" x="4554538" y="4233863"/>
          <p14:tracePt t="297365" x="4572000" y="4233863"/>
          <p14:tracePt t="297382" x="4598988" y="4214813"/>
          <p14:tracePt t="297399" x="4679950" y="4206875"/>
          <p14:tracePt t="297415" x="4714875" y="4187825"/>
          <p14:tracePt t="297432" x="4759325" y="4179888"/>
          <p14:tracePt t="297448" x="4822825" y="4170363"/>
          <p14:tracePt t="297465" x="4840288" y="4170363"/>
          <p14:tracePt t="297483" x="4902200" y="4152900"/>
          <p14:tracePt t="297498" x="4929188" y="4152900"/>
          <p14:tracePt t="297515" x="4956175" y="4143375"/>
          <p14:tracePt t="297533" x="5000625" y="4143375"/>
          <p14:tracePt t="297548" x="5018088" y="4143375"/>
          <p14:tracePt t="297565" x="5045075" y="4143375"/>
          <p14:tracePt t="297582" x="5108575" y="4143375"/>
          <p14:tracePt t="297598" x="5126038" y="4143375"/>
          <p14:tracePt t="297615" x="5160963" y="4143375"/>
          <p14:tracePt t="297631" x="5214938" y="4143375"/>
          <p14:tracePt t="297648" x="5232400" y="4143375"/>
          <p14:tracePt t="297665" x="5259388" y="4143375"/>
          <p14:tracePt t="297681" x="5303838" y="4143375"/>
          <p14:tracePt t="297699" x="5322888" y="4143375"/>
          <p14:tracePt t="297715" x="5357813" y="4143375"/>
          <p14:tracePt t="297732" x="5375275" y="4143375"/>
          <p14:tracePt t="297749" x="5394325" y="4143375"/>
          <p14:tracePt t="297765" x="5411788" y="4143375"/>
          <p14:tracePt t="297782" x="5421313" y="4143375"/>
          <p14:tracePt t="297799" x="5438775" y="4143375"/>
          <p14:tracePt t="297815" x="5446713" y="4143375"/>
          <p14:tracePt t="297832" x="5473700" y="4143375"/>
          <p14:tracePt t="297849" x="5492750" y="4143375"/>
          <p14:tracePt t="297865" x="5500688" y="4143375"/>
          <p14:tracePt t="297883" x="5527675" y="4143375"/>
          <p14:tracePt t="297920" x="5537200" y="4143375"/>
          <p14:tracePt t="297958" x="5500688" y="4143375"/>
          <p14:tracePt t="297970" x="5446713" y="4143375"/>
          <p14:tracePt t="297982" x="5313363" y="4143375"/>
          <p14:tracePt t="297999" x="5143500" y="4135438"/>
          <p14:tracePt t="298018" x="4660900" y="4090988"/>
          <p14:tracePt t="298032" x="4330700" y="4019550"/>
          <p14:tracePt t="298051" x="3902075" y="3911600"/>
          <p14:tracePt t="298065" x="2840038" y="3616325"/>
          <p14:tracePt t="298082" x="2357438" y="3500438"/>
          <p14:tracePt t="298100" x="1830388" y="3394075"/>
          <p14:tracePt t="298115" x="1687513" y="3357563"/>
          <p14:tracePt t="298132" x="1562100" y="3340100"/>
          <p14:tracePt t="298149" x="1330325" y="3268663"/>
          <p14:tracePt t="298165" x="1258888" y="3251200"/>
          <p14:tracePt t="298182" x="1081088" y="3224213"/>
          <p14:tracePt t="298199" x="1054100" y="3224213"/>
          <p14:tracePt t="298215" x="1044575" y="3224213"/>
          <p14:tracePt t="298232" x="1036638" y="3224213"/>
          <p14:tracePt t="298278" x="1027113" y="3224213"/>
          <p14:tracePt t="298302" x="1027113" y="3214688"/>
          <p14:tracePt t="298339" x="1027113" y="3206750"/>
          <p14:tracePt t="298386" x="1062038" y="3206750"/>
          <p14:tracePt t="298397" x="1143000" y="3251200"/>
          <p14:tracePt t="298410" x="1196975" y="3278188"/>
          <p14:tracePt t="298422" x="1241425" y="3303588"/>
          <p14:tracePt t="298435" x="1250950" y="3313113"/>
          <p14:tracePt t="298449" x="1258888" y="3330575"/>
          <p14:tracePt t="298466" x="1268413" y="3330575"/>
          <p14:tracePt t="298544" x="1258888" y="3330575"/>
          <p14:tracePt t="298568" x="1258888" y="3322638"/>
          <p14:tracePt t="298616" x="1268413" y="3322638"/>
          <p14:tracePt t="298627" x="1322388" y="3322638"/>
          <p14:tracePt t="298639" x="1374775" y="3313113"/>
          <p14:tracePt t="298652" x="1473200" y="3295650"/>
          <p14:tracePt t="298667" x="1554163" y="3278188"/>
          <p14:tracePt t="298682" x="1633538" y="3251200"/>
          <p14:tracePt t="298699" x="1714500" y="3224213"/>
          <p14:tracePt t="298715" x="1724025" y="3224213"/>
          <p14:tracePt t="298732" x="1731963" y="3224213"/>
          <p14:tracePt t="298782" x="1724025" y="3224213"/>
          <p14:tracePt t="298795" x="1679575" y="3224213"/>
          <p14:tracePt t="298808" x="1625600" y="3224213"/>
          <p14:tracePt t="298819" x="1544638" y="3224213"/>
          <p14:tracePt t="298831" x="1446213" y="3241675"/>
          <p14:tracePt t="298848" x="1393825" y="3241675"/>
          <p14:tracePt t="298865" x="1357313" y="3241675"/>
          <p14:tracePt t="298881" x="1322388" y="3241675"/>
          <p14:tracePt t="298952" x="1374775" y="3241675"/>
          <p14:tracePt t="298965" x="1465263" y="3241675"/>
          <p14:tracePt t="298977" x="1562100" y="3241675"/>
          <p14:tracePt t="298988" x="1679575" y="3241675"/>
          <p14:tracePt t="299001" x="1803400" y="3241675"/>
          <p14:tracePt t="299015" x="1857375" y="3241675"/>
          <p14:tracePt t="299032" x="1893888" y="3241675"/>
          <p14:tracePt t="299049" x="1919288" y="3241675"/>
          <p14:tracePt t="299065" x="1928813" y="3241675"/>
          <p14:tracePt t="299112" x="1911350" y="3241675"/>
          <p14:tracePt t="299124" x="1866900" y="3241675"/>
          <p14:tracePt t="299136" x="1812925" y="3241675"/>
          <p14:tracePt t="299149" x="1758950" y="3241675"/>
          <p14:tracePt t="299165" x="1724025" y="3241675"/>
          <p14:tracePt t="299183" x="1687513" y="3241675"/>
          <p14:tracePt t="299199" x="1660525" y="3241675"/>
          <p14:tracePt t="299243" x="1679575" y="3241675"/>
          <p14:tracePt t="299255" x="1741488" y="3259138"/>
          <p14:tracePt t="299268" x="1839913" y="3278188"/>
          <p14:tracePt t="299283" x="1893888" y="3278188"/>
          <p14:tracePt t="299299" x="1928813" y="3278188"/>
          <p14:tracePt t="299317" x="1965325" y="3278188"/>
          <p14:tracePt t="299364" x="1928813" y="3286125"/>
          <p14:tracePt t="299376" x="1847850" y="3286125"/>
          <p14:tracePt t="299388" x="1731963" y="3286125"/>
          <p14:tracePt t="299401" x="1608138" y="3286125"/>
          <p14:tracePt t="299415" x="1517650" y="3286125"/>
          <p14:tracePt t="299432" x="1465263" y="3286125"/>
          <p14:tracePt t="299449" x="1438275" y="3286125"/>
          <p14:tracePt t="299510" x="1438275" y="3295650"/>
          <p14:tracePt t="299522" x="1455738" y="3295650"/>
          <p14:tracePt t="299546" x="1465263" y="3295650"/>
          <p14:tracePt t="299569" x="1473200" y="3303588"/>
          <p14:tracePt t="299581" x="1490663" y="3303588"/>
          <p14:tracePt t="299592" x="1517650" y="3303588"/>
          <p14:tracePt t="299604" x="1554163" y="3303588"/>
          <p14:tracePt t="299617" x="1608138" y="3303588"/>
          <p14:tracePt t="299632" x="1679575" y="3303588"/>
          <p14:tracePt t="299649" x="1758950" y="3295650"/>
          <p14:tracePt t="299665" x="1919288" y="3232150"/>
          <p14:tracePt t="299682" x="2000250" y="3206750"/>
          <p14:tracePt t="299698" x="2062163" y="3152775"/>
          <p14:tracePt t="299715" x="2170113" y="3027363"/>
          <p14:tracePt t="299732" x="2224088" y="2938463"/>
          <p14:tracePt t="299748" x="2295525" y="2714625"/>
          <p14:tracePt t="299765" x="2312988" y="2544763"/>
          <p14:tracePt t="299781" x="2312988" y="2374900"/>
          <p14:tracePt t="299798" x="2312988" y="1973263"/>
          <p14:tracePt t="299815" x="2303463" y="1785938"/>
          <p14:tracePt t="299831" x="2224088" y="1438275"/>
          <p14:tracePt t="299848" x="2170113" y="1312863"/>
          <p14:tracePt t="299865" x="2133600" y="1231900"/>
          <p14:tracePt t="299882" x="2071688" y="1179513"/>
          <p14:tracePt t="299900" x="2054225" y="1179513"/>
          <p14:tracePt t="299917" x="1965325" y="1241425"/>
          <p14:tracePt t="299933" x="1893888" y="1347788"/>
          <p14:tracePt t="299952" x="1704975" y="1660525"/>
          <p14:tracePt t="299966" x="1616075" y="1741488"/>
          <p14:tracePt t="299983" x="1571625" y="1803400"/>
          <p14:tracePt t="300002" x="1544638" y="1839913"/>
          <p14:tracePt t="300016" x="1544638" y="1849438"/>
          <p14:tracePt t="300033" x="1544638" y="1874838"/>
          <p14:tracePt t="300051" x="1589088" y="1955800"/>
          <p14:tracePt t="300065" x="1616075" y="2009775"/>
          <p14:tracePt t="300082" x="1670050" y="2071688"/>
          <p14:tracePt t="300098" x="1795463" y="2187575"/>
          <p14:tracePt t="300115" x="1847850" y="2214563"/>
          <p14:tracePt t="300132" x="1946275" y="2259013"/>
          <p14:tracePt t="300149" x="1990725" y="2268538"/>
          <p14:tracePt t="300165" x="2009775" y="2268538"/>
          <p14:tracePt t="300182" x="2081213" y="2224088"/>
          <p14:tracePt t="300198" x="2143125" y="2135188"/>
          <p14:tracePt t="300215" x="2251075" y="1928813"/>
          <p14:tracePt t="300232" x="2286000" y="1822450"/>
          <p14:tracePt t="300248" x="2303463" y="1724025"/>
          <p14:tracePt t="300265" x="2295525" y="1554163"/>
          <p14:tracePt t="300282" x="2286000" y="1527175"/>
          <p14:tracePt t="300298" x="2259013" y="1509713"/>
          <p14:tracePt t="300315" x="2170113" y="1500188"/>
          <p14:tracePt t="300331" x="2098675" y="1500188"/>
          <p14:tracePt t="300348" x="2017713" y="1500188"/>
          <p14:tracePt t="300365" x="1874838" y="1571625"/>
          <p14:tracePt t="300381" x="1847850" y="1598613"/>
          <p14:tracePt t="300399" x="1785938" y="1751013"/>
          <p14:tracePt t="300415" x="1776413" y="1849438"/>
          <p14:tracePt t="300432" x="1776413" y="1973263"/>
          <p14:tracePt t="300448" x="1795463" y="2170113"/>
          <p14:tracePt t="300466" x="1847850" y="2232025"/>
          <p14:tracePt t="300484" x="1928813" y="2339975"/>
          <p14:tracePt t="300499" x="1973263" y="2349500"/>
          <p14:tracePt t="300516" x="2009775" y="2366963"/>
          <p14:tracePt t="300533" x="2089150" y="2366963"/>
          <p14:tracePt t="300549" x="2143125" y="2366963"/>
          <p14:tracePt t="300566" x="2197100" y="2330450"/>
          <p14:tracePt t="300582" x="2295525" y="2179638"/>
          <p14:tracePt t="300599" x="2330450" y="2054225"/>
          <p14:tracePt t="300616" x="2330450" y="1679575"/>
          <p14:tracePt t="300633" x="2303463" y="1482725"/>
          <p14:tracePt t="300652" x="2160588" y="1250950"/>
          <p14:tracePt t="300666" x="2133600" y="1223963"/>
          <p14:tracePt t="300683" x="2108200" y="1204913"/>
          <p14:tracePt t="300699" x="2089150" y="1214438"/>
          <p14:tracePt t="300715" x="2054225" y="1250950"/>
          <p14:tracePt t="300732" x="2009775" y="1276350"/>
          <p14:tracePt t="300748" x="1955800" y="1384300"/>
          <p14:tracePt t="300765" x="1901825" y="1490663"/>
          <p14:tracePt t="300782" x="1866900" y="1598613"/>
          <p14:tracePt t="300798" x="1830388" y="1795463"/>
          <p14:tracePt t="300816" x="1830388" y="1866900"/>
          <p14:tracePt t="300833" x="1857375" y="2000250"/>
          <p14:tracePt t="300849" x="1901825" y="2089150"/>
          <p14:tracePt t="300866" x="1990725" y="2152650"/>
          <p14:tracePt t="300883" x="2179638" y="2241550"/>
          <p14:tracePt t="300899" x="2276475" y="2278063"/>
          <p14:tracePt t="300917" x="2428875" y="2278063"/>
          <p14:tracePt t="300933" x="2482850" y="2268538"/>
          <p14:tracePt t="300949" x="2544763" y="2206625"/>
          <p14:tracePt t="300966" x="2670175" y="1992313"/>
          <p14:tracePt t="300982" x="2724150" y="1884363"/>
          <p14:tracePt t="301000" x="2741613" y="1643063"/>
          <p14:tracePt t="301016" x="2714625" y="1490663"/>
          <p14:tracePt t="301032" x="2660650" y="1393825"/>
          <p14:tracePt t="301049" x="2527300" y="1241425"/>
          <p14:tracePt t="301066" x="2446338" y="1204913"/>
          <p14:tracePt t="301084" x="2268538" y="1187450"/>
          <p14:tracePt t="301100" x="2214563" y="1196975"/>
          <p14:tracePt t="301116" x="2152650" y="1276350"/>
          <p14:tracePt t="301133" x="2062163" y="1509713"/>
          <p14:tracePt t="301149" x="2044700" y="1660525"/>
          <p14:tracePt t="301165" x="2044700" y="1822450"/>
          <p14:tracePt t="301182" x="2054225" y="2089150"/>
          <p14:tracePt t="301199" x="2081213" y="2170113"/>
          <p14:tracePt t="301215" x="2116138" y="2251075"/>
          <p14:tracePt t="301233" x="2170113" y="2312988"/>
          <p14:tracePt t="301250" x="2205038" y="2330450"/>
          <p14:tracePt t="301266" x="2286000" y="2330450"/>
          <p14:tracePt t="301282" x="2339975" y="2322513"/>
          <p14:tracePt t="301299" x="2393950" y="2295525"/>
          <p14:tracePt t="301315" x="2517775" y="2125663"/>
          <p14:tracePt t="301332" x="2554288" y="2000250"/>
          <p14:tracePt t="301350" x="2571750" y="1758950"/>
          <p14:tracePt t="301365" x="2562225" y="1633538"/>
          <p14:tracePt t="301382" x="2509838" y="1554163"/>
          <p14:tracePt t="301399" x="2455863" y="1500188"/>
          <p14:tracePt t="301415" x="2446338" y="1500188"/>
          <p14:tracePt t="301432" x="2428875" y="1500188"/>
          <p14:tracePt t="301449" x="2312988" y="1536700"/>
          <p14:tracePt t="301466" x="2205038" y="1589088"/>
          <p14:tracePt t="301482" x="2098675" y="1679575"/>
          <p14:tracePt t="301499" x="1911350" y="1920875"/>
          <p14:tracePt t="301515" x="1857375" y="2027238"/>
          <p14:tracePt t="301532" x="1839913" y="2241550"/>
          <p14:tracePt t="301549" x="1847850" y="2322513"/>
          <p14:tracePt t="301568" x="1965325" y="2446338"/>
          <p14:tracePt t="301583" x="2000250" y="2473325"/>
          <p14:tracePt t="301600" x="2054225" y="2492375"/>
          <p14:tracePt t="301617" x="2205038" y="2492375"/>
          <p14:tracePt t="301633" x="2259013" y="2482850"/>
          <p14:tracePt t="301649" x="2295525" y="2455863"/>
          <p14:tracePt t="301666" x="2384425" y="2374900"/>
          <p14:tracePt t="301683" x="2411413" y="2295525"/>
          <p14:tracePt t="301701" x="2446338" y="2027238"/>
          <p14:tracePt t="301715" x="2446338" y="1857375"/>
          <p14:tracePt t="301732" x="2438400" y="1670050"/>
          <p14:tracePt t="301749" x="2312988" y="1455738"/>
          <p14:tracePt t="301765" x="2276475" y="1411288"/>
          <p14:tracePt t="301782" x="2259013" y="1401763"/>
          <p14:tracePt t="301798" x="2232025" y="1401763"/>
          <p14:tracePt t="301816" x="2179638" y="1419225"/>
          <p14:tracePt t="301833" x="2116138" y="1473200"/>
          <p14:tracePt t="301849" x="1919288" y="1652588"/>
          <p14:tracePt t="301865" x="1839913" y="1776413"/>
          <p14:tracePt t="301882" x="1751013" y="2009775"/>
          <p14:tracePt t="301900" x="1751013" y="2135188"/>
          <p14:tracePt t="301918" x="1812925" y="2295525"/>
          <p14:tracePt t="301933" x="1857375" y="2357438"/>
          <p14:tracePt t="301950" x="1893888" y="2384425"/>
          <p14:tracePt t="301967" x="1990725" y="2411413"/>
          <p14:tracePt t="301983" x="2044700" y="2411413"/>
          <p14:tracePt t="302000" x="2098675" y="2401888"/>
          <p14:tracePt t="302016" x="2187575" y="2312988"/>
          <p14:tracePt t="302033" x="2232025" y="2241550"/>
          <p14:tracePt t="302049" x="2286000" y="2135188"/>
          <p14:tracePt t="302065" x="2303463" y="1893888"/>
          <p14:tracePt t="302082" x="2303463" y="1768475"/>
          <p14:tracePt t="302100" x="2205038" y="1581150"/>
          <p14:tracePt t="302116" x="2197100" y="1571625"/>
          <p14:tracePt t="302132" x="2179638" y="1562100"/>
          <p14:tracePt t="302149" x="2152650" y="1562100"/>
          <p14:tracePt t="302166" x="2116138" y="1571625"/>
          <p14:tracePt t="302183" x="2098675" y="1589088"/>
          <p14:tracePt t="302199" x="2017713" y="1741488"/>
          <p14:tracePt t="302216" x="1982788" y="1849438"/>
          <p14:tracePt t="302233" x="1965325" y="2063750"/>
          <p14:tracePt t="302249" x="1965325" y="2116138"/>
          <p14:tracePt t="302266" x="1973263" y="2160588"/>
          <p14:tracePt t="302282" x="2017713" y="2214563"/>
          <p14:tracePt t="302299" x="2062163" y="2224088"/>
          <p14:tracePt t="302317" x="2205038" y="2214563"/>
          <p14:tracePt t="302332" x="2286000" y="2206625"/>
          <p14:tracePt t="302349" x="2393950" y="2152650"/>
          <p14:tracePt t="302366" x="2598738" y="2044700"/>
          <p14:tracePt t="302382" x="2705100" y="1992313"/>
          <p14:tracePt t="302399" x="2768600" y="1965325"/>
          <p14:tracePt t="302416" x="2884488" y="1884363"/>
          <p14:tracePt t="302433" x="2928938" y="1857375"/>
          <p14:tracePt t="302450" x="3009900" y="1803400"/>
          <p14:tracePt t="302466" x="3044825" y="1768475"/>
          <p14:tracePt t="302483" x="3089275" y="1724025"/>
          <p14:tracePt t="302500" x="3170238" y="1652588"/>
          <p14:tracePt t="302516" x="3214688" y="1625600"/>
          <p14:tracePt t="302533" x="3241675" y="1608138"/>
          <p14:tracePt t="302550" x="3259138" y="1589088"/>
          <p14:tracePt t="302583" x="3268663" y="1581150"/>
          <p14:tracePt t="302644" x="3268663" y="1598613"/>
          <p14:tracePt t="302655" x="3232150" y="1643063"/>
          <p14:tracePt t="302668" x="3170238" y="1714500"/>
          <p14:tracePt t="302683" x="3116263" y="1768475"/>
          <p14:tracePt t="302700" x="3071813" y="1830388"/>
          <p14:tracePt t="302716" x="3036888" y="1857375"/>
          <p14:tracePt t="302733" x="3036888" y="1866900"/>
          <p14:tracePt t="302786" x="3036888" y="1857375"/>
          <p14:tracePt t="302797" x="3054350" y="1830388"/>
          <p14:tracePt t="302810" x="3062288" y="1812925"/>
          <p14:tracePt t="302821" x="3089275" y="1785938"/>
          <p14:tracePt t="302834" x="3098800" y="1758950"/>
          <p14:tracePt t="302849" x="3125788" y="1751013"/>
          <p14:tracePt t="302865" x="3170238" y="1724025"/>
          <p14:tracePt t="302883" x="3197225" y="1697038"/>
          <p14:tracePt t="302899" x="3214688" y="1697038"/>
          <p14:tracePt t="302932" x="3224213" y="1697038"/>
          <p14:tracePt t="302966" x="3214688" y="1724025"/>
          <p14:tracePt t="302980" x="3187700" y="1776413"/>
          <p14:tracePt t="302991" x="3179763" y="1830388"/>
          <p14:tracePt t="303003" x="3152775" y="1857375"/>
          <p14:tracePt t="303016" x="3143250" y="1884363"/>
          <p14:tracePt t="303032" x="3143250" y="1893888"/>
          <p14:tracePt t="303076" x="3160713" y="1874838"/>
          <p14:tracePt t="303088" x="3232150" y="1803400"/>
          <p14:tracePt t="303102" x="3340100" y="1731963"/>
          <p14:tracePt t="303113" x="3419475" y="1660525"/>
          <p14:tracePt t="303126" x="3465513" y="1633538"/>
          <p14:tracePt t="303138" x="3473450" y="1625600"/>
          <p14:tracePt t="303150" x="3482975" y="1616075"/>
          <p14:tracePt t="303199" x="3482975" y="1652588"/>
          <p14:tracePt t="303212" x="3465513" y="1724025"/>
          <p14:tracePt t="303223" x="3394075" y="1830388"/>
          <p14:tracePt t="303235" x="3322638" y="1920875"/>
          <p14:tracePt t="303249" x="3295650" y="1982788"/>
          <p14:tracePt t="303266" x="3268663" y="2000250"/>
          <p14:tracePt t="303283" x="3259138" y="2027238"/>
          <p14:tracePt t="303344" x="3276600" y="2000250"/>
          <p14:tracePt t="303356" x="3322638" y="1973263"/>
          <p14:tracePt t="303369" x="3357563" y="1946275"/>
          <p14:tracePt t="303383" x="3384550" y="1938338"/>
          <p14:tracePt t="303400" x="3394075" y="1920875"/>
          <p14:tracePt t="303416" x="3402013" y="1911350"/>
          <p14:tracePt t="303488" x="3402013" y="1928813"/>
          <p14:tracePt t="303500" x="3357563" y="1982788"/>
          <p14:tracePt t="303512" x="3286125" y="2071688"/>
          <p14:tracePt t="303523" x="3197225" y="2179638"/>
          <p14:tracePt t="303536" x="3152775" y="2241550"/>
          <p14:tracePt t="303549" x="3125788" y="2268538"/>
          <p14:tracePt t="303565" x="3116263" y="2278063"/>
          <p14:tracePt t="303608" x="3116263" y="2268538"/>
          <p14:tracePt t="303620" x="3160713" y="2206625"/>
          <p14:tracePt t="303633" x="3268663" y="2116138"/>
          <p14:tracePt t="303651" x="3375025" y="2027238"/>
          <p14:tracePt t="303667" x="3465513" y="1955800"/>
          <p14:tracePt t="303683" x="3554413" y="1893888"/>
          <p14:tracePt t="303700" x="3562350" y="1893888"/>
          <p14:tracePt t="303716" x="3571875" y="1884363"/>
          <p14:tracePt t="303742" x="3571875" y="1911350"/>
          <p14:tracePt t="303754" x="3536950" y="1992313"/>
          <p14:tracePt t="303767" x="3490913" y="2054225"/>
          <p14:tracePt t="303783" x="3446463" y="2116138"/>
          <p14:tracePt t="303800" x="3419475" y="2135188"/>
          <p14:tracePt t="303817" x="3411538" y="2160588"/>
          <p14:tracePt t="303897" x="3419475" y="2135188"/>
          <p14:tracePt t="303909" x="3446463" y="2108200"/>
          <p14:tracePt t="303921" x="3473450" y="2081213"/>
          <p14:tracePt t="303935" x="3482975" y="2081213"/>
          <p14:tracePt t="303951" x="3490913" y="2071688"/>
          <p14:tracePt t="303994" x="3490913" y="2098675"/>
          <p14:tracePt t="304007" x="3455988" y="2160588"/>
          <p14:tracePt t="304019" x="3429000" y="2197100"/>
          <p14:tracePt t="304030" x="3419475" y="2224088"/>
          <p14:tracePt t="304042" x="3411538" y="2232025"/>
          <p14:tracePt t="304054" x="3402013" y="2241550"/>
          <p14:tracePt t="304140" x="3419475" y="2214563"/>
          <p14:tracePt t="304152" x="3446463" y="2197100"/>
          <p14:tracePt t="304164" x="3490913" y="2170113"/>
          <p14:tracePt t="304175" x="3500438" y="2152650"/>
          <p14:tracePt t="304186" x="3509963" y="2143125"/>
          <p14:tracePt t="304246" x="3509963" y="2160588"/>
          <p14:tracePt t="304258" x="3509963" y="2197100"/>
          <p14:tracePt t="304272" x="3490913" y="2232025"/>
          <p14:tracePt t="304285" x="3482975" y="2278063"/>
          <p14:tracePt t="304300" x="3473450" y="2286000"/>
          <p14:tracePt t="304317" x="3473450" y="2295525"/>
          <p14:tracePt t="304379" x="3482975" y="2295525"/>
          <p14:tracePt t="304391" x="3527425" y="2251075"/>
          <p14:tracePt t="304405" x="3589338" y="2206625"/>
          <p14:tracePt t="304419" x="3608388" y="2179638"/>
          <p14:tracePt t="304433" x="3633788" y="2170113"/>
          <p14:tracePt t="304452" x="3652838" y="2160588"/>
          <p14:tracePt t="304514" x="3652838" y="2170113"/>
          <p14:tracePt t="304526" x="3633788" y="2214563"/>
          <p14:tracePt t="304537" x="3616325" y="2232025"/>
          <p14:tracePt t="304550" x="3598863" y="2278063"/>
          <p14:tracePt t="304567" x="3589338" y="2286000"/>
          <p14:tracePt t="304583" x="3581400" y="2295525"/>
          <p14:tracePt t="304600" x="3581400" y="2303463"/>
          <p14:tracePt t="304692" x="3581400" y="2295525"/>
          <p14:tracePt t="305165" x="3581400" y="2286000"/>
          <p14:tracePt t="305299" x="3571875" y="2286000"/>
          <p14:tracePt t="305334" x="3562350" y="2286000"/>
          <p14:tracePt t="305358" x="3536950" y="2286000"/>
          <p14:tracePt t="305370" x="3482975" y="2286000"/>
          <p14:tracePt t="305382" x="3411538" y="2286000"/>
          <p14:tracePt t="305396" x="3295650" y="2286000"/>
          <p14:tracePt t="305409" x="3143250" y="2295525"/>
          <p14:tracePt t="305421" x="2982913" y="2312988"/>
          <p14:tracePt t="305433" x="2830513" y="2312988"/>
          <p14:tracePt t="305449" x="2670175" y="2330450"/>
          <p14:tracePt t="305467" x="2571750" y="2330450"/>
          <p14:tracePt t="305483" x="2330450" y="2330450"/>
          <p14:tracePt t="305501" x="2276475" y="2330450"/>
          <p14:tracePt t="305519" x="2108200" y="2330450"/>
          <p14:tracePt t="305533" x="2054225" y="2330450"/>
          <p14:tracePt t="305550" x="2027238" y="2330450"/>
          <p14:tracePt t="305567" x="2009775" y="2330450"/>
          <p14:tracePt t="305583" x="2000250" y="2330450"/>
          <p14:tracePt t="305617" x="1990725" y="2330450"/>
          <p14:tracePt t="305805" x="1990725" y="2322513"/>
          <p14:tracePt t="305852" x="2000250" y="2322513"/>
          <p14:tracePt t="305900" x="2009775" y="2322513"/>
          <p14:tracePt t="306177" x="2017713" y="2322513"/>
          <p14:tracePt t="313265" x="2089150" y="2303463"/>
          <p14:tracePt t="313278" x="2160588" y="2303463"/>
          <p14:tracePt t="313289" x="2241550" y="2295525"/>
          <p14:tracePt t="313301" x="2330450" y="2295525"/>
          <p14:tracePt t="313317" x="2428875" y="2295525"/>
          <p14:tracePt t="313334" x="2527300" y="2295525"/>
          <p14:tracePt t="313351" x="2751138" y="2278063"/>
          <p14:tracePt t="313367" x="2894013" y="2259013"/>
          <p14:tracePt t="313386" x="3143250" y="2224088"/>
          <p14:tracePt t="313401" x="3259138" y="2206625"/>
          <p14:tracePt t="313418" x="3357563" y="2206625"/>
          <p14:tracePt t="313421" x="3482975" y="2206625"/>
          <p14:tracePt t="313434" x="3625850" y="2206625"/>
          <p14:tracePt t="313451" x="3768725" y="2206625"/>
          <p14:tracePt t="313470" x="4125913" y="2206625"/>
          <p14:tracePt t="313484" x="4295775" y="2187575"/>
          <p14:tracePt t="313501" x="4438650" y="2170113"/>
          <p14:tracePt t="313518" x="4687888" y="2116138"/>
          <p14:tracePt t="313535" x="4759325" y="2098675"/>
          <p14:tracePt t="313551" x="4894263" y="2098675"/>
          <p14:tracePt t="313567" x="4946650" y="2098675"/>
          <p14:tracePt t="313584" x="5018088" y="2108200"/>
          <p14:tracePt t="313600" x="5180013" y="2152650"/>
          <p14:tracePt t="313617" x="5278438" y="2170113"/>
          <p14:tracePt t="313634" x="5429250" y="2187575"/>
          <p14:tracePt t="313650" x="5527675" y="2197100"/>
          <p14:tracePt t="313668" x="5581650" y="2197100"/>
          <p14:tracePt t="313684" x="5707063" y="2214563"/>
          <p14:tracePt t="313701" x="5759450" y="2232025"/>
          <p14:tracePt t="313720" x="5894388" y="2259013"/>
          <p14:tracePt t="313735" x="5956300" y="2286000"/>
          <p14:tracePt t="313750" x="6010275" y="2303463"/>
          <p14:tracePt t="313767" x="6089650" y="2312988"/>
          <p14:tracePt t="313783" x="6143625" y="2312988"/>
          <p14:tracePt t="313800" x="6180138" y="2312988"/>
          <p14:tracePt t="313816" x="6269038" y="2295525"/>
          <p14:tracePt t="313833" x="6313488" y="2286000"/>
          <p14:tracePt t="313850" x="6384925" y="2268538"/>
          <p14:tracePt t="313868" x="6429375" y="2259013"/>
          <p14:tracePt t="313884" x="6446838" y="2259013"/>
          <p14:tracePt t="313902" x="6545263" y="2241550"/>
          <p14:tracePt t="313918" x="6599238" y="2241550"/>
          <p14:tracePt t="313935" x="6670675" y="2241550"/>
          <p14:tracePt t="313951" x="6759575" y="2232025"/>
          <p14:tracePt t="313968" x="6796088" y="2232025"/>
          <p14:tracePt t="313986" x="6858000" y="2224088"/>
          <p14:tracePt t="314001" x="6884988" y="2224088"/>
          <p14:tracePt t="314019" x="6921500" y="2224088"/>
          <p14:tracePt t="314035" x="6983413" y="2206625"/>
          <p14:tracePt t="314051" x="7027863" y="2206625"/>
          <p14:tracePt t="314067" x="7064375" y="2206625"/>
          <p14:tracePt t="314083" x="7135813" y="2197100"/>
          <p14:tracePt t="314100" x="7180263" y="2179638"/>
          <p14:tracePt t="314117" x="7259638" y="2152650"/>
          <p14:tracePt t="314133" x="7296150" y="2125663"/>
          <p14:tracePt t="314150" x="7340600" y="2098675"/>
          <p14:tracePt t="314167" x="7402513" y="2081213"/>
          <p14:tracePt t="314183" x="7429500" y="2054225"/>
          <p14:tracePt t="314201" x="7446963" y="2044700"/>
          <p14:tracePt t="314217" x="7446963" y="2027238"/>
          <p14:tracePt t="314250" x="7446963" y="1955800"/>
          <p14:tracePt t="314267" x="7429500" y="1901825"/>
          <p14:tracePt t="314283" x="7375525" y="1839913"/>
          <p14:tracePt t="314300" x="7331075" y="1785938"/>
          <p14:tracePt t="314317" x="7304088" y="1776413"/>
          <p14:tracePt t="314333" x="7286625" y="1751013"/>
          <p14:tracePt t="314350" x="7251700" y="1731963"/>
          <p14:tracePt t="314367" x="7170738" y="1687513"/>
          <p14:tracePt t="314384" x="6956425" y="1581150"/>
          <p14:tracePt t="314400" x="6831013" y="1527175"/>
          <p14:tracePt t="314417" x="6751638" y="1490663"/>
          <p14:tracePt t="314433" x="6670675" y="1446213"/>
          <p14:tracePt t="314450" x="6661150" y="1446213"/>
          <p14:tracePt t="314468" x="6537325" y="1374775"/>
          <p14:tracePt t="314483" x="6456363" y="1330325"/>
          <p14:tracePt t="314501" x="6259513" y="1250950"/>
          <p14:tracePt t="314518" x="5921375" y="1152525"/>
          <p14:tracePt t="314534" x="5795963" y="1152525"/>
          <p14:tracePt t="314553" x="5510213" y="1133475"/>
          <p14:tracePt t="314568" x="5357813" y="1143000"/>
          <p14:tracePt t="314584" x="5241925" y="1160463"/>
          <p14:tracePt t="314602" x="4902200" y="1223963"/>
          <p14:tracePt t="314618" x="4705350" y="1241425"/>
          <p14:tracePt t="314634" x="4518025" y="1241425"/>
          <p14:tracePt t="314650" x="4044950" y="1204913"/>
          <p14:tracePt t="314667" x="3822700" y="1169988"/>
          <p14:tracePt t="314683" x="3517900" y="1169988"/>
          <p14:tracePt t="314700" x="3394075" y="1169988"/>
          <p14:tracePt t="314717" x="3268663" y="1179513"/>
          <p14:tracePt t="314734" x="3027363" y="1214438"/>
          <p14:tracePt t="314750" x="2928938" y="1231900"/>
          <p14:tracePt t="314767" x="2741613" y="1276350"/>
          <p14:tracePt t="314783" x="2687638" y="1295400"/>
          <p14:tracePt t="314800" x="2652713" y="1322388"/>
          <p14:tracePt t="314817" x="2554288" y="1401763"/>
          <p14:tracePt t="314833" x="2500313" y="1465263"/>
          <p14:tracePt t="314850" x="2438400" y="1509713"/>
          <p14:tracePt t="314867" x="2347913" y="1633538"/>
          <p14:tracePt t="314883" x="2322513" y="1679575"/>
          <p14:tracePt t="314901" x="2312988" y="1697038"/>
          <p14:tracePt t="314917" x="2312988" y="1714500"/>
          <p14:tracePt t="314934" x="2312988" y="1758950"/>
          <p14:tracePt t="314951" x="2312988" y="1830388"/>
          <p14:tracePt t="314968" x="2312988" y="1901825"/>
          <p14:tracePt t="314984" x="2312988" y="1955800"/>
          <p14:tracePt t="315001" x="2312988" y="2063750"/>
          <p14:tracePt t="315018" x="2339975" y="2108200"/>
          <p14:tracePt t="315035" x="2411413" y="2259013"/>
          <p14:tracePt t="315052" x="2438400" y="2339975"/>
          <p14:tracePt t="315067" x="2482850" y="2401888"/>
          <p14:tracePt t="315084" x="2581275" y="2527300"/>
          <p14:tracePt t="315100" x="2625725" y="2589213"/>
          <p14:tracePt t="315117" x="2687638" y="2670175"/>
          <p14:tracePt t="315133" x="2751138" y="2724150"/>
          <p14:tracePt t="315150" x="2813050" y="2768600"/>
          <p14:tracePt t="315166" x="3000375" y="2849563"/>
          <p14:tracePt t="315184" x="3125788" y="2884488"/>
          <p14:tracePt t="315200" x="3438525" y="2901950"/>
          <p14:tracePt t="315217" x="3608388" y="2901950"/>
          <p14:tracePt t="315233" x="3795713" y="2901950"/>
          <p14:tracePt t="315250" x="4125913" y="2901950"/>
          <p14:tracePt t="315267" x="4295775" y="2901950"/>
          <p14:tracePt t="315283" x="4491038" y="2894013"/>
          <p14:tracePt t="315300" x="4776788" y="2857500"/>
          <p14:tracePt t="315317" x="4902200" y="2822575"/>
          <p14:tracePt t="315334" x="5010150" y="2786063"/>
          <p14:tracePt t="315350" x="5214938" y="2724150"/>
          <p14:tracePt t="315367" x="5313363" y="2706688"/>
          <p14:tracePt t="315383" x="5411788" y="2687638"/>
          <p14:tracePt t="315400" x="5581650" y="2687638"/>
          <p14:tracePt t="315417" x="5707063" y="2687638"/>
          <p14:tracePt t="315435" x="5875338" y="2687638"/>
          <p14:tracePt t="315451" x="5946775" y="2687638"/>
          <p14:tracePt t="315468" x="5983288" y="2687638"/>
          <p14:tracePt t="315484" x="6089650" y="2687638"/>
          <p14:tracePt t="315501" x="6135688" y="2687638"/>
          <p14:tracePt t="315519" x="6207125" y="2687638"/>
          <p14:tracePt t="315534" x="6421438" y="2697163"/>
          <p14:tracePt t="315551" x="6527800" y="2714625"/>
          <p14:tracePt t="315568" x="6697663" y="2724150"/>
          <p14:tracePt t="315584" x="6769100" y="2724150"/>
          <p14:tracePt t="315602" x="6823075" y="2724150"/>
          <p14:tracePt t="315618" x="6973888" y="2724150"/>
          <p14:tracePt t="315634" x="7027863" y="2724150"/>
          <p14:tracePt t="315651" x="7180263" y="2687638"/>
          <p14:tracePt t="315668" x="7259638" y="2660650"/>
          <p14:tracePt t="315685" x="7313613" y="2643188"/>
          <p14:tracePt t="315701" x="7402513" y="2608263"/>
          <p14:tracePt t="315718" x="7446963" y="2589213"/>
          <p14:tracePt t="315736" x="7527925" y="2554288"/>
          <p14:tracePt t="315751" x="7564438" y="2536825"/>
          <p14:tracePt t="315768" x="7616825" y="2509838"/>
          <p14:tracePt t="315785" x="7697788" y="2455863"/>
          <p14:tracePt t="315801" x="7742238" y="2428875"/>
          <p14:tracePt t="315817" x="7804150" y="2374900"/>
          <p14:tracePt t="315834" x="7850188" y="2349500"/>
          <p14:tracePt t="315850" x="7858125" y="2312988"/>
          <p14:tracePt t="315867" x="7902575" y="2214563"/>
          <p14:tracePt t="315884" x="7912100" y="2160588"/>
          <p14:tracePt t="315900" x="7912100" y="2108200"/>
          <p14:tracePt t="315917" x="7912100" y="2000250"/>
          <p14:tracePt t="315934" x="7885113" y="1965325"/>
          <p14:tracePt t="315951" x="7840663" y="1920875"/>
          <p14:tracePt t="315967" x="7724775" y="1866900"/>
          <p14:tracePt t="315984" x="7670800" y="1849438"/>
          <p14:tracePt t="316001" x="7537450" y="1803400"/>
          <p14:tracePt t="316017" x="7456488" y="1768475"/>
          <p14:tracePt t="316034" x="7350125" y="1741488"/>
          <p14:tracePt t="316051" x="7126288" y="1670050"/>
          <p14:tracePt t="316067" x="7018338" y="1652588"/>
          <p14:tracePt t="316085" x="6867525" y="1633538"/>
          <p14:tracePt t="316100" x="6831013" y="1633538"/>
          <p14:tracePt t="316117" x="6759575" y="1616075"/>
          <p14:tracePt t="316134" x="6492875" y="1571625"/>
          <p14:tracePt t="316152" x="6313488" y="1527175"/>
          <p14:tracePt t="316168" x="6143625" y="1509713"/>
          <p14:tracePt t="316185" x="5830888" y="1473200"/>
          <p14:tracePt t="316202" x="5688013" y="1455738"/>
          <p14:tracePt t="316221" x="5394325" y="1401763"/>
          <p14:tracePt t="316235" x="5224463" y="1339850"/>
          <p14:tracePt t="316251" x="5045075" y="1285875"/>
          <p14:tracePt t="316268" x="4643438" y="1223963"/>
          <p14:tracePt t="316285" x="4402138" y="1223963"/>
          <p14:tracePt t="316301" x="4143375" y="1223963"/>
          <p14:tracePt t="316317" x="3670300" y="1223963"/>
          <p14:tracePt t="316334" x="3455988" y="1223963"/>
          <p14:tracePt t="316350" x="3224213" y="1241425"/>
          <p14:tracePt t="316367" x="2741613" y="1339850"/>
          <p14:tracePt t="316384" x="2527300" y="1393825"/>
          <p14:tracePt t="316401" x="2081213" y="1581150"/>
          <p14:tracePt t="316418" x="1911350" y="1679575"/>
          <p14:tracePt t="316435" x="1758950" y="1751013"/>
          <p14:tracePt t="316451" x="1500188" y="1857375"/>
          <p14:tracePt t="316468" x="1419225" y="1893888"/>
          <p14:tracePt t="316485" x="1258888" y="1955800"/>
          <p14:tracePt t="316502" x="1196975" y="1982788"/>
          <p14:tracePt t="316518" x="1143000" y="2017713"/>
          <p14:tracePt t="316535" x="1054100" y="2098675"/>
          <p14:tracePt t="316551" x="990600" y="2143125"/>
          <p14:tracePt t="316569" x="911225" y="2251075"/>
          <p14:tracePt t="316585" x="884238" y="2286000"/>
          <p14:tracePt t="316604" x="866775" y="2384425"/>
          <p14:tracePt t="316618" x="866775" y="2455863"/>
          <p14:tracePt t="316635" x="866775" y="2509838"/>
          <p14:tracePt t="316652" x="965200" y="2625725"/>
          <p14:tracePt t="316668" x="1071563" y="2706688"/>
          <p14:tracePt t="316685" x="1204913" y="2778125"/>
          <p14:tracePt t="316702" x="1527175" y="2894013"/>
          <p14:tracePt t="316718" x="1714500" y="2911475"/>
          <p14:tracePt t="316737" x="2054225" y="2946400"/>
          <p14:tracePt t="316751" x="2224088" y="2965450"/>
          <p14:tracePt t="316768" x="2366963" y="2965450"/>
          <p14:tracePt t="316785" x="2652713" y="2965450"/>
          <p14:tracePt t="316801" x="2776538" y="2965450"/>
          <p14:tracePt t="316818" x="2874963" y="2965450"/>
          <p14:tracePt t="316835" x="3116263" y="2965450"/>
          <p14:tracePt t="316852" x="3205163" y="2965450"/>
          <p14:tracePt t="316869" x="3303588" y="2965450"/>
          <p14:tracePt t="316885" x="3544888" y="2955925"/>
          <p14:tracePt t="316901" x="3670300" y="2938463"/>
          <p14:tracePt t="316919" x="3965575" y="2921000"/>
          <p14:tracePt t="316935" x="4108450" y="2921000"/>
          <p14:tracePt t="316952" x="4224338" y="2901950"/>
          <p14:tracePt t="316967" x="4465638" y="2901950"/>
          <p14:tracePt t="316984" x="4562475" y="2901950"/>
          <p14:tracePt t="317001" x="4786313" y="2911475"/>
          <p14:tracePt t="317017" x="4884738" y="2928938"/>
          <p14:tracePt t="317034" x="4983163" y="2928938"/>
          <p14:tracePt t="317051" x="5153025" y="2928938"/>
          <p14:tracePt t="317067" x="5207000" y="2928938"/>
          <p14:tracePt t="317084" x="5313363" y="2928938"/>
          <p14:tracePt t="317100" x="5384800" y="2921000"/>
          <p14:tracePt t="317117" x="5438775" y="2921000"/>
          <p14:tracePt t="317134" x="5564188" y="2901950"/>
          <p14:tracePt t="317150" x="5608638" y="2894013"/>
          <p14:tracePt t="317167" x="5643563" y="2884488"/>
          <p14:tracePt t="317184" x="5741988" y="2857500"/>
          <p14:tracePt t="317200" x="5795963" y="2822575"/>
          <p14:tracePt t="317217" x="5822950" y="2803525"/>
          <p14:tracePt t="317235" x="5884863" y="2759075"/>
          <p14:tracePt t="317252" x="5894388" y="2751138"/>
          <p14:tracePt t="317268" x="5902325" y="2741613"/>
          <p14:tracePt t="317378" x="5902325" y="2732088"/>
          <p14:tracePt t="317391" x="5921375" y="2732088"/>
          <p14:tracePt t="317405" x="5929313" y="2724150"/>
          <p14:tracePt t="317418" x="5938838" y="2706688"/>
          <p14:tracePt t="317435" x="5956300" y="2697163"/>
          <p14:tracePt t="317452" x="5992813" y="2679700"/>
          <p14:tracePt t="317468" x="5992813" y="2670175"/>
          <p14:tracePt t="317486" x="6000750" y="2670175"/>
          <p14:tracePt t="317510" x="6000750" y="2643188"/>
          <p14:tracePt t="317523" x="6000750" y="2625725"/>
          <p14:tracePt t="317535" x="6000750" y="2598738"/>
          <p14:tracePt t="317552" x="6000750" y="2589213"/>
          <p14:tracePt t="317570" x="6000750" y="2571750"/>
          <p14:tracePt t="317601" x="6000750" y="2563813"/>
          <p14:tracePt t="317627" x="6000750" y="2544763"/>
          <p14:tracePt t="317640" x="6000750" y="2517775"/>
          <p14:tracePt t="317653" x="5973763" y="2473325"/>
          <p14:tracePt t="317667" x="5956300" y="2438400"/>
          <p14:tracePt t="317684" x="5946775" y="2393950"/>
          <p14:tracePt t="317700" x="5938838" y="2384425"/>
          <p14:tracePt t="317717" x="5911850" y="2295525"/>
          <p14:tracePt t="317734" x="5884863" y="2259013"/>
          <p14:tracePt t="317751" x="5857875" y="2179638"/>
          <p14:tracePt t="317768" x="5840413" y="2135188"/>
          <p14:tracePt t="317785" x="5840413" y="2125663"/>
          <p14:tracePt t="317802" x="5830888" y="2108200"/>
          <p14:tracePt t="317837" x="5822950" y="2108200"/>
          <p14:tracePt t="317897" x="5813425" y="2135188"/>
          <p14:tracePt t="317908" x="5813425" y="2152650"/>
          <p14:tracePt t="317922" x="5813425" y="2206625"/>
          <p14:tracePt t="317935" x="5813425" y="2259013"/>
          <p14:tracePt t="317951" x="5795963" y="2312988"/>
          <p14:tracePt t="317969" x="5786438" y="2411413"/>
          <p14:tracePt t="317985" x="5786438" y="2428875"/>
          <p14:tracePt t="318002" x="5786438" y="2438400"/>
          <p14:tracePt t="318018" x="5786438" y="2446338"/>
          <p14:tracePt t="318087" x="5786438" y="2438400"/>
          <p14:tracePt t="318099" x="5786438" y="2420938"/>
          <p14:tracePt t="318110" x="5786438" y="2374900"/>
          <p14:tracePt t="318122" x="5786438" y="2330450"/>
          <p14:tracePt t="318137" x="5786438" y="2259013"/>
          <p14:tracePt t="318151" x="5786438" y="2206625"/>
          <p14:tracePt t="318167" x="5786438" y="2152650"/>
          <p14:tracePt t="318184" x="5786438" y="2125663"/>
          <p14:tracePt t="318201" x="5786438" y="2116138"/>
          <p14:tracePt t="318217" x="5786438" y="2108200"/>
          <p14:tracePt t="318234" x="5778500" y="2108200"/>
          <p14:tracePt t="318334" x="5778500" y="2116138"/>
          <p14:tracePt t="318346" x="5778500" y="2125663"/>
          <p14:tracePt t="318358" x="5778500" y="2152650"/>
          <p14:tracePt t="318371" x="5778500" y="2170113"/>
          <p14:tracePt t="318385" x="5759450" y="2214563"/>
          <p14:tracePt t="318401" x="5759450" y="2232025"/>
          <p14:tracePt t="318418" x="5751513" y="2268538"/>
          <p14:tracePt t="318434" x="5741988" y="2303463"/>
          <p14:tracePt t="318451" x="5732463" y="2312988"/>
          <p14:tracePt t="318468" x="5688013" y="2374900"/>
          <p14:tracePt t="318484" x="5680075" y="2401888"/>
          <p14:tracePt t="318503" x="5670550" y="2411413"/>
          <p14:tracePt t="318518" x="5670550" y="2420938"/>
          <p14:tracePt t="318535" x="5661025" y="2420938"/>
          <p14:tracePt t="318562" x="5643563" y="2401888"/>
          <p14:tracePt t="318573" x="5616575" y="2366963"/>
          <p14:tracePt t="318586" x="5581650" y="2322513"/>
          <p14:tracePt t="318602" x="5554663" y="2295525"/>
          <p14:tracePt t="318619" x="5545138" y="2278063"/>
          <p14:tracePt t="318635" x="5518150" y="2241550"/>
          <p14:tracePt t="318651" x="5492750" y="2206625"/>
          <p14:tracePt t="318668" x="5438775" y="2135188"/>
          <p14:tracePt t="318684" x="5429250" y="2116138"/>
          <p14:tracePt t="318701" x="5421313" y="2098675"/>
          <p14:tracePt t="318717" x="5411788" y="2089150"/>
          <p14:tracePt t="318762" x="5402263" y="2089150"/>
          <p14:tracePt t="318786" x="5384800" y="2116138"/>
          <p14:tracePt t="318800" x="5375275" y="2143125"/>
          <p14:tracePt t="318812" x="5349875" y="2179638"/>
          <p14:tracePt t="318825" x="5340350" y="2232025"/>
          <p14:tracePt t="318837" x="5340350" y="2278063"/>
          <p14:tracePt t="318850" x="5322888" y="2295525"/>
          <p14:tracePt t="318867" x="5322888" y="2303463"/>
          <p14:tracePt t="318887" x="5322888" y="2330450"/>
          <p14:tracePt t="319005" x="5322888" y="2312988"/>
          <p14:tracePt t="319017" x="5322888" y="2286000"/>
          <p14:tracePt t="319030" x="5330825" y="2224088"/>
          <p14:tracePt t="319041" x="5340350" y="2152650"/>
          <p14:tracePt t="319054" x="5340350" y="2098675"/>
          <p14:tracePt t="319069" x="5357813" y="2071688"/>
          <p14:tracePt t="319086" x="5357813" y="2044700"/>
          <p14:tracePt t="319103" x="5367338" y="2027238"/>
          <p14:tracePt t="319164" x="5367338" y="2044700"/>
          <p14:tracePt t="319175" x="5367338" y="2063750"/>
          <p14:tracePt t="319188" x="5367338" y="2116138"/>
          <p14:tracePt t="319202" x="5367338" y="2170113"/>
          <p14:tracePt t="319218" x="5367338" y="2241550"/>
          <p14:tracePt t="319236" x="5367338" y="2357438"/>
          <p14:tracePt t="319251" x="5367338" y="2393950"/>
          <p14:tracePt t="319267" x="5367338" y="2401888"/>
          <p14:tracePt t="319284" x="5367338" y="2411413"/>
          <p14:tracePt t="319332" x="5367338" y="2401888"/>
          <p14:tracePt t="319344" x="5375275" y="2349500"/>
          <p14:tracePt t="319357" x="5394325" y="2303463"/>
          <p14:tracePt t="319369" x="5402263" y="2268538"/>
          <p14:tracePt t="319384" x="5421313" y="2224088"/>
          <p14:tracePt t="319401" x="5446713" y="2206625"/>
          <p14:tracePt t="319417" x="5473700" y="2179638"/>
          <p14:tracePt t="319434" x="5483225" y="2170113"/>
          <p14:tracePt t="319451" x="5510213" y="2160588"/>
          <p14:tracePt t="319467" x="5527675" y="2160588"/>
          <p14:tracePt t="319484" x="5537200" y="2160588"/>
          <p14:tracePt t="319500" x="5564188" y="2160588"/>
          <p14:tracePt t="319517" x="5572125" y="2170113"/>
          <p14:tracePt t="319534" x="5589588" y="2179638"/>
          <p14:tracePt t="319552" x="5599113" y="2214563"/>
          <p14:tracePt t="319569" x="5616575" y="2224088"/>
          <p14:tracePt t="319585" x="5616575" y="2241550"/>
          <p14:tracePt t="319602" x="5626100" y="2241550"/>
          <p14:tracePt t="319667" x="5635625" y="2241550"/>
          <p14:tracePt t="319691" x="5643563" y="2241550"/>
          <p14:tracePt t="319718" x="5653088" y="2232025"/>
          <p14:tracePt t="319730" x="5661025" y="2224088"/>
          <p14:tracePt t="319741" x="5670550" y="2214563"/>
          <p14:tracePt t="319754" x="5688013" y="2206625"/>
          <p14:tracePt t="319779" x="5697538" y="2206625"/>
          <p14:tracePt t="319791" x="5697538" y="2197100"/>
          <p14:tracePt t="319803" x="5707063" y="2197100"/>
          <p14:tracePt t="319827" x="5715000" y="2197100"/>
          <p14:tracePt t="319839" x="5724525" y="2197100"/>
          <p14:tracePt t="319851" x="5732463" y="2187575"/>
          <p14:tracePt t="319867" x="5759450" y="2187575"/>
          <p14:tracePt t="319884" x="5768975" y="2187575"/>
          <p14:tracePt t="319901" x="5786438" y="2187575"/>
          <p14:tracePt t="319934" x="5795963" y="2187575"/>
          <p14:tracePt t="320275" x="5795963" y="2197100"/>
          <p14:tracePt t="320299" x="5786438" y="2197100"/>
          <p14:tracePt t="320312" x="5786438" y="2206625"/>
          <p14:tracePt t="320383" x="5778500" y="2206625"/>
          <p14:tracePt t="320419" x="5778500" y="2197100"/>
          <p14:tracePt t="320430" x="5759450" y="2152650"/>
          <p14:tracePt t="320442" x="5751513" y="2081213"/>
          <p14:tracePt t="320454" x="5732463" y="2027238"/>
          <p14:tracePt t="320467" x="5724525" y="1982788"/>
          <p14:tracePt t="320484" x="5724525" y="1946275"/>
          <p14:tracePt t="320501" x="5724525" y="1920875"/>
          <p14:tracePt t="320517" x="5724525" y="1901825"/>
          <p14:tracePt t="320534" x="5724525" y="1893888"/>
          <p14:tracePt t="320600" x="5724525" y="1920875"/>
          <p14:tracePt t="320612" x="5724525" y="1955800"/>
          <p14:tracePt t="320624" x="5707063" y="2027238"/>
          <p14:tracePt t="320637" x="5707063" y="2081213"/>
          <p14:tracePt t="320652" x="5707063" y="2135188"/>
          <p14:tracePt t="320668" x="5707063" y="2170113"/>
          <p14:tracePt t="320685" x="5707063" y="2214563"/>
          <p14:tracePt t="320702" x="5707063" y="2232025"/>
          <p14:tracePt t="320720" x="5707063" y="2251075"/>
          <p14:tracePt t="320840" x="5707063" y="2224088"/>
          <p14:tracePt t="320852" x="5707063" y="2170113"/>
          <p14:tracePt t="320863" x="5707063" y="2098675"/>
          <p14:tracePt t="320875" x="5715000" y="2044700"/>
          <p14:tracePt t="320887" x="5724525" y="2017713"/>
          <p14:tracePt t="320901" x="5724525" y="2000250"/>
          <p14:tracePt t="320918" x="5732463" y="1992313"/>
          <p14:tracePt t="320934" x="5732463" y="1982788"/>
          <p14:tracePt t="320969" x="5732463" y="1992313"/>
          <p14:tracePt t="320981" x="5751513" y="2044700"/>
          <p14:tracePt t="320994" x="5751513" y="2081213"/>
          <p14:tracePt t="321006" x="5751513" y="2135188"/>
          <p14:tracePt t="321019" x="5751513" y="2187575"/>
          <p14:tracePt t="321034" x="5741988" y="2268538"/>
          <p14:tracePt t="321051" x="5724525" y="2322513"/>
          <p14:tracePt t="321067" x="5715000" y="2384425"/>
          <p14:tracePt t="321084" x="5715000" y="2393950"/>
          <p14:tracePt t="321154" x="5715000" y="2384425"/>
          <p14:tracePt t="321166" x="5715000" y="2312988"/>
          <p14:tracePt t="321179" x="5724525" y="2251075"/>
          <p14:tracePt t="321190" x="5724525" y="2214563"/>
          <p14:tracePt t="321203" x="5724525" y="2197100"/>
          <p14:tracePt t="321217" x="5724525" y="2179638"/>
          <p14:tracePt t="321234" x="5724525" y="2170113"/>
          <p14:tracePt t="321312" x="5724525" y="2187575"/>
          <p14:tracePt t="321336" x="5724525" y="2197100"/>
          <p14:tracePt t="321359" x="5724525" y="2214563"/>
          <p14:tracePt t="321372" x="5715000" y="2241550"/>
          <p14:tracePt t="321383" x="5707063" y="2278063"/>
          <p14:tracePt t="321395" x="5688013" y="2303463"/>
          <p14:tracePt t="321406" x="5680075" y="2312988"/>
          <p14:tracePt t="321418" x="5670550" y="2322513"/>
          <p14:tracePt t="321537" x="5670550" y="2312988"/>
          <p14:tracePt t="321549" x="5670550" y="2295525"/>
          <p14:tracePt t="321562" x="5680075" y="2232025"/>
          <p14:tracePt t="321574" x="5688013" y="2179638"/>
          <p14:tracePt t="321586" x="5707063" y="2143125"/>
          <p14:tracePt t="321601" x="5707063" y="2108200"/>
          <p14:tracePt t="321618" x="5715000" y="2081213"/>
          <p14:tracePt t="321634" x="5715000" y="2071688"/>
          <p14:tracePt t="321744" x="5715000" y="2108200"/>
          <p14:tracePt t="321757" x="5715000" y="2143125"/>
          <p14:tracePt t="321769" x="5715000" y="2179638"/>
          <p14:tracePt t="321785" x="5715000" y="2206625"/>
          <p14:tracePt t="321802" x="5697538" y="2232025"/>
          <p14:tracePt t="321819" x="5697538" y="2241550"/>
          <p14:tracePt t="321836" x="5697538" y="2251075"/>
          <p14:tracePt t="322490" x="5697538" y="2241550"/>
          <p14:tracePt t="322527" x="5688013" y="2241550"/>
          <p14:tracePt t="322586" x="5688013" y="2232025"/>
          <p14:tracePt t="322599" x="5680075" y="2232025"/>
          <p14:tracePt t="322659" x="5670550" y="2214563"/>
          <p14:tracePt t="322730" x="5661025" y="2214563"/>
          <p14:tracePt t="322779" x="5653088" y="2214563"/>
          <p14:tracePt t="322793" x="5635625" y="2214563"/>
          <p14:tracePt t="322805" x="5626100" y="2214563"/>
          <p14:tracePt t="322819" x="5608638" y="2206625"/>
          <p14:tracePt t="322835" x="5581650" y="2206625"/>
          <p14:tracePt t="322852" x="5545138" y="2206625"/>
          <p14:tracePt t="322868" x="5456238" y="2206625"/>
          <p14:tracePt t="322885" x="5429250" y="2206625"/>
          <p14:tracePt t="322903" x="5394325" y="2206625"/>
          <p14:tracePt t="322918" x="5384800" y="2206625"/>
          <p14:tracePt t="322935" x="5375275" y="2206625"/>
          <p14:tracePt t="322952" x="5367338" y="2206625"/>
          <p14:tracePt t="322969" x="5357813" y="2214563"/>
          <p14:tracePt t="322986" x="5349875" y="2232025"/>
          <p14:tracePt t="323002" x="5340350" y="2241550"/>
          <p14:tracePt t="323022" x="5340350" y="2251075"/>
          <p14:tracePt t="323045" x="5322888" y="2251075"/>
          <p14:tracePt t="323781" x="5322888" y="2259013"/>
          <p14:tracePt t="323845" x="5322888" y="2268538"/>
          <p14:tracePt t="323857" x="5322888" y="2278063"/>
          <p14:tracePt t="323869" x="5322888" y="2286000"/>
          <p14:tracePt t="323885" x="5322888" y="2303463"/>
          <p14:tracePt t="323906" x="5322888" y="2312988"/>
          <p14:tracePt t="323929" x="5322888" y="2322513"/>
          <p14:tracePt t="323989" x="5322888" y="2330450"/>
          <p14:tracePt t="361144" x="5303838" y="2339975"/>
          <p14:tracePt t="361156" x="5268913" y="2357438"/>
          <p14:tracePt t="361168" x="5187950" y="2384425"/>
          <p14:tracePt t="361180" x="5081588" y="2438400"/>
          <p14:tracePt t="361192" x="4956175" y="2473325"/>
          <p14:tracePt t="361207" x="4786313" y="2527300"/>
          <p14:tracePt t="361224" x="4589463" y="2571750"/>
          <p14:tracePt t="361240" x="4205288" y="2670175"/>
          <p14:tracePt t="361257" x="4027488" y="2724150"/>
          <p14:tracePt t="361274" x="3857625" y="2759075"/>
          <p14:tracePt t="361290" x="3652838" y="2830513"/>
          <p14:tracePt t="361307" x="3571875" y="2849563"/>
          <p14:tracePt t="361325" x="3527425" y="2857500"/>
          <p14:tracePt t="361341" x="3509963" y="2857500"/>
          <p14:tracePt t="361373" x="3500438" y="2857500"/>
          <p14:tracePt t="361509" x="3509963" y="2857500"/>
          <p14:tracePt t="361521" x="3527425" y="2857500"/>
          <p14:tracePt t="361532" x="3571875" y="2894013"/>
          <p14:tracePt t="361543" x="3608388" y="2911475"/>
          <p14:tracePt t="361557" x="3633788" y="2938463"/>
          <p14:tracePt t="361573" x="3660775" y="2946400"/>
          <p14:tracePt t="361589" x="3697288" y="2965450"/>
          <p14:tracePt t="361605" x="3795713" y="2973388"/>
          <p14:tracePt t="361622" x="3848100" y="2992438"/>
          <p14:tracePt t="361639" x="3919538" y="2992438"/>
          <p14:tracePt t="361656" x="4010025" y="2992438"/>
          <p14:tracePt t="361673" x="4017963" y="2992438"/>
          <p14:tracePt t="361691" x="4027488" y="2992438"/>
          <p14:tracePt t="361765" x="4017963" y="2992438"/>
          <p14:tracePt t="361777" x="4010025" y="2992438"/>
          <p14:tracePt t="361791" x="4000500" y="3000375"/>
          <p14:tracePt t="361807" x="3956050" y="3000375"/>
          <p14:tracePt t="361823" x="3902075" y="3000375"/>
          <p14:tracePt t="361840" x="3840163" y="3000375"/>
          <p14:tracePt t="361856" x="3786188" y="3000375"/>
          <p14:tracePt t="361873" x="3679825" y="2982913"/>
          <p14:tracePt t="362472" x="3527425" y="3009900"/>
          <p14:tracePt t="362485" x="3357563" y="3044825"/>
          <p14:tracePt t="362497" x="3160713" y="3081338"/>
          <p14:tracePt t="362509" x="2965450" y="3125788"/>
          <p14:tracePt t="362522" x="2776538" y="3125788"/>
          <p14:tracePt t="362539" x="2616200" y="3125788"/>
          <p14:tracePt t="362556" x="2465388" y="3098800"/>
          <p14:tracePt t="362572" x="2259013" y="3044825"/>
          <p14:tracePt t="362589" x="2224088" y="3027363"/>
          <p14:tracePt t="362607" x="2205038" y="3017838"/>
          <p14:tracePt t="362643" x="2205038" y="3009900"/>
          <p14:tracePt t="362657" x="2268538" y="3000375"/>
          <p14:tracePt t="362673" x="2411413" y="2982913"/>
          <p14:tracePt t="362692" x="2813050" y="2982913"/>
          <p14:tracePt t="362707" x="3009900" y="2982913"/>
          <p14:tracePt t="362723" x="3170238" y="2982913"/>
          <p14:tracePt t="362740" x="3303588" y="2982913"/>
          <p14:tracePt t="362757" x="3330575" y="2982913"/>
          <p14:tracePt t="362790" x="3276600" y="3017838"/>
          <p14:tracePt t="362807" x="3170238" y="3054350"/>
          <p14:tracePt t="362825" x="2874963" y="3089275"/>
          <p14:tracePt t="362840" x="2714625" y="3089275"/>
          <p14:tracePt t="362857" x="2562225" y="3063875"/>
          <p14:tracePt t="362874" x="2295525" y="2982913"/>
          <p14:tracePt t="362891" x="2187575" y="2938463"/>
          <p14:tracePt t="362907" x="2098675" y="2884488"/>
          <p14:tracePt t="362924" x="2017713" y="2813050"/>
          <p14:tracePt t="362940" x="2009775" y="2803525"/>
          <p14:tracePt t="362956" x="2009775" y="2795588"/>
          <p14:tracePt t="362973" x="2009775" y="2786063"/>
          <p14:tracePt t="362989" x="2062163" y="2778125"/>
          <p14:tracePt t="363006" x="2251075" y="2778125"/>
          <p14:tracePt t="363023" x="2401888" y="2786063"/>
          <p14:tracePt t="363040" x="2517775" y="2803525"/>
          <p14:tracePt t="363056" x="2705100" y="2867025"/>
          <p14:tracePt t="363073" x="2741613" y="2874963"/>
          <p14:tracePt t="363089" x="2768600" y="2894013"/>
          <p14:tracePt t="363107" x="2776538" y="2901950"/>
          <p14:tracePt t="363140" x="2732088" y="2928938"/>
          <p14:tracePt t="363157" x="2581275" y="2946400"/>
          <p14:tracePt t="363176" x="2197100" y="3000375"/>
          <p14:tracePt t="363190" x="1982788" y="3017838"/>
          <p14:tracePt t="363208" x="1812925" y="3044825"/>
          <p14:tracePt t="363224" x="1598613" y="3044825"/>
          <p14:tracePt t="363241" x="1554163" y="3036888"/>
          <p14:tracePt t="363258" x="1536700" y="3027363"/>
          <p14:tracePt t="363274" x="1509713" y="3017838"/>
          <p14:tracePt t="363307" x="1500188" y="3000375"/>
          <p14:tracePt t="363331" x="1500188" y="2992438"/>
          <p14:tracePt t="363343" x="1517650" y="2992438"/>
          <p14:tracePt t="363368" x="1536700" y="2973388"/>
          <p14:tracePt t="363379" x="1589088" y="2946400"/>
          <p14:tracePt t="363392" x="1652588" y="2911475"/>
          <p14:tracePt t="363407" x="1758950" y="2874963"/>
          <p14:tracePt t="363424" x="1857375" y="2867025"/>
          <p14:tracePt t="363440" x="2143125" y="2822575"/>
          <p14:tracePt t="363457" x="2295525" y="2803525"/>
          <p14:tracePt t="363473" x="2411413" y="2803525"/>
          <p14:tracePt t="363490" x="2589213" y="2813050"/>
          <p14:tracePt t="363506" x="2660650" y="2830513"/>
          <p14:tracePt t="363523" x="2768600" y="2849563"/>
          <p14:tracePt t="363539" x="2946400" y="2894013"/>
          <p14:tracePt t="363556" x="3044825" y="2928938"/>
          <p14:tracePt t="363573" x="3179763" y="2955925"/>
          <p14:tracePt t="363589" x="3224213" y="2973388"/>
          <p14:tracePt t="363606" x="3259138" y="3000375"/>
          <p14:tracePt t="363622" x="3313113" y="3009900"/>
          <p14:tracePt t="363639" x="3330575" y="3009900"/>
          <p14:tracePt t="363656" x="3357563" y="3017838"/>
          <p14:tracePt t="363672" x="3394075" y="3036888"/>
          <p14:tracePt t="364308" x="3313113" y="3054350"/>
          <p14:tracePt t="364320" x="3160713" y="3071813"/>
          <p14:tracePt t="364332" x="2973388" y="3089275"/>
          <p14:tracePt t="364344" x="2803525" y="3089275"/>
          <p14:tracePt t="364358" x="2643188" y="3089275"/>
          <p14:tracePt t="364373" x="2500313" y="3089275"/>
          <p14:tracePt t="364390" x="2374900" y="3089275"/>
          <p14:tracePt t="364407" x="2241550" y="3089275"/>
          <p14:tracePt t="364424" x="2214563" y="3089275"/>
          <p14:tracePt t="364441" x="2205038" y="3089275"/>
          <p14:tracePt t="364457" x="2197100" y="3089275"/>
          <p14:tracePt t="364514" x="2205038" y="3089275"/>
          <p14:tracePt t="364526" x="2241550" y="3089275"/>
          <p14:tracePt t="364537" x="2286000" y="3089275"/>
          <p14:tracePt t="364549" x="2339975" y="3089275"/>
          <p14:tracePt t="364561" x="2393950" y="3089275"/>
          <p14:tracePt t="364575" x="2446338" y="3089275"/>
          <p14:tracePt t="364590" x="2500313" y="3089275"/>
          <p14:tracePt t="364607" x="2554288" y="3089275"/>
          <p14:tracePt t="364623" x="2608263" y="3089275"/>
          <p14:tracePt t="364656" x="2616200" y="3089275"/>
          <p14:tracePt t="364673" x="2633663" y="3089275"/>
          <p14:tracePt t="364755" x="2625725" y="3089275"/>
          <p14:tracePt t="364767" x="2562225" y="3089275"/>
          <p14:tracePt t="364779" x="2446338" y="3089275"/>
          <p14:tracePt t="364791" x="2276475" y="3089275"/>
          <p14:tracePt t="364806" x="2089150" y="3089275"/>
          <p14:tracePt t="364824" x="1901825" y="3089275"/>
          <p14:tracePt t="364842" x="1633538" y="3089275"/>
          <p14:tracePt t="364857" x="1598613" y="3089275"/>
          <p14:tracePt t="364874" x="1581150" y="3089275"/>
          <p14:tracePt t="364891" x="1554163" y="3081338"/>
          <p14:tracePt t="364907" x="1544638" y="3081338"/>
          <p14:tracePt t="364987" x="1562100" y="3081338"/>
          <p14:tracePt t="364998" x="1571625" y="3081338"/>
          <p14:tracePt t="365010" x="1608138" y="3081338"/>
          <p14:tracePt t="365024" x="1660525" y="3089275"/>
          <p14:tracePt t="365041" x="1704975" y="3116263"/>
          <p14:tracePt t="365058" x="1751013" y="3143250"/>
          <p14:tracePt t="365074" x="1758950" y="3152775"/>
          <p14:tracePt t="365106" x="1758950" y="3160713"/>
          <p14:tracePt t="365128" x="1758950" y="3170238"/>
          <p14:tracePt t="365188" x="1776413" y="3170238"/>
          <p14:tracePt t="365248" x="1795463" y="3179763"/>
          <p14:tracePt t="365260" x="1822450" y="3179763"/>
          <p14:tracePt t="365272" x="1830388" y="3187700"/>
          <p14:tracePt t="365284" x="1847850" y="3187700"/>
          <p14:tracePt t="365296" x="1857375" y="3206750"/>
          <p14:tracePt t="365309" x="1866900" y="3206750"/>
          <p14:tracePt t="365408" x="1866900" y="3214688"/>
          <p14:tracePt t="365433" x="1857375" y="3214688"/>
          <p14:tracePt t="365444" x="1847850" y="3214688"/>
          <p14:tracePt t="365457" x="1812925" y="3224213"/>
          <p14:tracePt t="365474" x="1758950" y="3224213"/>
          <p14:tracePt t="365491" x="1652588" y="3251200"/>
          <p14:tracePt t="365506" x="1589088" y="3268663"/>
          <p14:tracePt t="365523" x="1536700" y="3278188"/>
          <p14:tracePt t="365540" x="1446213" y="3295650"/>
          <p14:tracePt t="365558" x="1419225" y="3295650"/>
          <p14:tracePt t="365575" x="1401763" y="3303588"/>
          <p14:tracePt t="365591" x="1393825" y="3303588"/>
          <p14:tracePt t="365607" x="1384300" y="3303588"/>
          <p14:tracePt t="365624" x="1384300" y="3313113"/>
          <p14:tracePt t="367865" x="1393825" y="3313113"/>
          <p14:tracePt t="367877" x="1419225" y="3313113"/>
          <p14:tracePt t="367891" x="1428750" y="3313113"/>
          <p14:tracePt t="367907" x="1438275" y="3313113"/>
          <p14:tracePt t="367925" x="1446213" y="3322638"/>
          <p14:tracePt t="367997" x="1438275" y="3322638"/>
          <p14:tracePt t="368010" x="1411288" y="3322638"/>
          <p14:tracePt t="368021" x="1339850" y="3340100"/>
          <p14:tracePt t="368034" x="1241425" y="3340100"/>
          <p14:tracePt t="368046" x="1143000" y="3340100"/>
          <p14:tracePt t="368059" x="1000125" y="3340100"/>
          <p14:tracePt t="368081" x="741363" y="3330575"/>
          <p14:tracePt t="368092" x="687388" y="3295650"/>
          <p14:tracePt t="368106" x="642938" y="3268663"/>
          <p14:tracePt t="368123" x="615950" y="3259138"/>
          <p14:tracePt t="368140" x="608013" y="3251200"/>
          <p14:tracePt t="368156" x="598488" y="3241675"/>
          <p14:tracePt t="368225" x="608013" y="3241675"/>
          <p14:tracePt t="368274" x="615950" y="3241675"/>
          <p14:tracePt t="368311" x="633413" y="3241675"/>
          <p14:tracePt t="368323" x="642938" y="3241675"/>
          <p14:tracePt t="368336" x="652463" y="3241675"/>
          <p14:tracePt t="368348" x="669925" y="3241675"/>
          <p14:tracePt t="368361" x="696913" y="3241675"/>
          <p14:tracePt t="368374" x="714375" y="3241675"/>
          <p14:tracePt t="368391" x="758825" y="3241675"/>
          <p14:tracePt t="368410" x="866775" y="3241675"/>
          <p14:tracePt t="368424" x="938213" y="3251200"/>
          <p14:tracePt t="368441" x="990600" y="3286125"/>
          <p14:tracePt t="368445" x="1054100" y="3295650"/>
          <p14:tracePt t="368458" x="1089025" y="3295650"/>
          <p14:tracePt t="368474" x="1098550" y="3303588"/>
          <p14:tracePt t="368491" x="1116013" y="3322638"/>
          <p14:tracePt t="368528" x="1116013" y="3330575"/>
          <p14:tracePt t="368551" x="1081088" y="3340100"/>
          <p14:tracePt t="368563" x="1027113" y="3340100"/>
          <p14:tracePt t="368575" x="990600" y="3340100"/>
          <p14:tracePt t="368590" x="938213" y="3340100"/>
          <p14:tracePt t="368607" x="901700" y="3340100"/>
          <p14:tracePt t="368624" x="866775" y="3340100"/>
          <p14:tracePt t="368640" x="857250" y="3330575"/>
          <p14:tracePt t="368656" x="857250" y="3322638"/>
          <p14:tracePt t="368690" x="857250" y="3303588"/>
          <p14:tracePt t="368707" x="893763" y="3286125"/>
          <p14:tracePt t="368723" x="1116013" y="3197225"/>
          <p14:tracePt t="368740" x="1312863" y="3143250"/>
          <p14:tracePt t="368756" x="1536700" y="3081338"/>
          <p14:tracePt t="368773" x="1965325" y="2982913"/>
          <p14:tracePt t="368790" x="2160588" y="2946400"/>
          <p14:tracePt t="368807" x="2286000" y="2928938"/>
          <p14:tracePt t="368823" x="2473325" y="2928938"/>
          <p14:tracePt t="368840" x="2571750" y="2928938"/>
          <p14:tracePt t="368856" x="2751138" y="2928938"/>
          <p14:tracePt t="368873" x="2822575" y="2946400"/>
          <p14:tracePt t="368890" x="2867025" y="2946400"/>
          <p14:tracePt t="368906" x="2884488" y="2955925"/>
          <p14:tracePt t="368923" x="2894013" y="2955925"/>
          <p14:tracePt t="368966" x="2919413" y="2955925"/>
          <p14:tracePt t="368977" x="2973388" y="2973388"/>
          <p14:tracePt t="368991" x="3036888" y="3000375"/>
          <p14:tracePt t="369007" x="3108325" y="3017838"/>
          <p14:tracePt t="369025" x="3313113" y="3081338"/>
          <p14:tracePt t="369040" x="3438525" y="3116263"/>
          <p14:tracePt t="369057" x="3589338" y="3160713"/>
          <p14:tracePt t="369074" x="3830638" y="3197225"/>
          <p14:tracePt t="369090" x="3938588" y="3206750"/>
          <p14:tracePt t="369109" x="4010025" y="3206750"/>
          <p14:tracePt t="369124" x="4089400" y="3224213"/>
          <p14:tracePt t="370000" x="4152900" y="3152775"/>
          <p14:tracePt t="370011" x="4241800" y="3044825"/>
          <p14:tracePt t="370025" x="4357688" y="2911475"/>
          <p14:tracePt t="370037" x="4465638" y="2778125"/>
          <p14:tracePt t="370049" x="4598988" y="2660650"/>
          <p14:tracePt t="370061" x="4705350" y="2571750"/>
          <p14:tracePt t="370075" x="4840288" y="2482850"/>
          <p14:tracePt t="370090" x="4946650" y="2428875"/>
          <p14:tracePt t="370107" x="5072063" y="2374900"/>
          <p14:tracePt t="370123" x="5286375" y="2286000"/>
          <p14:tracePt t="370140" x="5384800" y="2232025"/>
          <p14:tracePt t="370157" x="5492750" y="2197100"/>
          <p14:tracePt t="370173" x="5680075" y="2116138"/>
          <p14:tracePt t="370190" x="5759450" y="2081213"/>
          <p14:tracePt t="370207" x="5875338" y="2027238"/>
          <p14:tracePt t="370224" x="5911850" y="2009775"/>
          <p14:tracePt t="370242" x="5965825" y="2000250"/>
          <p14:tracePt t="370258" x="5973763" y="2000250"/>
          <p14:tracePt t="370301" x="5973763" y="2036763"/>
          <p14:tracePt t="370313" x="5946775" y="2108200"/>
          <p14:tracePt t="370326" x="5921375" y="2187575"/>
          <p14:tracePt t="370341" x="5867400" y="2295525"/>
          <p14:tracePt t="370358" x="5830888" y="2374900"/>
          <p14:tracePt t="370374" x="5751513" y="2517775"/>
          <p14:tracePt t="370390" x="5724525" y="2554288"/>
          <p14:tracePt t="370408" x="5715000" y="2581275"/>
          <p14:tracePt t="370425" x="5715000" y="2589213"/>
          <p14:tracePt t="370442" x="5707063" y="2589213"/>
          <p14:tracePt t="370496" x="5715000" y="2581275"/>
          <p14:tracePt t="370508" x="5759450" y="2517775"/>
          <p14:tracePt t="370519" x="5867400" y="2446338"/>
          <p14:tracePt t="370531" x="5956300" y="2357438"/>
          <p14:tracePt t="370543" x="6045200" y="2295525"/>
          <p14:tracePt t="370557" x="6081713" y="2251075"/>
          <p14:tracePt t="370574" x="6108700" y="2241550"/>
          <p14:tracePt t="370591" x="6126163" y="2214563"/>
          <p14:tracePt t="370650" x="6126163" y="2232025"/>
          <p14:tracePt t="370662" x="6072188" y="2278063"/>
          <p14:tracePt t="370674" x="5983288" y="2322513"/>
          <p14:tracePt t="370687" x="5902325" y="2393950"/>
          <p14:tracePt t="370698" x="5813425" y="2465388"/>
          <p14:tracePt t="370710" x="5751513" y="2527300"/>
          <p14:tracePt t="370723" x="5707063" y="2571750"/>
          <p14:tracePt t="370740" x="5680075" y="2589213"/>
          <p14:tracePt t="370758" x="5670550" y="2608263"/>
          <p14:tracePt t="370799" x="5670550" y="2589213"/>
          <p14:tracePt t="370811" x="5715000" y="2536825"/>
          <p14:tracePt t="370824" x="5803900" y="2465388"/>
          <p14:tracePt t="370842" x="5894388" y="2374900"/>
          <p14:tracePt t="370857" x="6045200" y="2224088"/>
          <p14:tracePt t="370874" x="6108700" y="2152650"/>
          <p14:tracePt t="370890" x="6135688" y="2116138"/>
          <p14:tracePt t="370908" x="6153150" y="2098675"/>
          <p14:tracePt t="371014" x="6135688" y="2125663"/>
          <p14:tracePt t="371027" x="6054725" y="2187575"/>
          <p14:tracePt t="371039" x="5965825" y="2268538"/>
          <p14:tracePt t="371051" x="5884863" y="2339975"/>
          <p14:tracePt t="371063" x="5813425" y="2401888"/>
          <p14:tracePt t="371076" x="5795963" y="2420938"/>
          <p14:tracePt t="371090" x="5786438" y="2428875"/>
          <p14:tracePt t="371107" x="5786438" y="2438400"/>
          <p14:tracePt t="371123" x="5768975" y="2438400"/>
          <p14:tracePt t="371144" x="5786438" y="2401888"/>
          <p14:tracePt t="371157" x="5849938" y="2339975"/>
          <p14:tracePt t="371174" x="5938838" y="2232025"/>
          <p14:tracePt t="371192" x="6027738" y="2143125"/>
          <p14:tracePt t="371207" x="6161088" y="2017713"/>
          <p14:tracePt t="371224" x="6188075" y="1992313"/>
          <p14:tracePt t="371242" x="6197600" y="1982788"/>
          <p14:tracePt t="371278" x="6197600" y="1992313"/>
          <p14:tracePt t="371291" x="6188075" y="2017713"/>
          <p14:tracePt t="371307" x="6180138" y="2027238"/>
          <p14:tracePt t="371366" x="6180138" y="2009775"/>
          <p14:tracePt t="371378" x="6188075" y="1992313"/>
          <p14:tracePt t="371391" x="6188075" y="1965325"/>
          <p14:tracePt t="371408" x="6197600" y="1928813"/>
          <p14:tracePt t="371425" x="6215063" y="1874838"/>
          <p14:tracePt t="371442" x="6278563" y="1687513"/>
          <p14:tracePt t="371458" x="6296025" y="1589088"/>
          <p14:tracePt t="371477" x="6350000" y="1384300"/>
          <p14:tracePt t="371491" x="6350000" y="1312863"/>
          <p14:tracePt t="371508" x="6357938" y="1268413"/>
          <p14:tracePt t="371525" x="6357938" y="1241425"/>
          <p14:tracePt t="371542" x="6357938" y="1231900"/>
          <p14:tracePt t="371686" x="6350000" y="1231900"/>
          <p14:tracePt t="371721" x="6340475" y="1231900"/>
          <p14:tracePt t="371745" x="6323013" y="1231900"/>
          <p14:tracePt t="371759" x="6296025" y="1231900"/>
          <p14:tracePt t="371775" x="6251575" y="1231900"/>
          <p14:tracePt t="371790" x="6232525" y="1231900"/>
          <p14:tracePt t="371807" x="6215063" y="1231900"/>
          <p14:tracePt t="371841" x="6197600" y="1231900"/>
          <p14:tracePt t="371859" x="6197600" y="1214438"/>
          <p14:tracePt t="371895" x="6188075" y="1214438"/>
          <p14:tracePt t="372066" x="6180138" y="1204913"/>
          <p14:tracePt t="372077" x="6161088" y="1204913"/>
          <p14:tracePt t="372090" x="6135688" y="1196975"/>
          <p14:tracePt t="372107" x="6108700" y="1196975"/>
          <p14:tracePt t="372125" x="6081713" y="1187450"/>
          <p14:tracePt t="372157" x="6072188" y="1187450"/>
          <p14:tracePt t="372185" x="6054725" y="1187450"/>
          <p14:tracePt t="372268" x="6054725" y="1196975"/>
          <p14:tracePt t="372293" x="6054725" y="1204913"/>
          <p14:tracePt t="372304" x="6054725" y="1214438"/>
          <p14:tracePt t="372318" x="6054725" y="1223963"/>
          <p14:tracePt t="372330" x="6045200" y="1250950"/>
          <p14:tracePt t="372343" x="6037263" y="1285875"/>
          <p14:tracePt t="372357" x="6037263" y="1339850"/>
          <p14:tracePt t="372374" x="6018213" y="1393825"/>
          <p14:tracePt t="372391" x="6010275" y="1455738"/>
          <p14:tracePt t="372407" x="6010275" y="1482725"/>
          <p14:tracePt t="372424" x="6010275" y="1509713"/>
          <p14:tracePt t="372441" x="6010275" y="1536700"/>
          <p14:tracePt t="372457" x="6010275" y="1562100"/>
          <p14:tracePt t="372474" x="5992813" y="1598613"/>
          <p14:tracePt t="372491" x="5992813" y="1724025"/>
          <p14:tracePt t="372508" x="5973763" y="1822450"/>
          <p14:tracePt t="372526" x="5965825" y="2000250"/>
          <p14:tracePt t="372541" x="5965825" y="2054225"/>
          <p14:tracePt t="372558" x="5946775" y="2089150"/>
          <p14:tracePt t="372575" x="5946775" y="2152650"/>
          <p14:tracePt t="372591" x="5946775" y="2179638"/>
          <p14:tracePt t="372608" x="5946775" y="2187575"/>
          <p14:tracePt t="372624" x="5946775" y="2197100"/>
          <p14:tracePt t="372641" x="5946775" y="2241550"/>
          <p14:tracePt t="372658" x="5946775" y="2251075"/>
          <p14:tracePt t="372674" x="5946775" y="2295525"/>
          <p14:tracePt t="372691" x="5946775" y="2312988"/>
          <p14:tracePt t="372708" x="5946775" y="2339975"/>
          <p14:tracePt t="372724" x="5946775" y="2357438"/>
          <p14:tracePt t="372741" x="5946775" y="2366963"/>
          <p14:tracePt t="372773" x="5946775" y="2384425"/>
          <p14:tracePt t="372823" x="5946775" y="2393950"/>
          <p14:tracePt t="372969" x="5973763" y="2401888"/>
          <p14:tracePt t="372981" x="5983288" y="2401888"/>
          <p14:tracePt t="372993" x="6000750" y="2401888"/>
          <p14:tracePt t="373005" x="6010275" y="2401888"/>
          <p14:tracePt t="373017" x="6037263" y="2401888"/>
          <p14:tracePt t="373029" x="6054725" y="2401888"/>
          <p14:tracePt t="373041" x="6081713" y="2401888"/>
          <p14:tracePt t="373057" x="6116638" y="2393950"/>
          <p14:tracePt t="373074" x="6143625" y="2393950"/>
          <p14:tracePt t="373090" x="6188075" y="2384425"/>
          <p14:tracePt t="373107" x="6197600" y="2374900"/>
          <p14:tracePt t="373124" x="6215063" y="2374900"/>
          <p14:tracePt t="373140" x="6224588" y="2374900"/>
          <p14:tracePt t="373157" x="6232525" y="2366963"/>
          <p14:tracePt t="373190" x="6242050" y="2366963"/>
          <p14:tracePt t="373245" x="6251575" y="2366963"/>
          <p14:tracePt t="373269" x="6251575" y="2357438"/>
          <p14:tracePt t="373280" x="6251575" y="2349500"/>
          <p14:tracePt t="373293" x="6251575" y="2330450"/>
          <p14:tracePt t="373308" x="6251575" y="2322513"/>
          <p14:tracePt t="373333" x="6251575" y="2312988"/>
          <p14:tracePt t="373346" x="6251575" y="2303463"/>
          <p14:tracePt t="373358" x="6251575" y="2295525"/>
          <p14:tracePt t="373383" x="6251575" y="2286000"/>
          <p14:tracePt t="373395" x="6251575" y="2278063"/>
          <p14:tracePt t="373408" x="6251575" y="2259013"/>
          <p14:tracePt t="373425" x="6251575" y="2241550"/>
          <p14:tracePt t="373443" x="6251575" y="2135188"/>
          <p14:tracePt t="373457" x="6251575" y="2063750"/>
          <p14:tracePt t="373474" x="6251575" y="2017713"/>
          <p14:tracePt t="373491" x="6251575" y="1955800"/>
          <p14:tracePt t="373508" x="6251575" y="1938338"/>
          <p14:tracePt t="373525" x="6251575" y="1920875"/>
          <p14:tracePt t="373557" x="6251575" y="1893888"/>
          <p14:tracePt t="373574" x="6259513" y="1857375"/>
          <p14:tracePt t="373590" x="6278563" y="1822450"/>
          <p14:tracePt t="373607" x="6286500" y="1776413"/>
          <p14:tracePt t="373624" x="6286500" y="1758950"/>
          <p14:tracePt t="373640" x="6286500" y="1741488"/>
          <p14:tracePt t="373657" x="6296025" y="1714500"/>
          <p14:tracePt t="373674" x="6296025" y="1679575"/>
          <p14:tracePt t="373691" x="6296025" y="1643063"/>
          <p14:tracePt t="373707" x="6296025" y="1633538"/>
          <p14:tracePt t="373724" x="6296025" y="1625600"/>
          <p14:tracePt t="373742" x="6296025" y="1598613"/>
          <p14:tracePt t="373790" x="6296025" y="1589088"/>
          <p14:tracePt t="373865" x="6296025" y="1581150"/>
          <p14:tracePt t="373877" x="6278563" y="1562100"/>
          <p14:tracePt t="373891" x="6259513" y="1536700"/>
          <p14:tracePt t="373908" x="6232525" y="1509713"/>
          <p14:tracePt t="373927" x="6197600" y="1473200"/>
          <p14:tracePt t="373942" x="6188075" y="1465263"/>
          <p14:tracePt t="373958" x="6180138" y="1455738"/>
          <p14:tracePt t="373976" x="6170613" y="1446213"/>
          <p14:tracePt t="373997" x="6170613" y="1428750"/>
          <p14:tracePt t="374009" x="6161088" y="1428750"/>
          <p14:tracePt t="374024" x="6153150" y="1419225"/>
          <p14:tracePt t="374041" x="6143625" y="1411288"/>
          <p14:tracePt t="374058" x="6108700" y="1393825"/>
          <p14:tracePt t="374074" x="6099175" y="1393825"/>
          <p14:tracePt t="374091" x="6099175" y="1384300"/>
          <p14:tracePt t="374107" x="6089650" y="1384300"/>
          <p14:tracePt t="374124" x="6081713" y="1384300"/>
          <p14:tracePt t="374140" x="6081713" y="1374775"/>
          <p14:tracePt t="374157" x="6064250" y="1374775"/>
          <p14:tracePt t="374337" x="6064250" y="1384300"/>
          <p14:tracePt t="374348" x="6064250" y="1393825"/>
          <p14:tracePt t="374361" x="6064250" y="1411288"/>
          <p14:tracePt t="374375" x="6064250" y="1438275"/>
          <p14:tracePt t="374392" x="6064250" y="1473200"/>
          <p14:tracePt t="374408" x="6037263" y="1608138"/>
          <p14:tracePt t="374425" x="6000750" y="1704975"/>
          <p14:tracePt t="374442" x="5965825" y="1812925"/>
          <p14:tracePt t="374458" x="5894388" y="2081213"/>
          <p14:tracePt t="374475" x="5822950" y="2214563"/>
          <p14:tracePt t="374492" x="5697538" y="2473325"/>
          <p14:tracePt t="374509" x="5616575" y="2598738"/>
          <p14:tracePt t="374527" x="5518150" y="2741613"/>
          <p14:tracePt t="374542" x="5510213" y="2768600"/>
          <p14:tracePt t="374560" x="5500688" y="2795588"/>
          <p14:tracePt t="374574" x="5483225" y="2803525"/>
          <p14:tracePt t="374648" x="5492750" y="2803525"/>
          <p14:tracePt t="374660" x="5500688" y="2786063"/>
          <p14:tracePt t="374672" x="5537200" y="2751138"/>
          <p14:tracePt t="374684" x="5608638" y="2687638"/>
          <p14:tracePt t="374696" x="5697538" y="2598738"/>
          <p14:tracePt t="374709" x="5778500" y="2509838"/>
          <p14:tracePt t="374724" x="5867400" y="2438400"/>
          <p14:tracePt t="374740" x="5938838" y="2357438"/>
          <p14:tracePt t="374757" x="6000750" y="2286000"/>
          <p14:tracePt t="374774" x="6064250" y="2241550"/>
          <p14:tracePt t="374790" x="6072188" y="2224088"/>
          <p14:tracePt t="374808" x="6072188" y="2214563"/>
          <p14:tracePt t="374824" x="6081713" y="2214563"/>
          <p14:tracePt t="374868" x="6072188" y="2214563"/>
          <p14:tracePt t="374881" x="6010275" y="2232025"/>
          <p14:tracePt t="374894" x="5902325" y="2286000"/>
          <p14:tracePt t="374905" x="5768975" y="2384425"/>
          <p14:tracePt t="374917" x="5661025" y="2455863"/>
          <p14:tracePt t="374929" x="5554663" y="2544763"/>
          <p14:tracePt t="374941" x="5446713" y="2616200"/>
          <p14:tracePt t="374957" x="5411788" y="2643188"/>
          <p14:tracePt t="374974" x="5384800" y="2670175"/>
          <p14:tracePt t="374992" x="5375275" y="2670175"/>
          <p14:tracePt t="375037" x="5411788" y="2635250"/>
          <p14:tracePt t="375048" x="5518150" y="2536825"/>
          <p14:tracePt t="375060" x="5626100" y="2446338"/>
          <p14:tracePt t="375074" x="5759450" y="2330450"/>
          <p14:tracePt t="375091" x="5894388" y="2224088"/>
          <p14:tracePt t="375108" x="6089650" y="2017713"/>
          <p14:tracePt t="375124" x="6135688" y="1982788"/>
          <p14:tracePt t="375141" x="6161088" y="1955800"/>
          <p14:tracePt t="375157" x="6170613" y="1946275"/>
          <p14:tracePt t="375202" x="6170613" y="1955800"/>
          <p14:tracePt t="375214" x="6143625" y="1992313"/>
          <p14:tracePt t="375226" x="6054725" y="2081213"/>
          <p14:tracePt t="375240" x="5992813" y="2143125"/>
          <p14:tracePt t="375258" x="5902325" y="2251075"/>
          <p14:tracePt t="375276" x="5759450" y="2446338"/>
          <p14:tracePt t="375292" x="5697538" y="2509838"/>
          <p14:tracePt t="375309" x="5670550" y="2536825"/>
          <p14:tracePt t="375326" x="5661025" y="2554288"/>
          <p14:tracePt t="375385" x="5670550" y="2536825"/>
          <p14:tracePt t="375397" x="5715000" y="2473325"/>
          <p14:tracePt t="375409" x="5778500" y="2411413"/>
          <p14:tracePt t="375420" x="5830888" y="2349500"/>
          <p14:tracePt t="375434" x="5894388" y="2286000"/>
          <p14:tracePt t="375445" x="5938838" y="2224088"/>
          <p14:tracePt t="375457" x="5965825" y="2197100"/>
          <p14:tracePt t="375475" x="5973763" y="2187575"/>
          <p14:tracePt t="375494" x="5983288" y="2187575"/>
          <p14:tracePt t="375542" x="5965825" y="2214563"/>
          <p14:tracePt t="375554" x="5902325" y="2295525"/>
          <p14:tracePt t="375566" x="5840413" y="2374900"/>
          <p14:tracePt t="375577" x="5768975" y="2465388"/>
          <p14:tracePt t="375591" x="5697538" y="2544763"/>
          <p14:tracePt t="375608" x="5661025" y="2571750"/>
          <p14:tracePt t="375626" x="5635625" y="2608263"/>
          <p14:tracePt t="375676" x="5643563" y="2581275"/>
          <p14:tracePt t="375687" x="5688013" y="2527300"/>
          <p14:tracePt t="375699" x="5751513" y="2438400"/>
          <p14:tracePt t="375711" x="5840413" y="2349500"/>
          <p14:tracePt t="375724" x="5911850" y="2268538"/>
          <p14:tracePt t="375741" x="5973763" y="2214563"/>
          <p14:tracePt t="375757" x="6000750" y="2197100"/>
          <p14:tracePt t="375774" x="6018213" y="2170113"/>
          <p14:tracePt t="375835" x="5992813" y="2206625"/>
          <p14:tracePt t="375847" x="5946775" y="2268538"/>
          <p14:tracePt t="375859" x="5875338" y="2339975"/>
          <p14:tracePt t="375875" x="5813425" y="2420938"/>
          <p14:tracePt t="375892" x="5768975" y="2465388"/>
          <p14:tracePt t="375908" x="5715000" y="2517775"/>
          <p14:tracePt t="375925" x="5715000" y="2527300"/>
          <p14:tracePt t="375942" x="5707063" y="2527300"/>
          <p14:tracePt t="375989" x="5751513" y="2473325"/>
          <p14:tracePt t="376001" x="5840413" y="2384425"/>
          <p14:tracePt t="376014" x="5921375" y="2295525"/>
          <p14:tracePt t="376026" x="6010275" y="2206625"/>
          <p14:tracePt t="376042" x="6072188" y="2143125"/>
          <p14:tracePt t="376060" x="6126163" y="2089150"/>
          <p14:tracePt t="376074" x="6135688" y="2081213"/>
          <p14:tracePt t="376156" x="6108700" y="2108200"/>
          <p14:tracePt t="376169" x="6054725" y="2170113"/>
          <p14:tracePt t="376181" x="5965825" y="2232025"/>
          <p14:tracePt t="376193" x="5875338" y="2303463"/>
          <p14:tracePt t="376208" x="5795963" y="2393950"/>
          <p14:tracePt t="376224" x="5724525" y="2455863"/>
          <p14:tracePt t="376241" x="5643563" y="2527300"/>
          <p14:tracePt t="376258" x="5626100" y="2536825"/>
          <p14:tracePt t="376274" x="5616575" y="2536825"/>
          <p14:tracePt t="376340" x="5661025" y="2492375"/>
          <p14:tracePt t="376352" x="5768975" y="2420938"/>
          <p14:tracePt t="376364" x="5857875" y="2303463"/>
          <p14:tracePt t="376374" x="5965825" y="2214563"/>
          <p14:tracePt t="376391" x="6054725" y="2125663"/>
          <p14:tracePt t="376411" x="6153150" y="2054225"/>
          <p14:tracePt t="376425" x="6170613" y="2044700"/>
          <p14:tracePt t="376442" x="6180138" y="2036763"/>
          <p14:tracePt t="376446" x="6188075" y="2036763"/>
          <p14:tracePt t="376519" x="6153150" y="2071688"/>
          <p14:tracePt t="376531" x="6108700" y="2098675"/>
          <p14:tracePt t="376544" x="6081713" y="2135188"/>
          <p14:tracePt t="376558" x="6037263" y="2197100"/>
          <p14:tracePt t="376577" x="6000750" y="2241550"/>
          <p14:tracePt t="376593" x="5929313" y="2322513"/>
          <p14:tracePt t="376608" x="5911850" y="2366963"/>
          <p14:tracePt t="376624" x="5902325" y="2374900"/>
          <p14:tracePt t="376641" x="5894388" y="2384425"/>
          <p14:tracePt t="376712" x="5911850" y="2349500"/>
          <p14:tracePt t="376723" x="5983288" y="2286000"/>
          <p14:tracePt t="376735" x="6054725" y="2197100"/>
          <p14:tracePt t="376747" x="6143625" y="2135188"/>
          <p14:tracePt t="376760" x="6180138" y="2089150"/>
          <p14:tracePt t="376775" x="6197600" y="2063750"/>
          <p14:tracePt t="376791" x="6207125" y="2063750"/>
          <p14:tracePt t="376808" x="6215063" y="2063750"/>
          <p14:tracePt t="376860" x="6197600" y="2081213"/>
          <p14:tracePt t="376872" x="6143625" y="2125663"/>
          <p14:tracePt t="376884" x="6099175" y="2187575"/>
          <p14:tracePt t="376897" x="6027738" y="2251075"/>
          <p14:tracePt t="376908" x="5965825" y="2312988"/>
          <p14:tracePt t="376925" x="5902325" y="2374900"/>
          <p14:tracePt t="376941" x="5840413" y="2446338"/>
          <p14:tracePt t="376957" x="5768975" y="2500313"/>
          <p14:tracePt t="376974" x="5759450" y="2509838"/>
          <p14:tracePt t="377050" x="5759450" y="2492375"/>
          <p14:tracePt t="377062" x="5803900" y="2446338"/>
          <p14:tracePt t="377074" x="5867400" y="2357438"/>
          <p14:tracePt t="377086" x="5956300" y="2268538"/>
          <p14:tracePt t="377098" x="6045200" y="2179638"/>
          <p14:tracePt t="377111" x="6108700" y="2116138"/>
          <p14:tracePt t="377124" x="6135688" y="2081213"/>
          <p14:tracePt t="377141" x="6143625" y="2071688"/>
          <p14:tracePt t="377158" x="6153150" y="2054225"/>
          <p14:tracePt t="377244" x="6153150" y="2063750"/>
          <p14:tracePt t="377582" x="6143625" y="2063750"/>
          <p14:tracePt t="377607" x="6135688" y="2063750"/>
          <p14:tracePt t="377618" x="6108700" y="2081213"/>
          <p14:tracePt t="377630" x="6072188" y="2108200"/>
          <p14:tracePt t="377642" x="6027738" y="2152650"/>
          <p14:tracePt t="377658" x="5946775" y="2197100"/>
          <p14:tracePt t="377675" x="5867400" y="2251075"/>
          <p14:tracePt t="377691" x="5759450" y="2322513"/>
          <p14:tracePt t="377708" x="5732463" y="2330450"/>
          <p14:tracePt t="377725" x="5724525" y="2330450"/>
          <p14:tracePt t="377741" x="5707063" y="2349500"/>
          <p14:tracePt t="377775" x="5697538" y="2339975"/>
          <p14:tracePt t="377791" x="5697538" y="2330450"/>
          <p14:tracePt t="377811" x="5697538" y="2322513"/>
          <p14:tracePt t="377825" x="5697538" y="2312988"/>
          <p14:tracePt t="377843" x="5697538" y="2303463"/>
          <p14:tracePt t="377859" x="5715000" y="2286000"/>
          <p14:tracePt t="377875" x="5724525" y="2268538"/>
          <p14:tracePt t="377941" x="5724525" y="2259013"/>
          <p14:tracePt t="377953" x="5741988" y="2251075"/>
          <p14:tracePt t="377966" x="5741988" y="2232025"/>
          <p14:tracePt t="377979" x="5741988" y="2224088"/>
          <p14:tracePt t="377992" x="5741988" y="2197100"/>
          <p14:tracePt t="378009" x="5741988" y="2187575"/>
          <p14:tracePt t="378028" x="5741988" y="2179638"/>
          <p14:tracePt t="378043" x="5751513" y="2170113"/>
          <p14:tracePt t="378059" x="5751513" y="2143125"/>
          <p14:tracePt t="378076" x="5759450" y="2071688"/>
          <p14:tracePt t="378091" x="5778500" y="2017713"/>
          <p14:tracePt t="378108" x="5786438" y="1973263"/>
          <p14:tracePt t="378124" x="5803900" y="1938338"/>
          <p14:tracePt t="378141" x="5813425" y="1928813"/>
          <p14:tracePt t="378174" x="5813425" y="1920875"/>
          <p14:tracePt t="378230" x="5813425" y="1911350"/>
          <p14:tracePt t="378291" x="5795963" y="1911350"/>
          <p14:tracePt t="378326" x="5795963" y="1893888"/>
          <p14:tracePt t="378338" x="5786438" y="1849438"/>
          <p14:tracePt t="378352" x="5759450" y="1776413"/>
          <p14:tracePt t="378362" x="5724525" y="1697038"/>
          <p14:tracePt t="378375" x="5688013" y="1616075"/>
          <p14:tracePt t="378392" x="5661025" y="1554163"/>
          <p14:tracePt t="378409" x="5653088" y="1527175"/>
          <p14:tracePt t="378425" x="5626100" y="1490663"/>
          <p14:tracePt t="378461" x="5626100" y="1482725"/>
          <p14:tracePt t="378475" x="5616575" y="1482725"/>
          <p14:tracePt t="378531" x="5608638" y="1482725"/>
          <p14:tracePt t="378571" x="5599113" y="1500188"/>
          <p14:tracePt t="378595" x="5599113" y="1509713"/>
          <p14:tracePt t="378607" x="5589588" y="1509713"/>
          <p14:tracePt t="378620" x="5589588" y="1517650"/>
          <p14:tracePt t="378643" x="5589588" y="1527175"/>
          <p14:tracePt t="378655" x="5589588" y="1544638"/>
          <p14:tracePt t="378667" x="5589588" y="1589088"/>
          <p14:tracePt t="378680" x="5589588" y="1625600"/>
          <p14:tracePt t="378692" x="5572125" y="1697038"/>
          <p14:tracePt t="378708" x="5572125" y="1751013"/>
          <p14:tracePt t="378724" x="5572125" y="1822450"/>
          <p14:tracePt t="378741" x="5572125" y="1938338"/>
          <p14:tracePt t="378758" x="5572125" y="1973263"/>
          <p14:tracePt t="378774" x="5572125" y="2009775"/>
          <p14:tracePt t="378791" x="5572125" y="2017713"/>
          <p14:tracePt t="378808" x="5572125" y="2063750"/>
          <p14:tracePt t="378824" x="5572125" y="2071688"/>
          <p14:tracePt t="378841" x="5572125" y="2098675"/>
          <p14:tracePt t="378859" x="5581650" y="2108200"/>
          <p14:tracePt t="378876" x="5589588" y="2116138"/>
          <p14:tracePt t="378892" x="5589588" y="2125663"/>
          <p14:tracePt t="378909" x="5608638" y="2125663"/>
          <p14:tracePt t="378925" x="5616575" y="2135188"/>
          <p14:tracePt t="378942" x="5626100" y="2135188"/>
          <p14:tracePt t="378962" x="5635625" y="2135188"/>
          <p14:tracePt t="378976" x="5643563" y="2135188"/>
          <p14:tracePt t="378992" x="5670550" y="2135188"/>
          <p14:tracePt t="379009" x="5688013" y="2116138"/>
          <p14:tracePt t="379026" x="5715000" y="2071688"/>
          <p14:tracePt t="379042" x="5741988" y="2017713"/>
          <p14:tracePt t="379059" x="5849938" y="1830388"/>
          <p14:tracePt t="379076" x="5875338" y="1751013"/>
          <p14:tracePt t="379092" x="5902325" y="1670050"/>
          <p14:tracePt t="379109" x="5902325" y="1652588"/>
          <p14:tracePt t="379126" x="5902325" y="1643063"/>
          <p14:tracePt t="379201" x="5894388" y="1643063"/>
          <p14:tracePt t="379236" x="5884863" y="1643063"/>
          <p14:tracePt t="379284" x="5875338" y="1643063"/>
          <p14:tracePt t="379333" x="5857875" y="1660525"/>
          <p14:tracePt t="379346" x="5849938" y="1679575"/>
          <p14:tracePt t="379359" x="5840413" y="1704975"/>
          <p14:tracePt t="379370" x="5813425" y="1731963"/>
          <p14:tracePt t="379382" x="5803900" y="1751013"/>
          <p14:tracePt t="379394" x="5803900" y="1768475"/>
          <p14:tracePt t="379408" x="5786438" y="1785938"/>
          <p14:tracePt t="379424" x="5778500" y="1795463"/>
          <p14:tracePt t="379444" x="5768975" y="1866900"/>
          <p14:tracePt t="379459" x="5751513" y="1911350"/>
          <p14:tracePt t="379476" x="5751513" y="1928813"/>
          <p14:tracePt t="379491" x="5741988" y="1982788"/>
          <p14:tracePt t="379524" x="5741988" y="1992313"/>
          <p14:tracePt t="379611" x="5751513" y="1992313"/>
          <p14:tracePt t="379623" x="5759450" y="1992313"/>
          <p14:tracePt t="379634" x="5786438" y="1992313"/>
          <p14:tracePt t="379646" x="5822950" y="1982788"/>
          <p14:tracePt t="379659" x="5849938" y="1973263"/>
          <p14:tracePt t="379674" x="5884863" y="1965325"/>
          <p14:tracePt t="379691" x="5894388" y="1946275"/>
          <p14:tracePt t="379708" x="5921375" y="1938338"/>
          <p14:tracePt t="379725" x="5929313" y="1938338"/>
          <p14:tracePt t="379808" x="5929313" y="1965325"/>
          <p14:tracePt t="379820" x="5921375" y="2036763"/>
          <p14:tracePt t="379832" x="5894388" y="2098675"/>
          <p14:tracePt t="379843" x="5857875" y="2197100"/>
          <p14:tracePt t="379858" x="5822950" y="2303463"/>
          <p14:tracePt t="379875" x="5778500" y="2384425"/>
          <p14:tracePt t="379891" x="5759450" y="2420938"/>
          <p14:tracePt t="379908" x="5741988" y="2455863"/>
          <p14:tracePt t="379925" x="5741988" y="2465388"/>
          <p14:tracePt t="380014" x="5768975" y="2446338"/>
          <p14:tracePt t="380027" x="5803900" y="2401888"/>
          <p14:tracePt t="380038" x="5894388" y="2330450"/>
          <p14:tracePt t="380051" x="5965825" y="2251075"/>
          <p14:tracePt t="380062" x="6045200" y="2179638"/>
          <p14:tracePt t="380075" x="6089650" y="2135188"/>
          <p14:tracePt t="380092" x="6126163" y="2108200"/>
          <p14:tracePt t="380109" x="6143625" y="2098675"/>
          <p14:tracePt t="380125" x="6153150" y="2098675"/>
          <p14:tracePt t="380231" x="6153150" y="2116138"/>
          <p14:tracePt t="380245" x="6135688" y="2125663"/>
          <p14:tracePt t="380258" x="6116638" y="2143125"/>
          <p14:tracePt t="380269" x="6108700" y="2170113"/>
          <p14:tracePt t="380281" x="6089650" y="2179638"/>
          <p14:tracePt t="380294" x="6081713" y="2179638"/>
          <p14:tracePt t="380316" x="6081713" y="2187575"/>
          <p14:tracePt t="380402" x="6099175" y="2179638"/>
          <p14:tracePt t="380414" x="6108700" y="2152650"/>
          <p14:tracePt t="380427" x="6126163" y="2143125"/>
          <p14:tracePt t="380439" x="6143625" y="2116138"/>
          <p14:tracePt t="380451" x="6153150" y="2108200"/>
          <p14:tracePt t="380474" x="6161088" y="2108200"/>
          <p14:tracePt t="380561" x="6135688" y="2125663"/>
          <p14:tracePt t="380573" x="6099175" y="2160588"/>
          <p14:tracePt t="380585" x="6037263" y="2206625"/>
          <p14:tracePt t="380598" x="5992813" y="2251075"/>
          <p14:tracePt t="380611" x="5956300" y="2278063"/>
          <p14:tracePt t="380627" x="5946775" y="2286000"/>
          <p14:tracePt t="380643" x="5938838" y="2295525"/>
          <p14:tracePt t="380660" x="5921375" y="2295525"/>
          <p14:tracePt t="380744" x="5929313" y="2295525"/>
          <p14:tracePt t="380755" x="5938838" y="2286000"/>
          <p14:tracePt t="380769" x="5956300" y="2251075"/>
          <p14:tracePt t="380780" x="5965825" y="2241550"/>
          <p14:tracePt t="380793" x="5983288" y="2232025"/>
          <p14:tracePt t="380808" x="5992813" y="2224088"/>
          <p14:tracePt t="380825" x="6000750" y="2214563"/>
          <p14:tracePt t="380970" x="5992813" y="2224088"/>
          <p14:tracePt t="380982" x="5973763" y="2232025"/>
          <p14:tracePt t="380994" x="5965825" y="2251075"/>
          <p14:tracePt t="381006" x="5938838" y="2278063"/>
          <p14:tracePt t="381018" x="5911850" y="2322513"/>
          <p14:tracePt t="381030" x="5894388" y="2349500"/>
          <p14:tracePt t="381042" x="5867400" y="2366963"/>
          <p14:tracePt t="381058" x="5840413" y="2393950"/>
          <p14:tracePt t="381075" x="5840413" y="2401888"/>
          <p14:tracePt t="381091" x="5830888" y="2401888"/>
          <p14:tracePt t="381198" x="5840413" y="2384425"/>
          <p14:tracePt t="381211" x="5867400" y="2339975"/>
          <p14:tracePt t="381222" x="5929313" y="2286000"/>
          <p14:tracePt t="381236" x="5992813" y="2214563"/>
          <p14:tracePt t="381248" x="6037263" y="2152650"/>
          <p14:tracePt t="381261" x="6081713" y="2125663"/>
          <p14:tracePt t="381276" x="6108700" y="2098675"/>
          <p14:tracePt t="381293" x="6116638" y="2089150"/>
          <p14:tracePt t="381310" x="6126163" y="2081213"/>
          <p14:tracePt t="381392" x="6126163" y="2089150"/>
          <p14:tracePt t="381404" x="6099175" y="2116138"/>
          <p14:tracePt t="381416" x="6064250" y="2160588"/>
          <p14:tracePt t="381429" x="6018213" y="2197100"/>
          <p14:tracePt t="381443" x="5992813" y="2259013"/>
          <p14:tracePt t="381459" x="5946775" y="2286000"/>
          <p14:tracePt t="381475" x="5911850" y="2322513"/>
          <p14:tracePt t="381508" x="5902325" y="2330450"/>
          <p14:tracePt t="381574" x="5902325" y="2322513"/>
          <p14:tracePt t="381586" x="5929313" y="2286000"/>
          <p14:tracePt t="381597" x="5992813" y="2224088"/>
          <p14:tracePt t="381610" x="6054725" y="2160588"/>
          <p14:tracePt t="381625" x="6099175" y="2098675"/>
          <p14:tracePt t="381642" x="6143625" y="2054225"/>
          <p14:tracePt t="381658" x="6161088" y="2036763"/>
          <p14:tracePt t="381675" x="6170613" y="2036763"/>
          <p14:tracePt t="381783" x="6161088" y="2044700"/>
          <p14:tracePt t="381794" x="6135688" y="2081213"/>
          <p14:tracePt t="381807" x="6108700" y="2108200"/>
          <p14:tracePt t="381819" x="6089650" y="2135188"/>
          <p14:tracePt t="381831" x="6064250" y="2170113"/>
          <p14:tracePt t="381844" x="6045200" y="2179638"/>
          <p14:tracePt t="381859" x="6037263" y="2197100"/>
          <p14:tracePt t="381875" x="6027738" y="2206625"/>
          <p14:tracePt t="388069" x="6010275" y="2241550"/>
          <p14:tracePt t="388081" x="5911850" y="2303463"/>
          <p14:tracePt t="388094" x="5759450" y="2357438"/>
          <p14:tracePt t="388110" x="5564188" y="2401888"/>
          <p14:tracePt t="388127" x="5322888" y="2438400"/>
          <p14:tracePt t="388143" x="4384675" y="2527300"/>
          <p14:tracePt t="388160" x="3894138" y="2554288"/>
          <p14:tracePt t="388177" x="2857500" y="2724150"/>
          <p14:tracePt t="388193" x="2473325" y="2830513"/>
          <p14:tracePt t="388212" x="1955800" y="3000375"/>
          <p14:tracePt t="388226" x="1803400" y="3071813"/>
          <p14:tracePt t="388243" x="1697038" y="3125788"/>
          <p14:tracePt t="388553" x="1571625" y="3143250"/>
          <p14:tracePt t="388564" x="1446213" y="3179763"/>
          <p14:tracePt t="388577" x="1322388" y="3214688"/>
          <p14:tracePt t="388593" x="1241425" y="3251200"/>
          <p14:tracePt t="388610" x="1204913" y="3259138"/>
          <p14:tracePt t="388627" x="1169988" y="3278188"/>
          <p14:tracePt t="388643" x="1160463" y="3278188"/>
          <p14:tracePt t="388696" x="1187450" y="3278188"/>
          <p14:tracePt t="388707" x="1241425" y="3268663"/>
          <p14:tracePt t="388719" x="1312863" y="3251200"/>
          <p14:tracePt t="388730" x="1374775" y="3241675"/>
          <p14:tracePt t="388743" x="1428750" y="3241675"/>
          <p14:tracePt t="388759" x="1482725" y="3241675"/>
          <p14:tracePt t="388776" x="1536700" y="3241675"/>
          <p14:tracePt t="388792" x="1633538" y="3303588"/>
          <p14:tracePt t="388809" x="1687513" y="3330575"/>
          <p14:tracePt t="388827" x="1768475" y="3367088"/>
          <p14:tracePt t="388844" x="1795463" y="3384550"/>
          <p14:tracePt t="388859" x="1803400" y="3394075"/>
          <p14:tracePt t="388922" x="1751013" y="3402013"/>
          <p14:tracePt t="388935" x="1625600" y="3421063"/>
          <p14:tracePt t="388948" x="1500188" y="3438525"/>
          <p14:tracePt t="388959" x="1357313" y="3438525"/>
          <p14:tracePt t="388976" x="1231900" y="3455988"/>
          <p14:tracePt t="388993" x="1143000" y="3455988"/>
          <p14:tracePt t="389009" x="1062038" y="3455988"/>
          <p14:tracePt t="389026" x="1054100" y="3455988"/>
          <p14:tracePt t="389044" x="1044575" y="3455988"/>
          <p14:tracePt t="389106" x="1054100" y="3455988"/>
          <p14:tracePt t="389118" x="1098550" y="3429000"/>
          <p14:tracePt t="389130" x="1169988" y="3402013"/>
          <p14:tracePt t="389144" x="1250950" y="3367088"/>
          <p14:tracePt t="389160" x="1330325" y="3330575"/>
          <p14:tracePt t="389176" x="1411288" y="3322638"/>
          <p14:tracePt t="389192" x="1562100" y="3303588"/>
          <p14:tracePt t="389209" x="1633538" y="3303588"/>
          <p14:tracePt t="389226" x="1697038" y="3303588"/>
          <p14:tracePt t="389242" x="1704975" y="3303588"/>
          <p14:tracePt t="389275" x="1714500" y="3303588"/>
          <p14:tracePt t="389298" x="1704975" y="3303588"/>
          <p14:tracePt t="389310" x="1652588" y="3303588"/>
          <p14:tracePt t="389325" x="1554163" y="3303588"/>
          <p14:tracePt t="389343" x="1411288" y="3303588"/>
          <p14:tracePt t="389360" x="1160463" y="3278188"/>
          <p14:tracePt t="389377" x="1089025" y="3268663"/>
          <p14:tracePt t="389393" x="1044575" y="3268663"/>
          <p14:tracePt t="389410" x="1036638" y="3259138"/>
          <p14:tracePt t="389426" x="1027113" y="3259138"/>
          <p14:tracePt t="389470" x="1062038" y="3259138"/>
          <p14:tracePt t="389482" x="1143000" y="3259138"/>
          <p14:tracePt t="389494" x="1258888" y="3278188"/>
          <p14:tracePt t="389511" x="1384300" y="3278188"/>
          <p14:tracePt t="389527" x="1482725" y="3295650"/>
          <p14:tracePt t="389543" x="1589088" y="3295650"/>
          <p14:tracePt t="389560" x="1616075" y="3303588"/>
          <p14:tracePt t="389577" x="1625600" y="3303588"/>
          <p14:tracePt t="389624" x="1589088" y="3322638"/>
          <p14:tracePt t="389636" x="1490663" y="3322638"/>
          <p14:tracePt t="389648" x="1393825" y="3322638"/>
          <p14:tracePt t="389660" x="1295400" y="3322638"/>
          <p14:tracePt t="389676" x="1223963" y="3313113"/>
          <p14:tracePt t="389693" x="1143000" y="3295650"/>
          <p14:tracePt t="389709" x="1098550" y="3286125"/>
          <p14:tracePt t="389726" x="1081088" y="3286125"/>
          <p14:tracePt t="389779" x="1108075" y="3278188"/>
          <p14:tracePt t="389791" x="1160463" y="3278188"/>
          <p14:tracePt t="389804" x="1258888" y="3259138"/>
          <p14:tracePt t="389816" x="1330325" y="3259138"/>
          <p14:tracePt t="389829" x="1401763" y="3259138"/>
          <p14:tracePt t="389842" x="1455738" y="3259138"/>
          <p14:tracePt t="389859" x="1490663" y="3259138"/>
          <p14:tracePt t="389876" x="1517650" y="3259138"/>
          <p14:tracePt t="389892" x="1536700" y="3259138"/>
          <p14:tracePt t="389926" x="1562100" y="3259138"/>
          <p14:tracePt t="389987" x="1500188" y="3259138"/>
          <p14:tracePt t="390000" x="1428750" y="3259138"/>
          <p14:tracePt t="390012" x="1312863" y="3259138"/>
          <p14:tracePt t="390027" x="1187450" y="3251200"/>
          <p14:tracePt t="390044" x="1133475" y="3251200"/>
          <p14:tracePt t="390061" x="1081088" y="3241675"/>
          <p14:tracePt t="390078" x="1071563" y="3241675"/>
          <p14:tracePt t="390154" x="1108075" y="3241675"/>
          <p14:tracePt t="390167" x="1196975" y="3241675"/>
          <p14:tracePt t="390180" x="1322388" y="3259138"/>
          <p14:tracePt t="390194" x="1465263" y="3259138"/>
          <p14:tracePt t="390210" x="1608138" y="3259138"/>
          <p14:tracePt t="390226" x="1704975" y="3278188"/>
          <p14:tracePt t="390243" x="1884363" y="3295650"/>
          <p14:tracePt t="390260" x="1919288" y="3295650"/>
          <p14:tracePt t="390278" x="1946275" y="3295650"/>
          <p14:tracePt t="390293" x="1955800" y="3303588"/>
          <p14:tracePt t="390349" x="1911350" y="3303588"/>
          <p14:tracePt t="390361" x="1803400" y="3303588"/>
          <p14:tracePt t="390374" x="1633538" y="3303588"/>
          <p14:tracePt t="390386" x="1446213" y="3303588"/>
          <p14:tracePt t="390398" x="1285875" y="3303588"/>
          <p14:tracePt t="390410" x="1187450" y="3303588"/>
          <p14:tracePt t="390426" x="1133475" y="3313113"/>
          <p14:tracePt t="390443" x="1108075" y="3313113"/>
          <p14:tracePt t="390460" x="1089025" y="3313113"/>
          <p14:tracePt t="390520" x="1152525" y="3313113"/>
          <p14:tracePt t="390533" x="1250950" y="3313113"/>
          <p14:tracePt t="390546" x="1366838" y="3313113"/>
          <p14:tracePt t="390559" x="1490663" y="3313113"/>
          <p14:tracePt t="390570" x="1589088" y="3313113"/>
          <p14:tracePt t="390582" x="1643063" y="3313113"/>
          <p14:tracePt t="390595" x="1679575" y="3313113"/>
          <p14:tracePt t="390610" x="1687513" y="3313113"/>
          <p14:tracePt t="390627" x="1697038" y="3313113"/>
          <p14:tracePt t="390700" x="1643063" y="3313113"/>
          <p14:tracePt t="390712" x="1571625" y="3313113"/>
          <p14:tracePt t="390727" x="1455738" y="3313113"/>
          <p14:tracePt t="390743" x="1357313" y="3313113"/>
          <p14:tracePt t="390760" x="1285875" y="3313113"/>
          <p14:tracePt t="390776" x="1204913" y="3322638"/>
          <p14:tracePt t="390793" x="1187450" y="3322638"/>
          <p14:tracePt t="390811" x="1179513" y="3322638"/>
          <p14:tracePt t="390835" x="1179513" y="3313113"/>
          <p14:tracePt t="390847" x="1204913" y="3303588"/>
          <p14:tracePt t="390859" x="1276350" y="3303588"/>
          <p14:tracePt t="390876" x="1401763" y="3286125"/>
          <p14:tracePt t="390893" x="1616075" y="3286125"/>
          <p14:tracePt t="390909" x="1697038" y="3286125"/>
          <p14:tracePt t="390926" x="1751013" y="3286125"/>
          <p14:tracePt t="390942" x="1776413" y="3286125"/>
          <p14:tracePt t="390959" x="1785938" y="3286125"/>
          <p14:tracePt t="391025" x="1751013" y="3286125"/>
          <p14:tracePt t="391037" x="1616075" y="3268663"/>
          <p14:tracePt t="391049" x="1473200" y="3232150"/>
          <p14:tracePt t="391062" x="1330325" y="3214688"/>
          <p14:tracePt t="391076" x="1179513" y="3197225"/>
          <p14:tracePt t="391092" x="1108075" y="3179763"/>
          <p14:tracePt t="391110" x="1054100" y="3170238"/>
          <p14:tracePt t="391143" x="1044575" y="3160713"/>
          <p14:tracePt t="391195" x="1098550" y="3160713"/>
          <p14:tracePt t="391208" x="1187450" y="3143250"/>
          <p14:tracePt t="391219" x="1285875" y="3143250"/>
          <p14:tracePt t="391233" x="1401763" y="3143250"/>
          <p14:tracePt t="391246" x="1473200" y="3143250"/>
          <p14:tracePt t="391261" x="1554163" y="3143250"/>
          <p14:tracePt t="391277" x="1571625" y="3143250"/>
          <p14:tracePt t="391293" x="1598613" y="3143250"/>
          <p14:tracePt t="391310" x="1608138" y="3143250"/>
          <p14:tracePt t="391328" x="1608138" y="3152775"/>
          <p14:tracePt t="391343" x="1616075" y="3179763"/>
          <p14:tracePt t="391360" x="1625600" y="3187700"/>
          <p14:tracePt t="391376" x="1625600" y="3197225"/>
          <p14:tracePt t="391411" x="1643063" y="3197225"/>
          <p14:tracePt t="392894" x="1670050" y="3089275"/>
          <p14:tracePt t="392906" x="1724025" y="2901950"/>
          <p14:tracePt t="392918" x="1803400" y="2679700"/>
          <p14:tracePt t="392930" x="1847850" y="2465388"/>
          <p14:tracePt t="392954" x="1946275" y="2009775"/>
          <p14:tracePt t="392966" x="1965325" y="1866900"/>
          <p14:tracePt t="392981" x="1982788" y="1768475"/>
          <p14:tracePt t="392994" x="2000250" y="1687513"/>
          <p14:tracePt t="393011" x="2009775" y="1608138"/>
          <p14:tracePt t="393027" x="2036763" y="1544638"/>
          <p14:tracePt t="393044" x="2036763" y="1536700"/>
          <p14:tracePt t="393061" x="2044700" y="1527175"/>
          <p14:tracePt t="393184" x="2044700" y="1544638"/>
          <p14:tracePt t="393197" x="2044700" y="1589088"/>
          <p14:tracePt t="393211" x="2062163" y="1625600"/>
          <p14:tracePt t="393227" x="2062163" y="1697038"/>
          <p14:tracePt t="393244" x="2062163" y="1768475"/>
          <p14:tracePt t="393260" x="2081213" y="1920875"/>
          <p14:tracePt t="393277" x="2081213" y="1973263"/>
          <p14:tracePt t="393294" x="2089150" y="2071688"/>
          <p14:tracePt t="393311" x="2108200" y="2098675"/>
          <p14:tracePt t="393328" x="2108200" y="2135188"/>
          <p14:tracePt t="393345" x="2116138" y="2152650"/>
          <p14:tracePt t="393400" x="2125663" y="2143125"/>
          <p14:tracePt t="393412" x="2133600" y="2098675"/>
          <p14:tracePt t="393425" x="2170113" y="2044700"/>
          <p14:tracePt t="393438" x="2179638" y="1946275"/>
          <p14:tracePt t="393449" x="2214563" y="1839913"/>
          <p14:tracePt t="393461" x="2251075" y="1741488"/>
          <p14:tracePt t="393476" x="2268538" y="1660525"/>
          <p14:tracePt t="393493" x="2276475" y="1625600"/>
          <p14:tracePt t="393510" x="2276475" y="1608138"/>
          <p14:tracePt t="393526" x="2276475" y="1598613"/>
          <p14:tracePt t="393571" x="2276475" y="1616075"/>
          <p14:tracePt t="393583" x="2276475" y="1633538"/>
          <p14:tracePt t="393594" x="2276475" y="1679575"/>
          <p14:tracePt t="393606" x="2259013" y="1714500"/>
          <p14:tracePt t="393622" x="2251075" y="1751013"/>
          <p14:tracePt t="393960" x="2251075" y="1795463"/>
          <p14:tracePt t="393972" x="2232025" y="1866900"/>
          <p14:tracePt t="393984" x="2224088" y="1946275"/>
          <p14:tracePt t="393996" x="2205038" y="2017713"/>
          <p14:tracePt t="394011" x="2187575" y="2098675"/>
          <p14:tracePt t="394028" x="2179638" y="2152650"/>
          <p14:tracePt t="394044" x="2160588" y="2206625"/>
          <p14:tracePt t="394061" x="2160588" y="2214563"/>
          <p14:tracePt t="394077" x="2152650" y="2224088"/>
          <p14:tracePt t="394977" x="2152650" y="2152650"/>
          <p14:tracePt t="394991" x="2170113" y="2054225"/>
          <p14:tracePt t="395003" x="2205038" y="1928813"/>
          <p14:tracePt t="395014" x="2224088" y="1849438"/>
          <p14:tracePt t="395027" x="2241550" y="1768475"/>
          <p14:tracePt t="395043" x="2251075" y="1731963"/>
          <p14:tracePt t="395060" x="2251075" y="1704975"/>
          <p14:tracePt t="395076" x="2251075" y="1687513"/>
          <p14:tracePt t="395171" x="2251075" y="1724025"/>
          <p14:tracePt t="395183" x="2251075" y="1795463"/>
          <p14:tracePt t="395196" x="2251075" y="1849438"/>
          <p14:tracePt t="395211" x="2232025" y="1946275"/>
          <p14:tracePt t="395228" x="2232025" y="2044700"/>
          <p14:tracePt t="395244" x="2232025" y="2116138"/>
          <p14:tracePt t="395261" x="2214563" y="2295525"/>
          <p14:tracePt t="395277" x="2214563" y="2349500"/>
          <p14:tracePt t="395296" x="2214563" y="2438400"/>
          <p14:tracePt t="395312" x="2214563" y="2446338"/>
          <p14:tracePt t="395328" x="2214563" y="2455863"/>
          <p14:tracePt t="395367" x="2224088" y="2438400"/>
          <p14:tracePt t="395380" x="2251075" y="2393950"/>
          <p14:tracePt t="395393" x="2286000" y="2322513"/>
          <p14:tracePt t="395406" x="2312988" y="2259013"/>
          <p14:tracePt t="395419" x="2347913" y="2160588"/>
          <p14:tracePt t="395431" x="2384425" y="2054225"/>
          <p14:tracePt t="395444" x="2401888" y="1928813"/>
          <p14:tracePt t="395460" x="2419350" y="1830388"/>
          <p14:tracePt t="395477" x="2438400" y="1589088"/>
          <p14:tracePt t="395493" x="2438400" y="1465263"/>
          <p14:tracePt t="395511" x="2428875" y="1322388"/>
          <p14:tracePt t="395527" x="2374900" y="1143000"/>
          <p14:tracePt t="395544" x="2347913" y="1081088"/>
          <p14:tracePt t="395561" x="2276475" y="1044575"/>
          <p14:tracePt t="395577" x="2224088" y="1027113"/>
          <p14:tracePt t="395594" x="2170113" y="1027113"/>
          <p14:tracePt t="395610" x="2062163" y="1062038"/>
          <p14:tracePt t="395627" x="2009775" y="1125538"/>
          <p14:tracePt t="395644" x="1946275" y="1187450"/>
          <p14:tracePt t="395660" x="1866900" y="1357313"/>
          <p14:tracePt t="395677" x="1839913" y="1411288"/>
          <p14:tracePt t="395694" x="1822450" y="1517650"/>
          <p14:tracePt t="395710" x="1822450" y="1562100"/>
          <p14:tracePt t="395727" x="1822450" y="1616075"/>
          <p14:tracePt t="395744" x="1893888" y="1751013"/>
          <p14:tracePt t="395760" x="1938338" y="1812925"/>
          <p14:tracePt t="395777" x="1990725" y="1901825"/>
          <p14:tracePt t="395794" x="2098675" y="2027238"/>
          <p14:tracePt t="395810" x="2143125" y="2089150"/>
          <p14:tracePt t="395828" x="2241550" y="2143125"/>
          <p14:tracePt t="395844" x="2268538" y="2160588"/>
          <p14:tracePt t="395860" x="2322513" y="2160588"/>
          <p14:tracePt t="395876" x="2401888" y="2125663"/>
          <p14:tracePt t="395893" x="2428875" y="2081213"/>
          <p14:tracePt t="395910" x="2455863" y="2027238"/>
          <p14:tracePt t="395926" x="2527300" y="1839913"/>
          <p14:tracePt t="395943" x="2527300" y="1768475"/>
          <p14:tracePt t="395960" x="2527300" y="1598613"/>
          <p14:tracePt t="395976" x="2527300" y="1527175"/>
          <p14:tracePt t="395993" x="2500313" y="1446213"/>
          <p14:tracePt t="396010" x="2446338" y="1384300"/>
          <p14:tracePt t="396027" x="2419350" y="1366838"/>
          <p14:tracePt t="396043" x="2384425" y="1357313"/>
          <p14:tracePt t="396060" x="2295525" y="1357313"/>
          <p14:tracePt t="396077" x="2251075" y="1357313"/>
          <p14:tracePt t="396093" x="2214563" y="1384300"/>
          <p14:tracePt t="396110" x="2143125" y="1473200"/>
          <p14:tracePt t="396127" x="2116138" y="1554163"/>
          <p14:tracePt t="396143" x="2081213" y="1704975"/>
          <p14:tracePt t="396160" x="2062163" y="1785938"/>
          <p14:tracePt t="396179" x="2062163" y="1857375"/>
          <p14:tracePt t="396194" x="2062163" y="2027238"/>
          <p14:tracePt t="396211" x="2062163" y="2098675"/>
          <p14:tracePt t="396228" x="2116138" y="2241550"/>
          <p14:tracePt t="396244" x="2133600" y="2278063"/>
          <p14:tracePt t="396261" x="2160588" y="2303463"/>
          <p14:tracePt t="396278" x="2170113" y="2322513"/>
          <p14:tracePt t="396295" x="2187575" y="2322513"/>
          <p14:tracePt t="396313" x="2251075" y="2303463"/>
          <p14:tracePt t="396328" x="2312988" y="2259013"/>
          <p14:tracePt t="396345" x="2374900" y="2197100"/>
          <p14:tracePt t="396362" x="2482850" y="2009775"/>
          <p14:tracePt t="396377" x="2509838" y="1928813"/>
          <p14:tracePt t="396394" x="2527300" y="1849438"/>
          <p14:tracePt t="396410" x="2527300" y="1741488"/>
          <p14:tracePt t="396427" x="2509838" y="1704975"/>
          <p14:tracePt t="396444" x="2473325" y="1643063"/>
          <p14:tracePt t="396460" x="2465388" y="1625600"/>
          <p14:tracePt t="396477" x="2446338" y="1625600"/>
          <p14:tracePt t="396494" x="2374900" y="1625600"/>
          <p14:tracePt t="396510" x="2303463" y="1625600"/>
          <p14:tracePt t="396529" x="2152650" y="1652588"/>
          <p14:tracePt t="396544" x="2089150" y="1679575"/>
          <p14:tracePt t="396560" x="2044700" y="1704975"/>
          <p14:tracePt t="396577" x="1973263" y="1822450"/>
          <p14:tracePt t="396594" x="1955800" y="1901825"/>
          <p14:tracePt t="396610" x="1946275" y="1955800"/>
          <p14:tracePt t="396627" x="1946275" y="2036763"/>
          <p14:tracePt t="396644" x="1946275" y="2135188"/>
          <p14:tracePt t="396661" x="1946275" y="2179638"/>
          <p14:tracePt t="396678" x="1973263" y="2232025"/>
          <p14:tracePt t="396694" x="2044700" y="2286000"/>
          <p14:tracePt t="396710" x="2081213" y="2303463"/>
          <p14:tracePt t="396727" x="2197100" y="2278063"/>
          <p14:tracePt t="396744" x="2276475" y="2232025"/>
          <p14:tracePt t="396760" x="2347913" y="2143125"/>
          <p14:tracePt t="396777" x="2455863" y="1911350"/>
          <p14:tracePt t="396794" x="2490788" y="1785938"/>
          <p14:tracePt t="396810" x="2509838" y="1687513"/>
          <p14:tracePt t="396827" x="2509838" y="1517650"/>
          <p14:tracePt t="396844" x="2500313" y="1473200"/>
          <p14:tracePt t="396861" x="2438400" y="1411288"/>
          <p14:tracePt t="396877" x="2374900" y="1393825"/>
          <p14:tracePt t="396894" x="2322513" y="1393825"/>
          <p14:tracePt t="396910" x="2197100" y="1419225"/>
          <p14:tracePt t="396927" x="2133600" y="1446213"/>
          <p14:tracePt t="396944" x="2098675" y="1490663"/>
          <p14:tracePt t="396946" x="2054225" y="1527175"/>
          <p14:tracePt t="396960" x="2009775" y="1589088"/>
          <p14:tracePt t="396977" x="1990725" y="1670050"/>
          <p14:tracePt t="396995" x="1973263" y="1822450"/>
          <p14:tracePt t="397011" x="1973263" y="1874838"/>
          <p14:tracePt t="397028" x="1973263" y="1911350"/>
          <p14:tracePt t="397045" x="2009775" y="2009775"/>
          <p14:tracePt t="397062" x="2017713" y="2036763"/>
          <p14:tracePt t="397077" x="2044700" y="2071688"/>
          <p14:tracePt t="397094" x="2098675" y="2108200"/>
          <p14:tracePt t="397110" x="2143125" y="2135188"/>
          <p14:tracePt t="397127" x="2251075" y="2152650"/>
          <p14:tracePt t="397143" x="2303463" y="2152650"/>
          <p14:tracePt t="397160" x="2393950" y="2152650"/>
          <p14:tracePt t="397176" x="2554288" y="2098675"/>
          <p14:tracePt t="397193" x="2616200" y="2063750"/>
          <p14:tracePt t="397211" x="2724150" y="1938338"/>
          <p14:tracePt t="397227" x="2751138" y="1874838"/>
          <p14:tracePt t="397244" x="2786063" y="1795463"/>
          <p14:tracePt t="397260" x="2803525" y="1670050"/>
          <p14:tracePt t="397277" x="2803525" y="1616075"/>
          <p14:tracePt t="397296" x="2786063" y="1562100"/>
          <p14:tracePt t="397310" x="2786063" y="1554163"/>
          <p14:tracePt t="397327" x="2776538" y="1554163"/>
          <p14:tracePt t="397344" x="2768600" y="1554163"/>
          <p14:tracePt t="397361" x="2759075" y="1554163"/>
          <p14:tracePt t="397378" x="2724150" y="1571625"/>
          <p14:tracePt t="397396" x="2616200" y="1652588"/>
          <p14:tracePt t="397411" x="2589213" y="1731963"/>
          <p14:tracePt t="397428" x="2554288" y="1812925"/>
          <p14:tracePt t="397444" x="2554288" y="1992313"/>
          <p14:tracePt t="397461" x="2554288" y="2063750"/>
          <p14:tracePt t="397478" x="2571750" y="2098675"/>
          <p14:tracePt t="397494" x="2589213" y="2135188"/>
          <p14:tracePt t="397531" x="2608263" y="2135188"/>
          <p14:tracePt t="397565" x="2608263" y="2108200"/>
          <p14:tracePt t="397577" x="2616200" y="2036763"/>
          <p14:tracePt t="397588" x="2616200" y="1920875"/>
          <p14:tracePt t="397601" x="2616200" y="1776413"/>
          <p14:tracePt t="397613" x="2608263" y="1625600"/>
          <p14:tracePt t="397627" x="2589213" y="1527175"/>
          <p14:tracePt t="397643" x="2562225" y="1465263"/>
          <p14:tracePt t="397660" x="2554288" y="1438275"/>
          <p14:tracePt t="397731" x="2554288" y="1473200"/>
          <p14:tracePt t="397743" x="2536825" y="1562100"/>
          <p14:tracePt t="397755" x="2536825" y="1704975"/>
          <p14:tracePt t="397767" x="2536825" y="1830388"/>
          <p14:tracePt t="397779" x="2517775" y="1946275"/>
          <p14:tracePt t="397794" x="2517775" y="2044700"/>
          <p14:tracePt t="397811" x="2517775" y="2089150"/>
          <p14:tracePt t="397828" x="2517775" y="2108200"/>
          <p14:tracePt t="397912" x="2517775" y="2089150"/>
          <p14:tracePt t="397924" x="2536825" y="2017713"/>
          <p14:tracePt t="397936" x="2554288" y="1893888"/>
          <p14:tracePt t="397947" x="2589213" y="1768475"/>
          <p14:tracePt t="397960" x="2608263" y="1625600"/>
          <p14:tracePt t="397977" x="2625725" y="1500188"/>
          <p14:tracePt t="397995" x="2643188" y="1401763"/>
          <p14:tracePt t="398011" x="2643188" y="1374775"/>
          <p14:tracePt t="398067" x="2643188" y="1393825"/>
          <p14:tracePt t="398082" x="2643188" y="1465263"/>
          <p14:tracePt t="398093" x="2633663" y="1562100"/>
          <p14:tracePt t="398110" x="2633663" y="1687513"/>
          <p14:tracePt t="398128" x="2598738" y="1911350"/>
          <p14:tracePt t="398144" x="2581275" y="1965325"/>
          <p14:tracePt t="398160" x="2581275" y="2000250"/>
          <p14:tracePt t="398177" x="2581275" y="2017713"/>
          <p14:tracePt t="398250" x="2581275" y="2009775"/>
          <p14:tracePt t="398262" x="2571750" y="1920875"/>
          <p14:tracePt t="398274" x="2571750" y="1795463"/>
          <p14:tracePt t="398285" x="2554288" y="1652588"/>
          <p14:tracePt t="398297" x="2536825" y="1509713"/>
          <p14:tracePt t="398311" x="2517775" y="1357313"/>
          <p14:tracePt t="398328" x="2500313" y="1303338"/>
          <p14:tracePt t="398346" x="2490788" y="1250950"/>
          <p14:tracePt t="398378" x="2490788" y="1258888"/>
          <p14:tracePt t="398394" x="2473325" y="1347788"/>
          <p14:tracePt t="398411" x="2473325" y="1446213"/>
          <p14:tracePt t="398430" x="2473325" y="1643063"/>
          <p14:tracePt t="398444" x="2473325" y="1731963"/>
          <p14:tracePt t="398461" x="2473325" y="1830388"/>
          <p14:tracePt t="398478" x="2500313" y="2009775"/>
          <p14:tracePt t="398494" x="2517775" y="2063750"/>
          <p14:tracePt t="398512" x="2517775" y="2108200"/>
          <p14:tracePt t="398527" x="2517775" y="2125663"/>
          <p14:tracePt t="398544" x="2517775" y="2135188"/>
          <p14:tracePt t="398589" x="2527300" y="2098675"/>
          <p14:tracePt t="398601" x="2527300" y="1973263"/>
          <p14:tracePt t="398614" x="2527300" y="1830388"/>
          <p14:tracePt t="398628" x="2527300" y="1643063"/>
          <p14:tracePt t="398645" x="2527300" y="1455738"/>
          <p14:tracePt t="398662" x="2527300" y="1187450"/>
          <p14:tracePt t="398678" x="2527300" y="1152525"/>
          <p14:tracePt t="398697" x="2527300" y="1116013"/>
          <p14:tracePt t="398733" x="2527300" y="1133475"/>
          <p14:tracePt t="398745" x="2509838" y="1223963"/>
          <p14:tracePt t="398762" x="2509838" y="1322388"/>
          <p14:tracePt t="398780" x="2509838" y="1536700"/>
          <p14:tracePt t="398794" x="2509838" y="1660525"/>
          <p14:tracePt t="398811" x="2509838" y="1758950"/>
          <p14:tracePt t="398828" x="2509838" y="1849438"/>
          <p14:tracePt t="398844" x="2509838" y="1857375"/>
          <p14:tracePt t="398861" x="2509838" y="1866900"/>
          <p14:tracePt t="398877" x="2509838" y="1874838"/>
          <p14:tracePt t="398960" x="2509838" y="1830388"/>
          <p14:tracePt t="398971" x="2517775" y="1741488"/>
          <p14:tracePt t="398983" x="2536825" y="1633538"/>
          <p14:tracePt t="398996" x="2536825" y="1536700"/>
          <p14:tracePt t="399011" x="2536825" y="1446213"/>
          <p14:tracePt t="399027" x="2536825" y="1401763"/>
          <p14:tracePt t="399044" x="2536825" y="1374775"/>
          <p14:tracePt t="399106" x="2527300" y="1411288"/>
          <p14:tracePt t="399118" x="2527300" y="1482725"/>
          <p14:tracePt t="399131" x="2517775" y="1554163"/>
          <p14:tracePt t="399145" x="2517775" y="1652588"/>
          <p14:tracePt t="399162" x="2517775" y="1751013"/>
          <p14:tracePt t="399177" x="2517775" y="1946275"/>
          <p14:tracePt t="399194" x="2500313" y="2017713"/>
          <p14:tracePt t="399210" x="2482850" y="2098675"/>
          <p14:tracePt t="399227" x="2473325" y="2214563"/>
          <p14:tracePt t="399244" x="2455863" y="2268538"/>
          <p14:tracePt t="399261" x="2446338" y="2349500"/>
          <p14:tracePt t="399277" x="2446338" y="2366963"/>
          <p14:tracePt t="399554" x="2374900" y="2482850"/>
          <p14:tracePt t="399568" x="2286000" y="2616200"/>
          <p14:tracePt t="399581" x="2187575" y="2768600"/>
          <p14:tracePt t="399595" x="2071688" y="2928938"/>
          <p14:tracePt t="399612" x="1982788" y="3036888"/>
          <p14:tracePt t="399629" x="1847850" y="3187700"/>
          <p14:tracePt t="399645" x="1803400" y="3214688"/>
          <p14:tracePt t="399661" x="1795463" y="3224213"/>
          <p14:tracePt t="399772" x="1812925" y="3224213"/>
          <p14:tracePt t="399785" x="1822450" y="3224213"/>
          <p14:tracePt t="399798" x="1830388" y="3224213"/>
          <p14:tracePt t="399821" x="1839913" y="3224213"/>
          <p14:tracePt t="399883" x="1812925" y="3241675"/>
          <p14:tracePt t="399895" x="1776413" y="3268663"/>
          <p14:tracePt t="399907" x="1751013" y="3286125"/>
          <p14:tracePt t="399920" x="1741488" y="3295650"/>
          <p14:tracePt t="399931" x="1731963" y="3303588"/>
          <p14:tracePt t="399945" x="1724025" y="3313113"/>
          <p14:tracePt t="399966" x="1704975" y="3313113"/>
          <p14:tracePt t="400014" x="1724025" y="3313113"/>
          <p14:tracePt t="400026" x="1776413" y="3295650"/>
          <p14:tracePt t="400038" x="1830388" y="3278188"/>
          <p14:tracePt t="400049" x="1874838" y="3251200"/>
          <p14:tracePt t="400063" x="1911350" y="3241675"/>
          <p14:tracePt t="400077" x="1919288" y="3232150"/>
          <p14:tracePt t="400094" x="1938338" y="3224213"/>
          <p14:tracePt t="400122" x="1946275" y="3224213"/>
          <p14:tracePt t="400194" x="1919288" y="3232150"/>
          <p14:tracePt t="400206" x="1893888" y="3241675"/>
          <p14:tracePt t="400218" x="1874838" y="3259138"/>
          <p14:tracePt t="400230" x="1857375" y="3268663"/>
          <p14:tracePt t="400244" x="1847850" y="3268663"/>
          <p14:tracePt t="400261" x="1847850" y="3278188"/>
          <p14:tracePt t="400338" x="1884363" y="3251200"/>
          <p14:tracePt t="400350" x="1928813" y="3214688"/>
          <p14:tracePt t="400363" x="1990725" y="3179763"/>
          <p14:tracePt t="400377" x="2027238" y="3143250"/>
          <p14:tracePt t="400394" x="2036763" y="3135313"/>
          <p14:tracePt t="400411" x="2062163" y="3125788"/>
          <p14:tracePt t="400493" x="2036763" y="3135313"/>
          <p14:tracePt t="400505" x="1990725" y="3179763"/>
          <p14:tracePt t="400517" x="1928813" y="3224213"/>
          <p14:tracePt t="400530" x="1866900" y="3268663"/>
          <p14:tracePt t="400544" x="1830388" y="3295650"/>
          <p14:tracePt t="400561" x="1803400" y="3322638"/>
          <p14:tracePt t="400577" x="1795463" y="3322638"/>
          <p14:tracePt t="400594" x="1785938" y="3330575"/>
          <p14:tracePt t="400653" x="1795463" y="3322638"/>
          <p14:tracePt t="400666" x="1822450" y="3278188"/>
          <p14:tracePt t="400678" x="1884363" y="3232150"/>
          <p14:tracePt t="400695" x="1946275" y="3187700"/>
          <p14:tracePt t="400714" x="2036763" y="3098800"/>
          <p14:tracePt t="400728" x="2054225" y="3071813"/>
          <p14:tracePt t="400762" x="2071688" y="3063875"/>
          <p14:tracePt t="400821" x="2062163" y="3071813"/>
          <p14:tracePt t="400833" x="2044700" y="3098800"/>
          <p14:tracePt t="400846" x="2000250" y="3125788"/>
          <p14:tracePt t="400862" x="1946275" y="3187700"/>
          <p14:tracePt t="400878" x="1901825" y="3224213"/>
          <p14:tracePt t="400895" x="1847850" y="3259138"/>
          <p14:tracePt t="400912" x="1839913" y="3268663"/>
          <p14:tracePt t="400989" x="1857375" y="3259138"/>
          <p14:tracePt t="401000" x="1893888" y="3214688"/>
          <p14:tracePt t="401013" x="1938338" y="3179763"/>
          <p14:tracePt t="401028" x="1965325" y="3135313"/>
          <p14:tracePt t="401045" x="2009775" y="3108325"/>
          <p14:tracePt t="401063" x="2027238" y="3089275"/>
          <p14:tracePt t="401079" x="2036763" y="3089275"/>
          <p14:tracePt t="401144" x="2009775" y="3116263"/>
          <p14:tracePt t="401156" x="1973263" y="3143250"/>
          <p14:tracePt t="401169" x="1928813" y="3179763"/>
          <p14:tracePt t="401180" x="1893888" y="3224213"/>
          <p14:tracePt t="401194" x="1866900" y="3251200"/>
          <p14:tracePt t="401211" x="1857375" y="3259138"/>
          <p14:tracePt t="401229" x="1839913" y="3268663"/>
          <p14:tracePt t="401276" x="1847850" y="3268663"/>
          <p14:tracePt t="401288" x="1866900" y="3232150"/>
          <p14:tracePt t="401301" x="1928813" y="3187700"/>
          <p14:tracePt t="401314" x="1965325" y="3160713"/>
          <p14:tracePt t="401328" x="1990725" y="3135313"/>
          <p14:tracePt t="401345" x="2017713" y="3125788"/>
          <p14:tracePt t="401362" x="2036763" y="3116263"/>
          <p14:tracePt t="401448" x="2009775" y="3125788"/>
          <p14:tracePt t="401459" x="1982788" y="3170238"/>
          <p14:tracePt t="401471" x="1965325" y="3187700"/>
          <p14:tracePt t="401484" x="1919288" y="3214688"/>
          <p14:tracePt t="401497" x="1893888" y="3232150"/>
          <p14:tracePt t="401511" x="1884363" y="3241675"/>
          <p14:tracePt t="401528" x="1884363" y="3251200"/>
          <p14:tracePt t="401570" x="1884363" y="3241675"/>
          <p14:tracePt t="401582" x="1911350" y="3197225"/>
          <p14:tracePt t="401596" x="1955800" y="3160713"/>
          <p14:tracePt t="401608" x="2000250" y="3116263"/>
          <p14:tracePt t="401619" x="2036763" y="3098800"/>
          <p14:tracePt t="401631" x="2044700" y="3081338"/>
          <p14:tracePt t="401644" x="2062163" y="3081338"/>
          <p14:tracePt t="401731" x="2044700" y="3089275"/>
          <p14:tracePt t="401741" x="2009775" y="3116263"/>
          <p14:tracePt t="401753" x="1982788" y="3143250"/>
          <p14:tracePt t="401765" x="1938338" y="3187700"/>
          <p14:tracePt t="401779" x="1911350" y="3214688"/>
          <p14:tracePt t="401796" x="1893888" y="3224213"/>
          <p14:tracePt t="401812" x="1874838" y="3232150"/>
          <p14:tracePt t="401896" x="1893888" y="3214688"/>
          <p14:tracePt t="401909" x="1919288" y="3197225"/>
          <p14:tracePt t="401921" x="1982788" y="3135313"/>
          <p14:tracePt t="401931" x="2044700" y="3089275"/>
          <p14:tracePt t="401944" x="2071688" y="3044825"/>
          <p14:tracePt t="401961" x="2089150" y="3017838"/>
          <p14:tracePt t="401979" x="2098675" y="3009900"/>
          <p14:tracePt t="402052" x="2081213" y="3027363"/>
          <p14:tracePt t="402064" x="2036763" y="3063875"/>
          <p14:tracePt t="402076" x="2000250" y="3108325"/>
          <p14:tracePt t="402088" x="1955800" y="3152775"/>
          <p14:tracePt t="402100" x="1928813" y="3187700"/>
          <p14:tracePt t="402112" x="1919288" y="3197225"/>
          <p14:tracePt t="402127" x="1911350" y="3206750"/>
          <p14:tracePt t="402426" x="1911350" y="3197225"/>
          <p14:tracePt t="402440" x="1919288" y="3187700"/>
          <p14:tracePt t="402450" x="1928813" y="3179763"/>
          <p14:tracePt t="402463" x="1938338" y="3179763"/>
          <p14:tracePt t="402478" x="1946275" y="3170238"/>
          <p14:tracePt t="402494" x="1955800" y="3170238"/>
          <p14:tracePt t="402511" x="1973263" y="3160713"/>
          <p14:tracePt t="402528" x="1973263" y="3143250"/>
          <p14:tracePt t="402544" x="1982788" y="3143250"/>
          <p14:tracePt t="402561" x="1990725" y="3135313"/>
          <p14:tracePt t="402578" x="2000250" y="3135313"/>
          <p14:tracePt t="402594" x="2009775" y="3125788"/>
          <p14:tracePt t="408881" x="2000250" y="3125788"/>
          <p14:tracePt t="408893" x="1955800" y="3152775"/>
          <p14:tracePt t="408906" x="1928813" y="3179763"/>
          <p14:tracePt t="408918" x="1893888" y="3206750"/>
          <p14:tracePt t="408930" x="1866900" y="3224213"/>
          <p14:tracePt t="408945" x="1857375" y="3241675"/>
          <p14:tracePt t="408962" x="1847850" y="3241675"/>
          <p14:tracePt t="408978" x="1830388" y="3251200"/>
          <p14:tracePt t="410486" x="1839913" y="3251200"/>
          <p14:tracePt t="410509" x="1847850" y="3251200"/>
          <p14:tracePt t="410643" x="1857375" y="3241675"/>
          <p14:tracePt t="410655" x="1893888" y="3232150"/>
          <p14:tracePt t="410666" x="1928813" y="3214688"/>
          <p14:tracePt t="410680" x="1982788" y="3206750"/>
          <p14:tracePt t="410696" x="2044700" y="3179763"/>
          <p14:tracePt t="410713" x="2081213" y="3179763"/>
          <p14:tracePt t="410729" x="2125663" y="3160713"/>
          <p14:tracePt t="410746" x="2143125" y="3152775"/>
          <p14:tracePt t="410764" x="2160588" y="3135313"/>
          <p14:tracePt t="410780" x="2179638" y="3108325"/>
          <p14:tracePt t="410795" x="2197100" y="3089275"/>
          <p14:tracePt t="410812" x="2214563" y="3063875"/>
          <p14:tracePt t="410829" x="2214563" y="3054350"/>
          <p14:tracePt t="410845" x="2214563" y="3044825"/>
          <p14:tracePt t="410862" x="2214563" y="3036888"/>
          <p14:tracePt t="410879" x="2205038" y="3009900"/>
          <p14:tracePt t="410895" x="2062163" y="2938463"/>
          <p14:tracePt t="410929" x="1884363" y="2840038"/>
          <p14:tracePt t="410945" x="1741488" y="2795588"/>
          <p14:tracePt t="410962" x="1704975" y="2795588"/>
          <p14:tracePt t="410979" x="1687513" y="2795588"/>
          <p14:tracePt t="410995" x="1589088" y="2795588"/>
          <p14:tracePt t="411012" x="1536700" y="2795588"/>
          <p14:tracePt t="411028" x="1438275" y="2813050"/>
          <p14:tracePt t="411045" x="1303338" y="2857500"/>
          <p14:tracePt t="411062" x="1241425" y="2884488"/>
          <p14:tracePt t="411078" x="1160463" y="2928938"/>
          <p14:tracePt t="411095" x="1125538" y="2955925"/>
          <p14:tracePt t="411112" x="1081088" y="2965450"/>
          <p14:tracePt t="411128" x="1054100" y="2992438"/>
          <p14:tracePt t="411145" x="1036638" y="2992438"/>
          <p14:tracePt t="411161" x="1036638" y="3000375"/>
          <p14:tracePt t="411178" x="1027113" y="3000375"/>
          <p14:tracePt t="411198" x="1027113" y="3009900"/>
          <p14:tracePt t="411247" x="1027113" y="3017838"/>
          <p14:tracePt t="411259" x="1027113" y="3044825"/>
          <p14:tracePt t="411272" x="1027113" y="3063875"/>
          <p14:tracePt t="411285" x="1027113" y="3089275"/>
          <p14:tracePt t="411297" x="1027113" y="3108325"/>
          <p14:tracePt t="411313" x="1027113" y="3135313"/>
          <p14:tracePt t="411330" x="1027113" y="3170238"/>
          <p14:tracePt t="411346" x="1027113" y="3214688"/>
          <p14:tracePt t="411363" x="1036638" y="3241675"/>
          <p14:tracePt t="411380" x="1036638" y="3251200"/>
          <p14:tracePt t="411396" x="1036638" y="3268663"/>
          <p14:tracePt t="411413" x="1044575" y="3295650"/>
          <p14:tracePt t="411430" x="1054100" y="3322638"/>
          <p14:tracePt t="411447" x="1062038" y="3349625"/>
          <p14:tracePt t="411463" x="1081088" y="3357563"/>
          <p14:tracePt t="411480" x="1098550" y="3394075"/>
          <p14:tracePt t="411496" x="1108075" y="3402013"/>
          <p14:tracePt t="411513" x="1116013" y="3429000"/>
          <p14:tracePt t="411530" x="1143000" y="3446463"/>
          <p14:tracePt t="411546" x="1152525" y="3446463"/>
          <p14:tracePt t="411564" x="1187450" y="3465513"/>
          <p14:tracePt t="411580" x="1196975" y="3473450"/>
          <p14:tracePt t="411595" x="1204913" y="3492500"/>
          <p14:tracePt t="411612" x="1231900" y="3492500"/>
          <p14:tracePt t="411629" x="1250950" y="3500438"/>
          <p14:tracePt t="411645" x="1268413" y="3500438"/>
          <p14:tracePt t="411662" x="1330325" y="3500438"/>
          <p14:tracePt t="411678" x="1357313" y="3509963"/>
          <p14:tracePt t="411695" x="1401763" y="3509963"/>
          <p14:tracePt t="411712" x="1419225" y="3509963"/>
          <p14:tracePt t="411728" x="1465263" y="3509963"/>
          <p14:tracePt t="411746" x="1509713" y="3509963"/>
          <p14:tracePt t="411762" x="1527175" y="3509963"/>
          <p14:tracePt t="411778" x="1562100" y="3509963"/>
          <p14:tracePt t="411795" x="1571625" y="3509963"/>
          <p14:tracePt t="411828" x="1581150" y="3509963"/>
          <p14:tracePt t="411845" x="1589088" y="3509963"/>
          <p14:tracePt t="411961" x="1598613" y="3509963"/>
          <p14:tracePt t="411973" x="1598613" y="3500438"/>
          <p14:tracePt t="411997" x="1616075" y="3500438"/>
          <p14:tracePt t="412068" x="1625600" y="3500438"/>
          <p14:tracePt t="412092" x="1625600" y="3492500"/>
          <p14:tracePt t="412104" x="1633538" y="3492500"/>
          <p14:tracePt t="412141" x="1643063" y="3492500"/>
          <p14:tracePt t="412214" x="1652588" y="3492500"/>
          <p14:tracePt t="412226" x="1652588" y="3482975"/>
          <p14:tracePt t="412481" x="1660525" y="3482975"/>
          <p14:tracePt t="412517" x="1660525" y="3465513"/>
          <p14:tracePt t="412697" x="1670050" y="3465513"/>
          <p14:tracePt t="412721" x="1687513" y="3465513"/>
          <p14:tracePt t="412733" x="1697038" y="3465513"/>
          <p14:tracePt t="412757" x="1704975" y="3465513"/>
          <p14:tracePt t="412780" x="1714500" y="3465513"/>
          <p14:tracePt t="412815" x="1714500" y="3455988"/>
          <p14:tracePt t="412852" x="1724025" y="3455988"/>
          <p14:tracePt t="412937" x="1731963" y="3455988"/>
          <p14:tracePt t="412963" x="1741488" y="3455988"/>
          <p14:tracePt t="412987" x="1758950" y="3455988"/>
          <p14:tracePt t="412999" x="1768475" y="3446463"/>
          <p14:tracePt t="413013" x="1776413" y="3446463"/>
          <p14:tracePt t="413030" x="1785938" y="3446463"/>
          <p14:tracePt t="413046" x="1795463" y="3446463"/>
          <p14:tracePt t="413064" x="1803400" y="3446463"/>
          <p14:tracePt t="413093" x="1812925" y="3438525"/>
          <p14:tracePt t="413142" x="1812925" y="3429000"/>
          <p14:tracePt t="413165" x="1812925" y="3421063"/>
          <p14:tracePt t="413177" x="1776413" y="3402013"/>
          <p14:tracePt t="413189" x="1724025" y="3375025"/>
          <p14:tracePt t="413201" x="1616075" y="3340100"/>
          <p14:tracePt t="413214" x="1517650" y="3330575"/>
          <p14:tracePt t="413230" x="1393825" y="3313113"/>
          <p14:tracePt t="413246" x="1322388" y="3295650"/>
          <p14:tracePt t="413263" x="1258888" y="3295650"/>
          <p14:tracePt t="413280" x="1231900" y="3295650"/>
          <p14:tracePt t="413312" x="1223963" y="3295650"/>
          <p14:tracePt t="413384" x="1250950" y="3295650"/>
          <p14:tracePt t="413396" x="1285875" y="3295650"/>
          <p14:tracePt t="413408" x="1357313" y="3295650"/>
          <p14:tracePt t="413419" x="1455738" y="3295650"/>
          <p14:tracePt t="413434" x="1527175" y="3295650"/>
          <p14:tracePt t="413445" x="1625600" y="3295650"/>
          <p14:tracePt t="413462" x="1679575" y="3295650"/>
          <p14:tracePt t="413479" x="1731963" y="3295650"/>
          <p14:tracePt t="413496" x="1776413" y="3295650"/>
          <p14:tracePt t="413513" x="1785938" y="3295650"/>
          <p14:tracePt t="413532" x="1803400" y="3295650"/>
          <p14:tracePt t="413563" x="1822450" y="3295650"/>
          <p14:tracePt t="413602" x="1812925" y="3295650"/>
          <p14:tracePt t="413614" x="1803400" y="3295650"/>
          <p14:tracePt t="413626" x="1795463" y="3295650"/>
          <p14:tracePt t="413638" x="1776413" y="3295650"/>
          <p14:tracePt t="413651" x="1724025" y="3295650"/>
          <p14:tracePt t="413664" x="1670050" y="3295650"/>
          <p14:tracePt t="413680" x="1581150" y="3295650"/>
          <p14:tracePt t="413698" x="1446213" y="3295650"/>
          <p14:tracePt t="413713" x="1411288" y="3295650"/>
          <p14:tracePt t="413730" x="1384300" y="3295650"/>
          <p14:tracePt t="413746" x="1366838" y="3295650"/>
          <p14:tracePt t="413818" x="1401763" y="3295650"/>
          <p14:tracePt t="413830" x="1455738" y="3295650"/>
          <p14:tracePt t="413841" x="1527175" y="3295650"/>
          <p14:tracePt t="413853" x="1652588" y="3286125"/>
          <p14:tracePt t="413864" x="1751013" y="3286125"/>
          <p14:tracePt t="413879" x="1822450" y="3286125"/>
          <p14:tracePt t="413895" x="1874838" y="3286125"/>
          <p14:tracePt t="413912" x="1911350" y="3286125"/>
          <p14:tracePt t="413929" x="1919288" y="3286125"/>
          <p14:tracePt t="413945" x="1928813" y="3286125"/>
          <p14:tracePt t="413984" x="1911350" y="3286125"/>
          <p14:tracePt t="413996" x="1901825" y="3286125"/>
          <p14:tracePt t="414009" x="1874838" y="3286125"/>
          <p14:tracePt t="414022" x="1803400" y="3286125"/>
          <p14:tracePt t="414033" x="1751013" y="3286125"/>
          <p14:tracePt t="414048" x="1652588" y="3286125"/>
          <p14:tracePt t="414064" x="1581150" y="3286125"/>
          <p14:tracePt t="414082" x="1536700" y="3295650"/>
          <p14:tracePt t="414096" x="1509713" y="3295650"/>
          <p14:tracePt t="414190" x="1517650" y="3295650"/>
          <p14:tracePt t="414201" x="1554163" y="3295650"/>
          <p14:tracePt t="414213" x="1598613" y="3295650"/>
          <p14:tracePt t="414229" x="1687513" y="3295650"/>
          <p14:tracePt t="414246" x="1785938" y="3286125"/>
          <p14:tracePt t="414265" x="1938338" y="3286125"/>
          <p14:tracePt t="414281" x="1973263" y="3286125"/>
          <p14:tracePt t="414296" x="2000250" y="3286125"/>
          <p14:tracePt t="414312" x="2017713" y="3286125"/>
          <p14:tracePt t="414386" x="2009775" y="3286125"/>
          <p14:tracePt t="414398" x="1946275" y="3286125"/>
          <p14:tracePt t="414410" x="1866900" y="3295650"/>
          <p14:tracePt t="414424" x="1751013" y="3295650"/>
          <p14:tracePt t="414436" x="1625600" y="3313113"/>
          <p14:tracePt t="414448" x="1500188" y="3313113"/>
          <p14:tracePt t="414462" x="1401763" y="3313113"/>
          <p14:tracePt t="414479" x="1366838" y="3313113"/>
          <p14:tracePt t="414497" x="1330325" y="3313113"/>
          <p14:tracePt t="414512" x="1322388" y="3313113"/>
          <p14:tracePt t="414529" x="1322388" y="3322638"/>
          <p14:tracePt t="414593" x="1339850" y="3322638"/>
          <p14:tracePt t="414605" x="1347788" y="3322638"/>
          <p14:tracePt t="414617" x="1366838" y="3322638"/>
          <p14:tracePt t="414630" x="1419225" y="3322638"/>
          <p14:tracePt t="414646" x="1490663" y="3313113"/>
          <p14:tracePt t="414662" x="1571625" y="3295650"/>
          <p14:tracePt t="414679" x="1751013" y="3268663"/>
          <p14:tracePt t="414695" x="1803400" y="3268663"/>
          <p14:tracePt t="414712" x="1847850" y="3259138"/>
          <p14:tracePt t="414729" x="1857375" y="3259138"/>
          <p14:tracePt t="414763" x="1874838" y="3259138"/>
          <p14:tracePt t="414785" x="1866900" y="3259138"/>
          <p14:tracePt t="414799" x="1857375" y="3259138"/>
          <p14:tracePt t="414813" x="1822450" y="3259138"/>
          <p14:tracePt t="414830" x="1751013" y="3259138"/>
          <p14:tracePt t="414846" x="1527175" y="3278188"/>
          <p14:tracePt t="414863" x="1455738" y="3278188"/>
          <p14:tracePt t="414882" x="1330325" y="3278188"/>
          <p14:tracePt t="414897" x="1303338" y="3278188"/>
          <p14:tracePt t="414913" x="1285875" y="3278188"/>
          <p14:tracePt t="414929" x="1276350" y="3278188"/>
          <p14:tracePt t="414989" x="1285875" y="3278188"/>
          <p14:tracePt t="415001" x="1295400" y="3278188"/>
          <p14:tracePt t="415014" x="1330325" y="3278188"/>
          <p14:tracePt t="415030" x="1384300" y="3278188"/>
          <p14:tracePt t="415049" x="1598613" y="3232150"/>
          <p14:tracePt t="415064" x="1704975" y="3214688"/>
          <p14:tracePt t="415079" x="1795463" y="3214688"/>
          <p14:tracePt t="415096" x="1901825" y="3197225"/>
          <p14:tracePt t="415112" x="1919288" y="3197225"/>
          <p14:tracePt t="415146" x="1928813" y="3197225"/>
          <p14:tracePt t="415192" x="1893888" y="3224213"/>
          <p14:tracePt t="415203" x="1803400" y="3232150"/>
          <p14:tracePt t="415217" x="1697038" y="3268663"/>
          <p14:tracePt t="415230" x="1571625" y="3303588"/>
          <p14:tracePt t="415246" x="1455738" y="3322638"/>
          <p14:tracePt t="415263" x="1357313" y="3322638"/>
          <p14:tracePt t="415280" x="1276350" y="3322638"/>
          <p14:tracePt t="415298" x="1268413" y="3322638"/>
          <p14:tracePt t="415314" x="1258888" y="3322638"/>
          <p14:tracePt t="415375" x="1268413" y="3322638"/>
          <p14:tracePt t="415387" x="1295400" y="3322638"/>
          <p14:tracePt t="415399" x="1330325" y="3340100"/>
          <p14:tracePt t="415413" x="1401763" y="3340100"/>
          <p14:tracePt t="415430" x="1517650" y="3340100"/>
          <p14:tracePt t="415447" x="1714500" y="3357563"/>
          <p14:tracePt t="415463" x="1795463" y="3357563"/>
          <p14:tracePt t="415480" x="1847850" y="3357563"/>
          <p14:tracePt t="415497" x="1874838" y="3357563"/>
          <p14:tracePt t="415513" x="1893888" y="3357563"/>
          <p14:tracePt t="415567" x="1884363" y="3357563"/>
          <p14:tracePt t="415580" x="1839913" y="3357563"/>
          <p14:tracePt t="415591" x="1751013" y="3357563"/>
          <p14:tracePt t="415602" x="1670050" y="3367088"/>
          <p14:tracePt t="415615" x="1571625" y="3367088"/>
          <p14:tracePt t="415630" x="1500188" y="3367088"/>
          <p14:tracePt t="415647" x="1465263" y="3367088"/>
          <p14:tracePt t="415663" x="1455738" y="3349625"/>
          <p14:tracePt t="415698" x="1455738" y="3330575"/>
          <p14:tracePt t="415713" x="1455738" y="3313113"/>
          <p14:tracePt t="415730" x="1509713" y="3268663"/>
          <p14:tracePt t="415746" x="1758950" y="3027363"/>
          <p14:tracePt t="415763" x="1938338" y="2901950"/>
          <p14:tracePt t="415782" x="2312988" y="2643188"/>
          <p14:tracePt t="415798" x="2490788" y="2544763"/>
          <p14:tracePt t="415813" x="2643188" y="2473325"/>
          <p14:tracePt t="415830" x="2786063" y="2374900"/>
          <p14:tracePt t="415847" x="2795588" y="2366963"/>
          <p14:tracePt t="415863" x="2813050" y="2366963"/>
          <p14:tracePt t="415880" x="2822575" y="2366963"/>
          <p14:tracePt t="415928" x="2803525" y="2366963"/>
          <p14:tracePt t="415940" x="2795588" y="2366963"/>
          <p14:tracePt t="415951" x="2786063" y="2366963"/>
          <p14:tracePt t="415963" x="2776538" y="2366963"/>
          <p14:tracePt t="415979" x="2768600" y="2374900"/>
          <p14:tracePt t="415996" x="2759075" y="2374900"/>
          <p14:tracePt t="416013" x="2652713" y="2393950"/>
          <p14:tracePt t="416029" x="2554288" y="2401888"/>
          <p14:tracePt t="416047" x="2357438" y="2438400"/>
          <p14:tracePt t="416064" x="2259013" y="2438400"/>
          <p14:tracePt t="416079" x="2205038" y="2455863"/>
          <p14:tracePt t="416096" x="2170113" y="2455863"/>
          <p14:tracePt t="416112" x="2160588" y="2455863"/>
          <p14:tracePt t="416256" x="2160588" y="2438400"/>
          <p14:tracePt t="416268" x="2170113" y="2438400"/>
          <p14:tracePt t="416293" x="2179638" y="2438400"/>
          <p14:tracePt t="416305" x="2187575" y="2438400"/>
          <p14:tracePt t="416317" x="2241550" y="2428875"/>
          <p14:tracePt t="416329" x="2339975" y="2393950"/>
          <p14:tracePt t="416345" x="2509838" y="2374900"/>
          <p14:tracePt t="416362" x="2705100" y="2357438"/>
          <p14:tracePt t="416379" x="3179763" y="2339975"/>
          <p14:tracePt t="416396" x="3394075" y="2339975"/>
          <p14:tracePt t="416412" x="3625850" y="2339975"/>
          <p14:tracePt t="416430" x="4170363" y="2339975"/>
          <p14:tracePt t="416447" x="4465638" y="2339975"/>
          <p14:tracePt t="416450" x="4724400" y="2339975"/>
          <p14:tracePt t="416463" x="4992688" y="2339975"/>
          <p14:tracePt t="416480" x="5197475" y="2339975"/>
          <p14:tracePt t="416497" x="5492750" y="2349500"/>
          <p14:tracePt t="416514" x="5564188" y="2349500"/>
          <p14:tracePt t="416532" x="5599113" y="2357438"/>
          <p14:tracePt t="416546" x="5661025" y="2357438"/>
          <p14:tracePt t="416563" x="5670550" y="2357438"/>
          <p14:tracePt t="416580" x="5688013" y="2357438"/>
          <p14:tracePt t="416616" x="5680075" y="2357438"/>
          <p14:tracePt t="416630" x="5653088" y="2357438"/>
          <p14:tracePt t="416647" x="5554663" y="2357438"/>
          <p14:tracePt t="416665" x="5322888" y="2357438"/>
          <p14:tracePt t="416680" x="5197475" y="2349500"/>
          <p14:tracePt t="416697" x="5018088" y="2295525"/>
          <p14:tracePt t="416715" x="4562475" y="2197100"/>
          <p14:tracePt t="416730" x="4241800" y="2152650"/>
          <p14:tracePt t="416747" x="3884613" y="2125663"/>
          <p14:tracePt t="416763" x="3330575" y="2135188"/>
          <p14:tracePt t="416779" x="3062288" y="2179638"/>
          <p14:tracePt t="416797" x="2867025" y="2232025"/>
          <p14:tracePt t="416813" x="2589213" y="2303463"/>
          <p14:tracePt t="416829" x="2554288" y="2322513"/>
          <p14:tracePt t="416846" x="2536825" y="2322513"/>
          <p14:tracePt t="416930" x="2571750" y="2322513"/>
          <p14:tracePt t="416943" x="2697163" y="2312988"/>
          <p14:tracePt t="416955" x="2911475" y="2295525"/>
          <p14:tracePt t="416967" x="3152775" y="2295525"/>
          <p14:tracePt t="416979" x="3367088" y="2278063"/>
          <p14:tracePt t="416996" x="3581400" y="2278063"/>
          <p14:tracePt t="417013" x="3768725" y="2278063"/>
          <p14:tracePt t="417029" x="3965575" y="2278063"/>
          <p14:tracePt t="417046" x="4017963" y="2278063"/>
          <p14:tracePt t="417063" x="4071938" y="2278063"/>
          <p14:tracePt t="417079" x="4152900" y="2295525"/>
          <p14:tracePt t="417096" x="4160838" y="2295525"/>
          <p14:tracePt t="417113" x="4179888" y="2295525"/>
          <p14:tracePt t="417150" x="4187825" y="2295525"/>
          <p14:tracePt t="417186" x="4205288" y="2295525"/>
          <p14:tracePt t="417201" x="4214813" y="2295525"/>
          <p14:tracePt t="417212" x="4224338" y="2295525"/>
          <p14:tracePt t="417224" x="4232275" y="2295525"/>
          <p14:tracePt t="417296" x="4197350" y="2295525"/>
          <p14:tracePt t="417307" x="4081463" y="2259013"/>
          <p14:tracePt t="417319" x="3938588" y="2241550"/>
          <p14:tracePt t="417331" x="3741738" y="2206625"/>
          <p14:tracePt t="417346" x="3643313" y="2187575"/>
          <p14:tracePt t="417362" x="3589338" y="2170113"/>
          <p14:tracePt t="417379" x="3544888" y="2160588"/>
          <p14:tracePt t="417396" x="3517900" y="2160588"/>
          <p14:tracePt t="417413" x="3509963" y="2160588"/>
          <p14:tracePt t="417429" x="3446463" y="2152650"/>
          <p14:tracePt t="417446" x="3295650" y="2135188"/>
          <p14:tracePt t="417462" x="2938463" y="2116138"/>
          <p14:tracePt t="417479" x="2795588" y="2125663"/>
          <p14:tracePt t="417497" x="2571750" y="2179638"/>
          <p14:tracePt t="417512" x="2527300" y="2206625"/>
          <p14:tracePt t="417529" x="2509838" y="2206625"/>
          <p14:tracePt t="417548" x="2482850" y="2214563"/>
          <p14:tracePt t="417564" x="2473325" y="2214563"/>
          <p14:tracePt t="417581" x="2465388" y="2214563"/>
          <p14:tracePt t="417597" x="2465388" y="2224088"/>
          <p14:tracePt t="417614" x="2455863" y="2224088"/>
          <p14:tracePt t="417630" x="2455863" y="2232025"/>
          <p14:tracePt t="417666" x="2455863" y="2241550"/>
          <p14:tracePt t="417678" x="2446338" y="2278063"/>
          <p14:tracePt t="417690" x="2374900" y="2374900"/>
          <p14:tracePt t="417701" x="2295525" y="2465388"/>
          <p14:tracePt t="417714" x="2224088" y="2544763"/>
          <p14:tracePt t="417730" x="2116138" y="2660650"/>
          <p14:tracePt t="417747" x="2027238" y="2724150"/>
          <p14:tracePt t="417763" x="1965325" y="2768600"/>
          <p14:tracePt t="417780" x="1955800" y="2768600"/>
          <p14:tracePt t="417821" x="1955800" y="2741613"/>
          <p14:tracePt t="417834" x="1955800" y="2732088"/>
          <p14:tracePt t="417848" x="1955800" y="2724150"/>
          <p14:tracePt t="417864" x="1955800" y="2714625"/>
          <p14:tracePt t="417879" x="1965325" y="2714625"/>
          <p14:tracePt t="417896" x="2009775" y="2714625"/>
          <p14:tracePt t="417912" x="2044700" y="2706688"/>
          <p14:tracePt t="417929" x="2143125" y="2687638"/>
          <p14:tracePt t="417946" x="2384425" y="2652713"/>
          <p14:tracePt t="417962" x="2554288" y="2652713"/>
          <p14:tracePt t="417979" x="2813050" y="2652713"/>
          <p14:tracePt t="424773" x="2776538" y="2652713"/>
          <p14:tracePt t="424785" x="2670175" y="2652713"/>
          <p14:tracePt t="424799" x="2554288" y="2652713"/>
          <p14:tracePt t="424810" x="2500313" y="2652713"/>
          <p14:tracePt t="424822" x="2428875" y="2652713"/>
          <p14:tracePt t="424835" x="2384425" y="2652713"/>
          <p14:tracePt t="424848" x="2374900" y="2652713"/>
          <p14:tracePt t="424864" x="2366963" y="2652713"/>
          <p14:tracePt t="424880" x="2357438" y="2660650"/>
          <p14:tracePt t="424897" x="2312988" y="2687638"/>
          <p14:tracePt t="424914" x="2268538" y="2697163"/>
          <p14:tracePt t="424930" x="2187575" y="2751138"/>
          <p14:tracePt t="424947" x="2152650" y="2778125"/>
          <p14:tracePt t="424964" x="2125663" y="2803525"/>
          <p14:tracePt t="424980" x="2062163" y="2840038"/>
          <p14:tracePt t="424997" x="2017713" y="2867025"/>
          <p14:tracePt t="425014" x="1965325" y="2884488"/>
          <p14:tracePt t="425030" x="1857375" y="2911475"/>
          <p14:tracePt t="425047" x="1803400" y="2928938"/>
          <p14:tracePt t="425065" x="1758950" y="2928938"/>
          <p14:tracePt t="425080" x="1687513" y="2928938"/>
          <p14:tracePt t="425097" x="1652588" y="2928938"/>
          <p14:tracePt t="425114" x="1608138" y="2928938"/>
          <p14:tracePt t="425130" x="1536700" y="2928938"/>
          <p14:tracePt t="425147" x="1490663" y="2928938"/>
          <p14:tracePt t="425164" x="1446213" y="2946400"/>
          <p14:tracePt t="425197" x="1438275" y="2946400"/>
          <p14:tracePt t="425213" x="1438275" y="2965450"/>
          <p14:tracePt t="425271" x="1446213" y="2982913"/>
          <p14:tracePt t="425283" x="1465263" y="3009900"/>
          <p14:tracePt t="425295" x="1482725" y="3036888"/>
          <p14:tracePt t="425307" x="1527175" y="3063875"/>
          <p14:tracePt t="425321" x="1554163" y="3071813"/>
          <p14:tracePt t="425334" x="1571625" y="3081338"/>
          <p14:tracePt t="425347" x="1598613" y="3098800"/>
          <p14:tracePt t="425363" x="1643063" y="3108325"/>
          <p14:tracePt t="425380" x="1660525" y="3125788"/>
          <p14:tracePt t="425398" x="1758950" y="3135313"/>
          <p14:tracePt t="425414" x="1830388" y="3152775"/>
          <p14:tracePt t="425431" x="1965325" y="3160713"/>
          <p14:tracePt t="425448" x="2036763" y="3160713"/>
          <p14:tracePt t="425464" x="2133600" y="3160713"/>
          <p14:tracePt t="425482" x="2393950" y="3160713"/>
          <p14:tracePt t="425498" x="2589213" y="3135313"/>
          <p14:tracePt t="425516" x="3027363" y="3017838"/>
          <p14:tracePt t="425531" x="3241675" y="2955925"/>
          <p14:tracePt t="425549" x="3438525" y="2921000"/>
          <p14:tracePt t="425566" x="3724275" y="2884488"/>
          <p14:tracePt t="425581" x="3803650" y="2884488"/>
          <p14:tracePt t="425598" x="3857625" y="2884488"/>
          <p14:tracePt t="425901" x="3911600" y="2884488"/>
          <p14:tracePt t="425913" x="3965575" y="2884488"/>
          <p14:tracePt t="425925" x="4017963" y="2884488"/>
          <p14:tracePt t="425936" x="4037013" y="2884488"/>
          <p14:tracePt t="425949" x="4062413" y="2884488"/>
          <p14:tracePt t="425964" x="4071938" y="2884488"/>
          <p14:tracePt t="425984" x="4081463" y="2894013"/>
          <p14:tracePt t="426033" x="4062413" y="2894013"/>
          <p14:tracePt t="426044" x="4037013" y="2894013"/>
          <p14:tracePt t="426056" x="3965575" y="2894013"/>
          <p14:tracePt t="426068" x="3867150" y="2911475"/>
          <p14:tracePt t="426082" x="3724275" y="2911475"/>
          <p14:tracePt t="426097" x="3509963" y="2928938"/>
          <p14:tracePt t="426113" x="3295650" y="2955925"/>
          <p14:tracePt t="426131" x="2928938" y="3027363"/>
          <p14:tracePt t="426147" x="2803525" y="3063875"/>
          <p14:tracePt t="426164" x="2679700" y="3116263"/>
          <p14:tracePt t="426445" x="2554288" y="3135313"/>
          <p14:tracePt t="426457" x="2401888" y="3152775"/>
          <p14:tracePt t="426469" x="2214563" y="3197225"/>
          <p14:tracePt t="426483" x="2017713" y="3251200"/>
          <p14:tracePt t="426498" x="1822450" y="3295650"/>
          <p14:tracePt t="426514" x="1652588" y="3349625"/>
          <p14:tracePt t="426531" x="1490663" y="3394075"/>
          <p14:tracePt t="426548" x="1465263" y="3411538"/>
          <p14:tracePt t="426566" x="1446213" y="3411538"/>
          <p14:tracePt t="426649" x="1446213" y="3421063"/>
          <p14:tracePt t="426770" x="1455738" y="3421063"/>
          <p14:tracePt t="426782" x="1482725" y="3421063"/>
          <p14:tracePt t="426793" x="1517650" y="3421063"/>
          <p14:tracePt t="426805" x="1554163" y="3421063"/>
          <p14:tracePt t="426818" x="1608138" y="3421063"/>
          <p14:tracePt t="426831" x="1679575" y="3421063"/>
          <p14:tracePt t="426849" x="1741488" y="3411538"/>
          <p14:tracePt t="426865" x="1830388" y="3384550"/>
          <p14:tracePt t="426881" x="1884363" y="3375025"/>
          <p14:tracePt t="426897" x="1928813" y="3375025"/>
          <p14:tracePt t="426915" x="2017713" y="3357563"/>
          <p14:tracePt t="426931" x="2054225" y="3357563"/>
          <p14:tracePt t="426948" x="2108200" y="3357563"/>
          <p14:tracePt t="426965" x="2214563" y="3357563"/>
          <p14:tracePt t="426982" x="2339975" y="3357563"/>
          <p14:tracePt t="426997" x="2482850" y="3367088"/>
          <p14:tracePt t="427014" x="2847975" y="3411538"/>
          <p14:tracePt t="427030" x="2990850" y="3411538"/>
          <p14:tracePt t="427047" x="3133725" y="3429000"/>
          <p14:tracePt t="427064" x="3446463" y="3446463"/>
          <p14:tracePt t="427080" x="3616325" y="3465513"/>
          <p14:tracePt t="427098" x="3884613" y="3517900"/>
          <p14:tracePt t="427113" x="4010025" y="3536950"/>
          <p14:tracePt t="427130" x="4108450" y="3571875"/>
          <p14:tracePt t="427455" x="4152900" y="3536950"/>
          <p14:tracePt t="427466" x="4214813" y="3492500"/>
          <p14:tracePt t="427478" x="4259263" y="3465513"/>
          <p14:tracePt t="427491" x="4295775" y="3421063"/>
          <p14:tracePt t="427503" x="4340225" y="3394075"/>
          <p14:tracePt t="427514" x="4375150" y="3357563"/>
          <p14:tracePt t="427531" x="4419600" y="3313113"/>
          <p14:tracePt t="427547" x="4456113" y="3286125"/>
          <p14:tracePt t="427565" x="4527550" y="3206750"/>
          <p14:tracePt t="427581" x="4554538" y="3160713"/>
          <p14:tracePt t="427601" x="4581525" y="3089275"/>
          <p14:tracePt t="427615" x="4589463" y="3036888"/>
          <p14:tracePt t="427632" x="4589463" y="2982913"/>
          <p14:tracePt t="427649" x="4608513" y="2884488"/>
          <p14:tracePt t="427665" x="4608513" y="2867025"/>
          <p14:tracePt t="427681" x="4608513" y="2849563"/>
          <p14:tracePt t="427698" x="4608513" y="2830513"/>
          <p14:tracePt t="427743" x="4608513" y="2822575"/>
          <p14:tracePt t="427791" x="4608513" y="2813050"/>
          <p14:tracePt t="427851" x="4598988" y="2803525"/>
          <p14:tracePt t="427863" x="4572000" y="2751138"/>
          <p14:tracePt t="427875" x="4545013" y="2714625"/>
          <p14:tracePt t="427888" x="4527550" y="2687638"/>
          <p14:tracePt t="427900" x="4518025" y="2679700"/>
          <p14:tracePt t="427914" x="4518025" y="2670175"/>
          <p14:tracePt t="427931" x="4510088" y="2670175"/>
          <p14:tracePt t="427949" x="4510088" y="2660650"/>
          <p14:tracePt t="427976" x="4500563" y="2660650"/>
          <p14:tracePt t="428012" x="4491038" y="2660650"/>
          <p14:tracePt t="428058" x="4491038" y="2670175"/>
          <p14:tracePt t="428096" x="4491038" y="2679700"/>
          <p14:tracePt t="428119" x="4491038" y="2687638"/>
          <p14:tracePt t="428133" x="4491038" y="2714625"/>
          <p14:tracePt t="428144" x="4491038" y="2724150"/>
          <p14:tracePt t="428156" x="4491038" y="2741613"/>
          <p14:tracePt t="428168" x="4491038" y="2751138"/>
          <p14:tracePt t="428181" x="4491038" y="2759075"/>
          <p14:tracePt t="428198" x="4491038" y="2768600"/>
          <p14:tracePt t="428215" x="4500563" y="2786063"/>
          <p14:tracePt t="428231" x="4510088" y="2795588"/>
          <p14:tracePt t="428248" x="4518025" y="2803525"/>
          <p14:tracePt t="428265" x="4598988" y="2803525"/>
          <p14:tracePt t="428281" x="4633913" y="2803525"/>
          <p14:tracePt t="428299" x="4724400" y="2803525"/>
          <p14:tracePt t="428314" x="4751388" y="2786063"/>
          <p14:tracePt t="428330" x="4776788" y="2778125"/>
          <p14:tracePt t="428347" x="4813300" y="2724150"/>
          <p14:tracePt t="428364" x="4822825" y="2697163"/>
          <p14:tracePt t="428380" x="4830763" y="2687638"/>
          <p14:tracePt t="428397" x="4848225" y="2670175"/>
          <p14:tracePt t="428414" x="4848225" y="2660650"/>
          <p14:tracePt t="428447" x="4848225" y="2616200"/>
          <p14:tracePt t="428464" x="4848225" y="2589213"/>
          <p14:tracePt t="428480" x="4830763" y="2544763"/>
          <p14:tracePt t="428497" x="4803775" y="2527300"/>
          <p14:tracePt t="428515" x="4786313" y="2517775"/>
          <p14:tracePt t="428530" x="4759325" y="2517775"/>
          <p14:tracePt t="428547" x="4751388" y="2517775"/>
          <p14:tracePt t="428564" x="4741863" y="2517775"/>
          <p14:tracePt t="428580" x="4732338" y="2517775"/>
          <p14:tracePt t="428597" x="4724400" y="2536825"/>
          <p14:tracePt t="428614" x="4660900" y="2598738"/>
          <p14:tracePt t="428630" x="4608513" y="2679700"/>
          <p14:tracePt t="428648" x="4537075" y="2786063"/>
          <p14:tracePt t="428665" x="4527550" y="2803525"/>
          <p14:tracePt t="428681" x="4510088" y="2813050"/>
          <p14:tracePt t="428698" x="4510088" y="2840038"/>
          <p14:tracePt t="428714" x="4518025" y="2857500"/>
          <p14:tracePt t="428731" x="4527550" y="2884488"/>
          <p14:tracePt t="428748" x="4581525" y="2921000"/>
          <p14:tracePt t="428764" x="4598988" y="2938463"/>
          <p14:tracePt t="428782" x="4643438" y="2938463"/>
          <p14:tracePt t="428798" x="4687888" y="2938463"/>
          <p14:tracePt t="428815" x="4705350" y="2928938"/>
          <p14:tracePt t="428831" x="4786313" y="2874963"/>
          <p14:tracePt t="428847" x="4830763" y="2840038"/>
          <p14:tracePt t="428864" x="4857750" y="2795588"/>
          <p14:tracePt t="428881" x="4884738" y="2679700"/>
          <p14:tracePt t="428897" x="4884738" y="2608263"/>
          <p14:tracePt t="428914" x="4822825" y="2509838"/>
          <p14:tracePt t="428930" x="4786313" y="2482850"/>
          <p14:tracePt t="428947" x="4759325" y="2473325"/>
          <p14:tracePt t="428949" x="4751388" y="2473325"/>
          <p14:tracePt t="428964" x="4741863" y="2455863"/>
          <p14:tracePt t="428980" x="4732338" y="2455863"/>
          <p14:tracePt t="428998" x="4714875" y="2465388"/>
          <p14:tracePt t="429015" x="4679950" y="2500313"/>
          <p14:tracePt t="429033" x="4598988" y="2581275"/>
          <p14:tracePt t="429049" x="4572000" y="2635250"/>
          <p14:tracePt t="429065" x="4554538" y="2660650"/>
          <p14:tracePt t="429082" x="4537075" y="2714625"/>
          <p14:tracePt t="429098" x="4537075" y="2724150"/>
          <p14:tracePt t="429114" x="4537075" y="2732088"/>
          <p14:tracePt t="429131" x="4562475" y="2768600"/>
          <p14:tracePt t="429148" x="4581525" y="2778125"/>
          <p14:tracePt t="429165" x="4608513" y="2795588"/>
          <p14:tracePt t="429182" x="4687888" y="2795588"/>
          <p14:tracePt t="429198" x="4724400" y="2786063"/>
          <p14:tracePt t="429215" x="4803775" y="2732088"/>
          <p14:tracePt t="429232" x="4848225" y="2697163"/>
          <p14:tracePt t="429248" x="4867275" y="2670175"/>
          <p14:tracePt t="429265" x="4884738" y="2635250"/>
          <p14:tracePt t="429298" x="4884738" y="2625725"/>
          <p14:tracePt t="429351" x="4857750" y="2625725"/>
          <p14:tracePt t="429364" x="4848225" y="2625725"/>
          <p14:tracePt t="429376" x="4813300" y="2625725"/>
          <p14:tracePt t="429387" x="4776788" y="2625725"/>
          <p14:tracePt t="429400" x="4724400" y="2625725"/>
          <p14:tracePt t="429414" x="4679950" y="2643188"/>
          <p14:tracePt t="429431" x="4643438" y="2670175"/>
          <p14:tracePt t="429447" x="4633913" y="2679700"/>
          <p14:tracePt t="429464" x="4616450" y="2687638"/>
          <p14:tracePt t="429481" x="4616450" y="2697163"/>
          <p14:tracePt t="429497" x="4616450" y="2706688"/>
          <p14:tracePt t="429514" x="4616450" y="2714625"/>
          <p14:tracePt t="429531" x="4616450" y="2732088"/>
          <p14:tracePt t="429547" x="4616450" y="2751138"/>
          <p14:tracePt t="429592" x="4633913" y="2751138"/>
          <p14:tracePt t="429605" x="4679950" y="2732088"/>
          <p14:tracePt t="429617" x="4732338" y="2706688"/>
          <p14:tracePt t="429631" x="4795838" y="2635250"/>
          <p14:tracePt t="429648" x="4857750" y="2589213"/>
          <p14:tracePt t="429665" x="4894263" y="2544763"/>
          <p14:tracePt t="429681" x="4902200" y="2536825"/>
          <p14:tracePt t="429714" x="4875213" y="2473325"/>
          <p14:tracePt t="429732" x="4857750" y="2455863"/>
          <p14:tracePt t="429748" x="4840288" y="2455863"/>
          <p14:tracePt t="429765" x="4795838" y="2446338"/>
          <p14:tracePt t="429782" x="4776788" y="2446338"/>
          <p14:tracePt t="429799" x="4697413" y="2482850"/>
          <p14:tracePt t="429815" x="4652963" y="2509838"/>
          <p14:tracePt t="429834" x="4608513" y="2554288"/>
          <p14:tracePt t="429848" x="4581525" y="2598738"/>
          <p14:tracePt t="429864" x="4581525" y="2635250"/>
          <p14:tracePt t="429881" x="4562475" y="2679700"/>
          <p14:tracePt t="429897" x="4562475" y="2706688"/>
          <p14:tracePt t="429914" x="4562475" y="2714625"/>
          <p14:tracePt t="429931" x="4598988" y="2724150"/>
          <p14:tracePt t="429947" x="4643438" y="2724150"/>
          <p14:tracePt t="429964" x="4751388" y="2706688"/>
          <p14:tracePt t="429981" x="4776788" y="2697163"/>
          <p14:tracePt t="429997" x="4786313" y="2687638"/>
          <p14:tracePt t="430014" x="4795838" y="2679700"/>
          <p14:tracePt t="430047" x="4768850" y="2679700"/>
          <p14:tracePt t="430064" x="4679950" y="2679700"/>
          <p14:tracePt t="430081" x="4527550" y="2724150"/>
          <p14:tracePt t="430097" x="4133850" y="2884488"/>
          <p14:tracePt t="430114" x="3919538" y="2965450"/>
          <p14:tracePt t="430131" x="3724275" y="3036888"/>
          <p14:tracePt t="430148" x="3394075" y="3197225"/>
          <p14:tracePt t="430165" x="3241675" y="3251200"/>
          <p14:tracePt t="430182" x="3009900" y="3357563"/>
          <p14:tracePt t="430198" x="2928938" y="3384550"/>
          <p14:tracePt t="430215" x="2830513" y="3421063"/>
          <p14:tracePt t="430232" x="2643188" y="3492500"/>
          <p14:tracePt t="430248" x="2544763" y="3509963"/>
          <p14:tracePt t="430265" x="2411413" y="3554413"/>
          <p14:tracePt t="430281" x="2366963" y="3554413"/>
          <p14:tracePt t="430298" x="2347913" y="3563938"/>
          <p14:tracePt t="430315" x="2205038" y="3608388"/>
          <p14:tracePt t="430332" x="2133600" y="3625850"/>
          <p14:tracePt t="430348" x="2027238" y="3662363"/>
          <p14:tracePt t="430365" x="1893888" y="3706813"/>
          <p14:tracePt t="430382" x="1866900" y="3714750"/>
          <p14:tracePt t="430399" x="1847850" y="3733800"/>
          <p14:tracePt t="430431" x="1839913" y="3733800"/>
          <p14:tracePt t="430484" x="1839913" y="3724275"/>
          <p14:tracePt t="430510" x="1839913" y="3714750"/>
          <p14:tracePt t="430522" x="1847850" y="3714750"/>
          <p14:tracePt t="430533" x="1874838" y="3697288"/>
          <p14:tracePt t="430548" x="1928813" y="3652838"/>
          <p14:tracePt t="430564" x="2017713" y="3598863"/>
          <p14:tracePt t="430581" x="2179638" y="3517900"/>
          <p14:tracePt t="430598" x="2259013" y="3465513"/>
          <p14:tracePt t="430614" x="2347913" y="3421063"/>
          <p14:tracePt t="430631" x="2527300" y="3349625"/>
          <p14:tracePt t="430648" x="2660650" y="3295650"/>
          <p14:tracePt t="430664" x="2884488" y="3206750"/>
          <p14:tracePt t="430681" x="3009900" y="3170238"/>
          <p14:tracePt t="430697" x="3116263" y="3135313"/>
          <p14:tracePt t="430714" x="3367088" y="3081338"/>
          <p14:tracePt t="430731" x="3509963" y="3044825"/>
          <p14:tracePt t="430751" x="3830638" y="3009900"/>
          <p14:tracePt t="430765" x="3973513" y="2992438"/>
          <p14:tracePt t="430782" x="4098925" y="2973388"/>
          <p14:tracePt t="430800" x="4295775" y="2928938"/>
          <p14:tracePt t="430815" x="4375150" y="2911475"/>
          <p14:tracePt t="430832" x="4438650" y="2874963"/>
          <p14:tracePt t="430849" x="4518025" y="2857500"/>
          <p14:tracePt t="430865" x="4537075" y="2857500"/>
          <p14:tracePt t="430881" x="4562475" y="2857500"/>
          <p14:tracePt t="430898" x="4572000" y="2840038"/>
          <p14:tracePt t="431015" x="4581525" y="2840038"/>
          <p14:tracePt t="431028" x="4589463" y="2849563"/>
          <p14:tracePt t="431039" x="4598988" y="2849563"/>
          <p14:tracePt t="431050" x="4608513" y="2857500"/>
          <p14:tracePt t="431064" x="4633913" y="2867025"/>
          <p14:tracePt t="431081" x="4643438" y="2874963"/>
          <p14:tracePt t="431097" x="4652963" y="2884488"/>
          <p14:tracePt t="431114" x="4670425" y="2894013"/>
          <p14:tracePt t="431147" x="4670425" y="2911475"/>
          <p14:tracePt t="431170" x="4687888" y="2921000"/>
          <p14:tracePt t="431196" x="4687888" y="2928938"/>
          <p14:tracePt t="431221" x="4687888" y="2938463"/>
          <p14:tracePt t="431441" x="4687888" y="2928938"/>
          <p14:tracePt t="431490" x="4679950" y="2928938"/>
          <p14:tracePt t="431501" x="4679950" y="2921000"/>
          <p14:tracePt t="432631" x="4741863" y="2849563"/>
          <p14:tracePt t="432642" x="4857750" y="2714625"/>
          <p14:tracePt t="432654" x="4992688" y="2598738"/>
          <p14:tracePt t="432668" x="5143500" y="2465388"/>
          <p14:tracePt t="432682" x="5303838" y="2349500"/>
          <p14:tracePt t="432699" x="5456238" y="2232025"/>
          <p14:tracePt t="432718" x="5803900" y="1982788"/>
          <p14:tracePt t="432732" x="5884863" y="1920875"/>
          <p14:tracePt t="432749" x="5965825" y="1866900"/>
          <p14:tracePt t="432766" x="6045200" y="1812925"/>
          <p14:tracePt t="432781" x="6064250" y="1803400"/>
          <p14:tracePt t="432798" x="6072188" y="1795463"/>
          <p14:tracePt t="432815" x="6081713" y="1795463"/>
          <p14:tracePt t="432961" x="6081713" y="1803400"/>
          <p14:tracePt t="432995" x="6081713" y="1839913"/>
          <p14:tracePt t="433007" x="6081713" y="1874838"/>
          <p14:tracePt t="433018" x="6064250" y="1928813"/>
          <p14:tracePt t="433031" x="6064250" y="1982788"/>
          <p14:tracePt t="433047" x="6064250" y="2071688"/>
          <p14:tracePt t="433065" x="6064250" y="2125663"/>
          <p14:tracePt t="433081" x="6064250" y="2206625"/>
          <p14:tracePt t="433097" x="6064250" y="2214563"/>
          <p14:tracePt t="433114" x="6064250" y="2232025"/>
          <p14:tracePt t="433131" x="6089650" y="2312988"/>
          <p14:tracePt t="433148" x="6089650" y="2357438"/>
          <p14:tracePt t="433165" x="6089650" y="2401888"/>
          <p14:tracePt t="433181" x="6089650" y="2411413"/>
          <p14:tracePt t="433197" x="6089650" y="2420938"/>
          <p14:tracePt t="433214" x="6099175" y="2420938"/>
          <p14:tracePt t="433238" x="6099175" y="2374900"/>
          <p14:tracePt t="433252" x="6099175" y="2303463"/>
          <p14:tracePt t="433265" x="6099175" y="2179638"/>
          <p14:tracePt t="433282" x="6099175" y="2036763"/>
          <p14:tracePt t="433299" x="6116638" y="1751013"/>
          <p14:tracePt t="433316" x="6135688" y="1670050"/>
          <p14:tracePt t="433332" x="6153150" y="1633538"/>
          <p14:tracePt t="433349" x="6153150" y="1598613"/>
          <p14:tracePt t="433418" x="6143625" y="1633538"/>
          <p14:tracePt t="433430" x="6135688" y="1679575"/>
          <p14:tracePt t="433442" x="6116638" y="1731963"/>
          <p14:tracePt t="433453" x="6108700" y="1768475"/>
          <p14:tracePt t="433466" x="6089650" y="1839913"/>
          <p14:tracePt t="433481" x="6089650" y="1920875"/>
          <p14:tracePt t="433498" x="6089650" y="1992313"/>
          <p14:tracePt t="433515" x="6089650" y="2098675"/>
          <p14:tracePt t="433531" x="6081713" y="2135188"/>
          <p14:tracePt t="433548" x="6081713" y="2143125"/>
          <p14:tracePt t="433564" x="6081713" y="2170113"/>
          <p14:tracePt t="433609" x="6081713" y="2152650"/>
          <p14:tracePt t="433622" x="6081713" y="2116138"/>
          <p14:tracePt t="433635" x="6099175" y="2063750"/>
          <p14:tracePt t="433649" x="6126163" y="1973263"/>
          <p14:tracePt t="433666" x="6143625" y="1938338"/>
          <p14:tracePt t="433683" x="6153150" y="1901825"/>
          <p14:tracePt t="433746" x="6143625" y="1928813"/>
          <p14:tracePt t="433759" x="6099175" y="1992313"/>
          <p14:tracePt t="433771" x="6027738" y="2071688"/>
          <p14:tracePt t="433784" x="5921375" y="2143125"/>
          <p14:tracePt t="433799" x="5830888" y="2232025"/>
          <p14:tracePt t="433816" x="5751513" y="2286000"/>
          <p14:tracePt t="433833" x="5608638" y="2384425"/>
          <p14:tracePt t="433849" x="5545138" y="2411413"/>
          <p14:tracePt t="433867" x="5446713" y="2465388"/>
          <p14:tracePt t="433882" x="5367338" y="2517775"/>
          <p14:tracePt t="433898" x="5303838" y="2563813"/>
          <p14:tracePt t="433915" x="5116513" y="2660650"/>
          <p14:tracePt t="433932" x="5027613" y="2714625"/>
          <p14:tracePt t="433949" x="4946650" y="2751138"/>
          <p14:tracePt t="433951" x="4894263" y="2778125"/>
          <p14:tracePt t="433965" x="4848225" y="2803525"/>
          <p14:tracePt t="433981" x="4813300" y="2830513"/>
          <p14:tracePt t="433999" x="4751388" y="2857500"/>
          <p14:tracePt t="434014" x="4724400" y="2867025"/>
          <p14:tracePt t="434031" x="4697413" y="2884488"/>
          <p14:tracePt t="434048" x="4687888" y="2894013"/>
          <p14:tracePt t="434144" x="4687888" y="2901950"/>
          <p14:tracePt t="434208" x="4687888" y="2911475"/>
          <p14:tracePt t="434233" x="4687888" y="2921000"/>
          <p14:tracePt t="434245" x="4687888" y="2928938"/>
          <p14:tracePt t="434258" x="4687888" y="2938463"/>
          <p14:tracePt t="434271" x="4687888" y="2955925"/>
          <p14:tracePt t="434282" x="4687888" y="2965450"/>
          <p14:tracePt t="434298" x="4687888" y="2973388"/>
          <p14:tracePt t="434315" x="4687888" y="2982913"/>
          <p14:tracePt t="434331" x="4687888" y="2992438"/>
          <p14:tracePt t="434348" x="4687888" y="3000375"/>
          <p14:tracePt t="434364" x="4687888" y="3009900"/>
          <p14:tracePt t="434381" x="4697413" y="3017838"/>
          <p14:tracePt t="434399" x="4705350" y="3036888"/>
          <p14:tracePt t="434415" x="4732338" y="3044825"/>
          <p14:tracePt t="434433" x="4741863" y="3054350"/>
          <p14:tracePt t="434451" x="4759325" y="3063875"/>
          <p14:tracePt t="434465" x="4768850" y="3063875"/>
          <p14:tracePt t="434482" x="4776788" y="3063875"/>
          <p14:tracePt t="434500" x="4786313" y="3063875"/>
          <p14:tracePt t="434516" x="4786313" y="3071813"/>
          <p14:tracePt t="434532" x="4803775" y="3071813"/>
          <p14:tracePt t="434703" x="4786313" y="3071813"/>
          <p14:tracePt t="434715" x="4776788" y="3071813"/>
          <p14:tracePt t="434726" x="4768850" y="3071813"/>
          <p14:tracePt t="434738" x="4759325" y="3071813"/>
          <p14:tracePt t="434762" x="4751388" y="3071813"/>
          <p14:tracePt t="434800" x="4741863" y="3071813"/>
          <p14:tracePt t="434862" x="4724400" y="3071813"/>
          <p14:tracePt t="434947" x="4714875" y="3071813"/>
          <p14:tracePt t="435149" x="4741863" y="3071813"/>
          <p14:tracePt t="435161" x="4759325" y="3071813"/>
          <p14:tracePt t="435174" x="4803775" y="3071813"/>
          <p14:tracePt t="435186" x="4857750" y="3071813"/>
          <p14:tracePt t="435198" x="4875213" y="3071813"/>
          <p14:tracePt t="435215" x="4911725" y="3071813"/>
          <p14:tracePt t="435231" x="4956175" y="3071813"/>
          <p14:tracePt t="435248" x="5027613" y="3071813"/>
          <p14:tracePt t="435264" x="5081588" y="3071813"/>
          <p14:tracePt t="435281" x="5126038" y="3071813"/>
          <p14:tracePt t="435298" x="5197475" y="3054350"/>
          <p14:tracePt t="435315" x="5241925" y="3054350"/>
          <p14:tracePt t="435333" x="5286375" y="3054350"/>
          <p14:tracePt t="435349" x="5322888" y="3054350"/>
          <p14:tracePt t="435366" x="5349875" y="3044825"/>
          <p14:tracePt t="435382" x="5375275" y="3044825"/>
          <p14:tracePt t="435399" x="5394325" y="3036888"/>
          <p14:tracePt t="435417" x="5411788" y="3036888"/>
          <p14:tracePt t="435889" x="5340350" y="3036888"/>
          <p14:tracePt t="435901" x="5197475" y="3036888"/>
          <p14:tracePt t="435916" x="5027613" y="3036888"/>
          <p14:tracePt t="435932" x="4911725" y="3036888"/>
          <p14:tracePt t="435949" x="4732338" y="3036888"/>
          <p14:tracePt t="435966" x="4697413" y="3036888"/>
          <p14:tracePt t="435982" x="4687888" y="3036888"/>
          <p14:tracePt t="435999" x="4670425" y="3027363"/>
          <p14:tracePt t="436035" x="4660900" y="3027363"/>
          <p14:tracePt t="436239" x="4670425" y="3027363"/>
          <p14:tracePt t="436275" x="4679950" y="3027363"/>
          <p14:tracePt t="436310" x="4697413" y="3027363"/>
          <p14:tracePt t="436322" x="4724400" y="3027363"/>
          <p14:tracePt t="436335" x="4759325" y="3027363"/>
          <p14:tracePt t="436349" x="4813300" y="3027363"/>
          <p14:tracePt t="436366" x="4840288" y="3027363"/>
          <p14:tracePt t="436382" x="4884738" y="3009900"/>
          <p14:tracePt t="436399" x="4911725" y="3009900"/>
          <p14:tracePt t="436415" x="4929188" y="3009900"/>
          <p14:tracePt t="436432" x="5018088" y="3009900"/>
          <p14:tracePt t="436449" x="5072063" y="3009900"/>
          <p14:tracePt t="436466" x="5180013" y="3009900"/>
          <p14:tracePt t="436482" x="5224463" y="3000375"/>
          <p14:tracePt t="436499" x="5259388" y="3000375"/>
          <p14:tracePt t="436516" x="5322888" y="3000375"/>
          <p14:tracePt t="436534" x="5357813" y="3000375"/>
          <p14:tracePt t="436552" x="5421313" y="2982913"/>
          <p14:tracePt t="436566" x="5456238" y="2982913"/>
          <p14:tracePt t="436583" x="5483225" y="2982913"/>
          <p14:tracePt t="436599" x="5518150" y="2973388"/>
          <p14:tracePt t="436615" x="5527675" y="2973388"/>
          <p14:tracePt t="436632" x="5537200" y="2973388"/>
          <p14:tracePt t="436665" x="5545138" y="2973388"/>
          <p14:tracePt t="436950" x="5537200" y="2973388"/>
          <p14:tracePt t="436962" x="5500688" y="2973388"/>
          <p14:tracePt t="436975" x="5483225" y="2973388"/>
          <p14:tracePt t="436986" x="5421313" y="2973388"/>
          <p14:tracePt t="436999" x="5349875" y="2973388"/>
          <p14:tracePt t="437016" x="5224463" y="2992438"/>
          <p14:tracePt t="437034" x="4983163" y="3009900"/>
          <p14:tracePt t="437050" x="4929188" y="3009900"/>
          <p14:tracePt t="437067" x="4894263" y="3009900"/>
          <p14:tracePt t="437083" x="4848225" y="3009900"/>
          <p14:tracePt t="437099" x="4840288" y="3009900"/>
          <p14:tracePt t="437116" x="4813300" y="3009900"/>
          <p14:tracePt t="437132" x="4803775" y="3009900"/>
          <p14:tracePt t="437148" x="4786313" y="3009900"/>
          <p14:tracePt t="437165" x="4724400" y="3009900"/>
          <p14:tracePt t="437182" x="4714875" y="3009900"/>
          <p14:tracePt t="437199" x="4705350" y="3009900"/>
          <p14:tracePt t="437215" x="4679950" y="3009900"/>
          <p14:tracePt t="437250" x="4670425" y="3009900"/>
          <p14:tracePt t="437275" x="4660900" y="3009900"/>
          <p14:tracePt t="437345" x="4679950" y="3009900"/>
          <p14:tracePt t="437357" x="4714875" y="3009900"/>
          <p14:tracePt t="437369" x="4768850" y="3009900"/>
          <p14:tracePt t="437382" x="4857750" y="3009900"/>
          <p14:tracePt t="437399" x="4929188" y="3009900"/>
          <p14:tracePt t="437415" x="5027613" y="3009900"/>
          <p14:tracePt t="437432" x="5224463" y="3009900"/>
          <p14:tracePt t="437449" x="5295900" y="3009900"/>
          <p14:tracePt t="437466" x="5384800" y="3009900"/>
          <p14:tracePt t="437482" x="5394325" y="3009900"/>
          <p14:tracePt t="437499" x="5411788" y="3009900"/>
          <p14:tracePt t="437516" x="5421313" y="3027363"/>
          <p14:tracePt t="437552" x="5402263" y="3027363"/>
          <p14:tracePt t="437565" x="5367338" y="3027363"/>
          <p14:tracePt t="437582" x="5295900" y="3027363"/>
          <p14:tracePt t="437599" x="5180013" y="3027363"/>
          <p14:tracePt t="437615" x="4867275" y="3027363"/>
          <p14:tracePt t="437632" x="4724400" y="3027363"/>
          <p14:tracePt t="437649" x="4545013" y="3027363"/>
          <p14:tracePt t="437665" x="4510088" y="3027363"/>
          <p14:tracePt t="437682" x="4500563" y="3027363"/>
          <p14:tracePt t="437698" x="4491038" y="3027363"/>
          <p14:tracePt t="437758" x="4500563" y="3027363"/>
          <p14:tracePt t="437770" x="4510088" y="3027363"/>
          <p14:tracePt t="437781" x="4562475" y="3027363"/>
          <p14:tracePt t="437794" x="4633913" y="3027363"/>
          <p14:tracePt t="437805" x="4751388" y="3017838"/>
          <p14:tracePt t="437817" x="4894263" y="3017838"/>
          <p14:tracePt t="437832" x="4992688" y="3017838"/>
          <p14:tracePt t="437849" x="5064125" y="3017838"/>
          <p14:tracePt t="437865" x="5116513" y="3017838"/>
          <p14:tracePt t="437882" x="5126038" y="3017838"/>
          <p14:tracePt t="437950" x="5081588" y="3017838"/>
          <p14:tracePt t="437962" x="4983163" y="3036888"/>
          <p14:tracePt t="437974" x="4867275" y="3036888"/>
          <p14:tracePt t="437986" x="4741863" y="3071813"/>
          <p14:tracePt t="437999" x="4598988" y="3071813"/>
          <p14:tracePt t="438016" x="4491038" y="3089275"/>
          <p14:tracePt t="438035" x="4419600" y="3089275"/>
          <p14:tracePt t="438049" x="4411663" y="3089275"/>
          <p14:tracePt t="438067" x="4402138" y="3089275"/>
          <p14:tracePt t="438084" x="4384675" y="3063875"/>
          <p14:tracePt t="438099" x="4402138" y="3054350"/>
          <p14:tracePt t="438115" x="4456113" y="3036888"/>
          <p14:tracePt t="438132" x="4633913" y="3009900"/>
          <p14:tracePt t="438148" x="4732338" y="3009900"/>
          <p14:tracePt t="438165" x="4830763" y="2992438"/>
          <p14:tracePt t="438183" x="4965700" y="2973388"/>
          <p14:tracePt t="438199" x="5000625" y="2973388"/>
          <p14:tracePt t="438216" x="5054600" y="2973388"/>
          <p14:tracePt t="438233" x="5116513" y="2973388"/>
          <p14:tracePt t="438249" x="5135563" y="2973388"/>
          <p14:tracePt t="438266" x="5143500" y="2973388"/>
          <p14:tracePt t="438351" x="5108575" y="2973388"/>
          <p14:tracePt t="438366" x="5037138" y="2982913"/>
          <p14:tracePt t="438378" x="4938713" y="2982913"/>
          <p14:tracePt t="438389" x="4840288" y="3000375"/>
          <p14:tracePt t="438400" x="4786313" y="3000375"/>
          <p14:tracePt t="438415" x="4751388" y="3000375"/>
          <p14:tracePt t="438432" x="4741863" y="3000375"/>
          <p14:tracePt t="438495" x="4751388" y="3000375"/>
          <p14:tracePt t="438507" x="4803775" y="3000375"/>
          <p14:tracePt t="438519" x="4857750" y="3000375"/>
          <p14:tracePt t="438533" x="4946650" y="3000375"/>
          <p14:tracePt t="438548" x="5000625" y="3000375"/>
          <p14:tracePt t="438565" x="5072063" y="3000375"/>
          <p14:tracePt t="438582" x="5160963" y="3000375"/>
          <p14:tracePt t="438598" x="5187950" y="3000375"/>
          <p14:tracePt t="438616" x="5207000" y="3000375"/>
          <p14:tracePt t="438704" x="5170488" y="3000375"/>
          <p14:tracePt t="438716" x="5081588" y="3009900"/>
          <p14:tracePt t="438728" x="4956175" y="3054350"/>
          <p14:tracePt t="438741" x="4786313" y="3071813"/>
          <p14:tracePt t="438751" x="4598988" y="3071813"/>
          <p14:tracePt t="438765" x="4402138" y="3089275"/>
          <p14:tracePt t="438782" x="4214813" y="3089275"/>
          <p14:tracePt t="438801" x="3830638" y="3089275"/>
          <p14:tracePt t="438815" x="3670300" y="3089275"/>
          <p14:tracePt t="438832" x="3527425" y="3089275"/>
          <p14:tracePt t="438849" x="3295650" y="3143250"/>
          <p14:tracePt t="439138" x="3152775" y="3160713"/>
          <p14:tracePt t="439150" x="2965450" y="3179763"/>
          <p14:tracePt t="439161" x="2741613" y="3214688"/>
          <p14:tracePt t="439174" x="2527300" y="3232150"/>
          <p14:tracePt t="439186" x="2357438" y="3251200"/>
          <p14:tracePt t="439199" x="2241550" y="3268663"/>
          <p14:tracePt t="439215" x="2160588" y="3286125"/>
          <p14:tracePt t="439232" x="2108200" y="3286125"/>
          <p14:tracePt t="439248" x="2054225" y="3286125"/>
          <p14:tracePt t="439265" x="2044700" y="3286125"/>
          <p14:tracePt t="439416" x="2062163" y="3286125"/>
          <p14:tracePt t="439511" x="2071688" y="3286125"/>
          <p14:tracePt t="439546" x="2089150" y="3286125"/>
          <p14:tracePt t="439559" x="2125663" y="3286125"/>
          <p14:tracePt t="439570" x="2205038" y="3268663"/>
          <p14:tracePt t="439584" x="2303463" y="3232150"/>
          <p14:tracePt t="439599" x="2428875" y="3197225"/>
          <p14:tracePt t="439615" x="2581275" y="3179763"/>
          <p14:tracePt t="439633" x="2803525" y="3125788"/>
          <p14:tracePt t="439650" x="2928938" y="3125788"/>
          <p14:tracePt t="439667" x="3214688" y="3125788"/>
          <p14:tracePt t="439682" x="3384550" y="3135313"/>
          <p14:tracePt t="439699" x="3527425" y="3135313"/>
          <p14:tracePt t="439715" x="3786188" y="3152775"/>
          <p14:tracePt t="439732" x="3867150" y="3152775"/>
          <p14:tracePt t="439749" x="3919538" y="3152775"/>
          <p14:tracePt t="439765" x="4010025" y="3125788"/>
          <p14:tracePt t="439783" x="4054475" y="3108325"/>
          <p14:tracePt t="439801" x="4133850" y="3081338"/>
          <p14:tracePt t="439817" x="4170363" y="3071813"/>
          <p14:tracePt t="439833" x="4205288" y="3054350"/>
          <p14:tracePt t="439850" x="4268788" y="3054350"/>
          <p14:tracePt t="439867" x="4295775" y="3054350"/>
          <p14:tracePt t="439883" x="4367213" y="3054350"/>
          <p14:tracePt t="439899" x="4411663" y="3044825"/>
          <p14:tracePt t="439916" x="4429125" y="3044825"/>
          <p14:tracePt t="439932" x="4473575" y="3044825"/>
          <p14:tracePt t="439949" x="4500563" y="3044825"/>
          <p14:tracePt t="439966" x="4518025" y="3044825"/>
          <p14:tracePt t="439982" x="4527550" y="3044825"/>
          <p14:tracePt t="439999" x="4554538" y="3044825"/>
          <p14:tracePt t="440016" x="4598988" y="3044825"/>
          <p14:tracePt t="440033" x="4608513" y="3044825"/>
          <p14:tracePt t="440049" x="4625975" y="3044825"/>
          <p14:tracePt t="440067" x="4660900" y="3044825"/>
          <p14:tracePt t="440084" x="4670425" y="3044825"/>
          <p14:tracePt t="440099" x="4679950" y="3044825"/>
          <p14:tracePt t="440549" x="4705350" y="3009900"/>
          <p14:tracePt t="440562" x="4724400" y="2955925"/>
          <p14:tracePt t="440574" x="4751388" y="2894013"/>
          <p14:tracePt t="440586" x="4759325" y="2857500"/>
          <p14:tracePt t="440600" x="4776788" y="2803525"/>
          <p14:tracePt t="440616" x="4795838" y="2724150"/>
          <p14:tracePt t="440634" x="4795838" y="2598738"/>
          <p14:tracePt t="440650" x="4786313" y="2571750"/>
          <p14:tracePt t="440666" x="4786313" y="2544763"/>
          <p14:tracePt t="440683" x="4776788" y="2536825"/>
          <p14:tracePt t="440700" x="4776788" y="2527300"/>
          <p14:tracePt t="440733" x="4776788" y="2517775"/>
          <p14:tracePt t="440899" x="4776788" y="2527300"/>
          <p14:tracePt t="440935" x="4776788" y="2536825"/>
          <p14:tracePt t="440959" x="4776788" y="2554288"/>
          <p14:tracePt t="440983" x="4776788" y="2581275"/>
          <p14:tracePt t="440995" x="4776788" y="2625725"/>
          <p14:tracePt t="441007" x="4768850" y="2679700"/>
          <p14:tracePt t="441020" x="4768850" y="2714625"/>
          <p14:tracePt t="441034" x="4768850" y="2751138"/>
          <p14:tracePt t="441050" x="4751388" y="2795588"/>
          <p14:tracePt t="441068" x="4741863" y="2857500"/>
          <p14:tracePt t="441083" x="4741863" y="2874963"/>
          <p14:tracePt t="441100" x="4724400" y="2884488"/>
          <p14:tracePt t="441118" x="4714875" y="2938463"/>
          <p14:tracePt t="441134" x="4705350" y="2955925"/>
          <p14:tracePt t="441149" x="4705350" y="2965450"/>
          <p14:tracePt t="441166" x="4697413" y="2982913"/>
          <p14:tracePt t="441182" x="4697413" y="2992438"/>
          <p14:tracePt t="441276" x="4697413" y="2973388"/>
          <p14:tracePt t="441287" x="4697413" y="2965450"/>
          <p14:tracePt t="441300" x="4705350" y="2921000"/>
          <p14:tracePt t="441316" x="4759325" y="2840038"/>
          <p14:tracePt t="441333" x="4795838" y="2714625"/>
          <p14:tracePt t="441350" x="4875213" y="2500313"/>
          <p14:tracePt t="441367" x="4894263" y="2465388"/>
          <p14:tracePt t="441384" x="4902200" y="2438400"/>
          <p14:tracePt t="441399" x="4902200" y="2420938"/>
          <p14:tracePt t="441447" x="4894263" y="2428875"/>
          <p14:tracePt t="441460" x="4867275" y="2455863"/>
          <p14:tracePt t="441471" x="4822825" y="2500313"/>
          <p14:tracePt t="441484" x="4776788" y="2563813"/>
          <p14:tracePt t="441499" x="4724400" y="2643188"/>
          <p14:tracePt t="441516" x="4697413" y="2706688"/>
          <p14:tracePt t="441533" x="4670425" y="2822575"/>
          <p14:tracePt t="441549" x="4670425" y="2840038"/>
          <p14:tracePt t="441566" x="4670425" y="2849563"/>
          <p14:tracePt t="441583" x="4670425" y="2867025"/>
          <p14:tracePt t="441628" x="4670425" y="2857500"/>
          <p14:tracePt t="441640" x="4687888" y="2830513"/>
          <p14:tracePt t="441652" x="4732338" y="2732088"/>
          <p14:tracePt t="441666" x="4786313" y="2625725"/>
          <p14:tracePt t="441682" x="4840288" y="2500313"/>
          <p14:tracePt t="441699" x="4867275" y="2438400"/>
          <p14:tracePt t="441716" x="4894263" y="2393950"/>
          <p14:tracePt t="441732" x="4894263" y="2384425"/>
          <p14:tracePt t="441810" x="4894263" y="2420938"/>
          <p14:tracePt t="441822" x="4857750" y="2473325"/>
          <p14:tracePt t="441835" x="4840288" y="2500313"/>
          <p14:tracePt t="441848" x="4822825" y="2536825"/>
          <p14:tracePt t="441859" x="4813300" y="2544763"/>
          <p14:tracePt t="441871" x="4803775" y="2554288"/>
          <p14:tracePt t="441883" x="4803775" y="2571750"/>
          <p14:tracePt t="441930" x="4803775" y="2563813"/>
          <p14:tracePt t="441942" x="4803775" y="2554288"/>
          <p14:tracePt t="441954" x="4813300" y="2544763"/>
          <p14:tracePt t="441967" x="4813300" y="2536825"/>
          <p14:tracePt t="441991" x="4822825" y="2536825"/>
          <p14:tracePt t="442127" x="4830763" y="2527300"/>
          <p14:tracePt t="442139" x="4857750" y="2517775"/>
          <p14:tracePt t="442152" x="4894263" y="2500313"/>
          <p14:tracePt t="442167" x="4938713" y="2492375"/>
          <p14:tracePt t="442183" x="4965700" y="2465388"/>
          <p14:tracePt t="442199" x="4983163" y="2455863"/>
          <p14:tracePt t="442216" x="4992688" y="2446338"/>
          <p14:tracePt t="442282" x="4992688" y="2455863"/>
          <p14:tracePt t="442293" x="4965700" y="2492375"/>
          <p14:tracePt t="442305" x="4938713" y="2517775"/>
          <p14:tracePt t="442318" x="4911725" y="2544763"/>
          <p14:tracePt t="442333" x="4884738" y="2563813"/>
          <p14:tracePt t="442349" x="4875213" y="2589213"/>
          <p14:tracePt t="442367" x="4867275" y="2598738"/>
          <p14:tracePt t="442383" x="4867275" y="2608263"/>
          <p14:tracePt t="442475" x="4875213" y="2608263"/>
          <p14:tracePt t="442488" x="4902200" y="2608263"/>
          <p14:tracePt t="442501" x="4938713" y="2625725"/>
          <p14:tracePt t="442517" x="4983163" y="2625725"/>
          <p14:tracePt t="442533" x="5000625" y="2635250"/>
          <p14:tracePt t="442550" x="5054600" y="2652713"/>
          <p14:tracePt t="442567" x="5064125" y="2652713"/>
          <p14:tracePt t="442584" x="5081588" y="2660650"/>
          <p14:tracePt t="442621" x="5081588" y="2670175"/>
          <p14:tracePt t="442645" x="5072063" y="2679700"/>
          <p14:tracePt t="442657" x="5010150" y="2706688"/>
          <p14:tracePt t="442669" x="4902200" y="2759075"/>
          <p14:tracePt t="442683" x="4759325" y="2822575"/>
          <p14:tracePt t="442700" x="4562475" y="2874963"/>
          <p14:tracePt t="442719" x="4071938" y="2973388"/>
          <p14:tracePt t="442733" x="3813175" y="3000375"/>
          <p14:tracePt t="442750" x="3581400" y="3000375"/>
          <p14:tracePt t="442766" x="3170238" y="3000375"/>
          <p14:tracePt t="442783" x="3027363" y="2992438"/>
          <p14:tracePt t="442802" x="2813050" y="2992438"/>
          <p14:tracePt t="442817" x="2759075" y="2992438"/>
          <p14:tracePt t="442833" x="2732088" y="2992438"/>
          <p14:tracePt t="442850" x="2714625" y="2982913"/>
          <p14:tracePt t="442883" x="2705100" y="2982913"/>
          <p14:tracePt t="442943" x="2714625" y="2982913"/>
          <p14:tracePt t="442967" x="2724150" y="2982913"/>
          <p14:tracePt t="442979" x="2732088" y="2982913"/>
          <p14:tracePt t="443016" x="2732088" y="2992438"/>
          <p14:tracePt t="443028" x="2732088" y="3000375"/>
          <p14:tracePt t="443041" x="2724150" y="3009900"/>
          <p14:tracePt t="443053" x="2660650" y="3036888"/>
          <p14:tracePt t="443066" x="2527300" y="3089275"/>
          <p14:tracePt t="443082" x="2384425" y="3143250"/>
          <p14:tracePt t="443099" x="2232025" y="3187700"/>
          <p14:tracePt t="443115" x="2009775" y="3179763"/>
          <p14:tracePt t="443132" x="1928813" y="3089275"/>
          <p14:tracePt t="443149" x="1731963" y="2759075"/>
          <p14:tracePt t="443166" x="1697038" y="2544763"/>
          <p14:tracePt t="443182" x="1697038" y="2303463"/>
          <p14:tracePt t="443199" x="1795463" y="1965325"/>
          <p14:tracePt t="443215" x="1847850" y="1857375"/>
          <p14:tracePt t="443235" x="1893888" y="1768475"/>
          <p14:tracePt t="443250" x="1901825" y="1758950"/>
          <p14:tracePt t="443283" x="1911350" y="1758950"/>
          <p14:tracePt t="443318" x="1919288" y="1758950"/>
          <p14:tracePt t="443331" x="1946275" y="1776413"/>
          <p14:tracePt t="443342" x="1955800" y="1795463"/>
          <p14:tracePt t="443353" x="1965325" y="1812925"/>
          <p14:tracePt t="443367" x="1982788" y="1830388"/>
          <p14:tracePt t="443382" x="2009775" y="1874838"/>
          <p14:tracePt t="443399" x="2017713" y="1911350"/>
          <p14:tracePt t="443416" x="2036763" y="1973263"/>
          <p14:tracePt t="443433" x="2044700" y="2009775"/>
          <p14:tracePt t="443449" x="2054225" y="2017713"/>
          <p14:tracePt t="443466" x="2054225" y="2036763"/>
          <p14:tracePt t="443524" x="2054225" y="2027238"/>
          <p14:tracePt t="443536" x="2071688" y="2000250"/>
          <p14:tracePt t="443548" x="2081213" y="1938338"/>
          <p14:tracePt t="443559" x="2108200" y="1901825"/>
          <p14:tracePt t="443571" x="2116138" y="1874838"/>
          <p14:tracePt t="443584" x="2133600" y="1849438"/>
          <p14:tracePt t="443599" x="2133600" y="1839913"/>
          <p14:tracePt t="443619" x="2143125" y="1839913"/>
          <p14:tracePt t="443670" x="2143125" y="1866900"/>
          <p14:tracePt t="443682" x="2143125" y="1920875"/>
          <p14:tracePt t="443694" x="2143125" y="1955800"/>
          <p14:tracePt t="443707" x="2143125" y="1982788"/>
          <p14:tracePt t="443719" x="2143125" y="2009775"/>
          <p14:tracePt t="443733" x="2143125" y="2017713"/>
          <p14:tracePt t="443778" x="2152650" y="2017713"/>
          <p14:tracePt t="443824" x="2152650" y="2000250"/>
          <p14:tracePt t="443837" x="2152650" y="1992313"/>
          <p14:tracePt t="443850" x="2152650" y="1982788"/>
          <p14:tracePt t="443861" x="2152650" y="1965325"/>
          <p14:tracePt t="443874" x="2152650" y="1955800"/>
          <p14:tracePt t="443886" x="2152650" y="1938338"/>
          <p14:tracePt t="443946" x="2152650" y="1946275"/>
          <p14:tracePt t="443958" x="2152650" y="1965325"/>
          <p14:tracePt t="443971" x="2152650" y="2000250"/>
          <p14:tracePt t="443984" x="2152650" y="2089150"/>
          <p14:tracePt t="444000" x="2152650" y="2232025"/>
          <p14:tracePt t="444018" x="2160588" y="2401888"/>
          <p14:tracePt t="444033" x="2160588" y="2786063"/>
          <p14:tracePt t="444050" x="2160588" y="2928938"/>
          <p14:tracePt t="444068" x="2160588" y="3081338"/>
          <p14:tracePt t="444084" x="2160588" y="3098800"/>
          <p14:tracePt t="444099" x="2160588" y="3125788"/>
          <p14:tracePt t="444116" x="2170113" y="3152775"/>
          <p14:tracePt t="444133" x="2187575" y="3179763"/>
          <p14:tracePt t="444149" x="2187575" y="3187700"/>
          <p14:tracePt t="444166" x="2205038" y="3197225"/>
          <p14:tracePt t="444199" x="2205038" y="3214688"/>
          <p14:tracePt t="444216" x="2214563" y="3214688"/>
          <p14:tracePt t="444262" x="2214563" y="3224213"/>
          <p14:tracePt t="444297" x="2214563" y="3232150"/>
          <p14:tracePt t="444427" x="2232025" y="3232150"/>
          <p14:tracePt t="444439" x="2286000" y="3232150"/>
          <p14:tracePt t="444451" x="2357438" y="3232150"/>
          <p14:tracePt t="444466" x="2482850" y="3224213"/>
          <p14:tracePt t="444483" x="2652713" y="3206750"/>
          <p14:tracePt t="444499" x="2847975" y="3170238"/>
          <p14:tracePt t="444516" x="3232150" y="3108325"/>
          <p14:tracePt t="444532" x="3429000" y="3071813"/>
          <p14:tracePt t="444550" x="3857625" y="3027363"/>
          <p14:tracePt t="444567" x="4044950" y="3009900"/>
          <p14:tracePt t="444583" x="4187825" y="3009900"/>
          <p14:tracePt t="444600" x="4411663" y="3009900"/>
          <p14:tracePt t="444617" x="4483100" y="3017838"/>
          <p14:tracePt t="444634" x="4616450" y="3044825"/>
          <p14:tracePt t="444650" x="4652963" y="3063875"/>
          <p14:tracePt t="444666" x="4714875" y="3071813"/>
          <p14:tracePt t="444682" x="4732338" y="3089275"/>
          <p14:tracePt t="444699" x="4759325" y="3098800"/>
          <p14:tracePt t="444716" x="4768850" y="3098800"/>
          <p14:tracePt t="444749" x="4776788" y="3108325"/>
          <p14:tracePt t="444766" x="4786313" y="3116263"/>
          <p14:tracePt t="444784" x="4884738" y="3125788"/>
          <p14:tracePt t="444800" x="4946650" y="3143250"/>
          <p14:tracePt t="444817" x="5089525" y="3143250"/>
          <p14:tracePt t="444834" x="5160963" y="3143250"/>
          <p14:tracePt t="444852" x="5278438" y="3108325"/>
          <p14:tracePt t="444867" x="5322888" y="3098800"/>
          <p14:tracePt t="444883" x="5340350" y="3081338"/>
          <p14:tracePt t="444899" x="5421313" y="3054350"/>
          <p14:tracePt t="444916" x="5446713" y="3044825"/>
          <p14:tracePt t="444932" x="5473700" y="3036888"/>
          <p14:tracePt t="444949" x="5518150" y="3017838"/>
          <p14:tracePt t="445217" x="5554663" y="3017838"/>
          <p14:tracePt t="445228" x="5589588" y="3017838"/>
          <p14:tracePt t="445241" x="5643563" y="3017838"/>
          <p14:tracePt t="445253" x="5707063" y="3027363"/>
          <p14:tracePt t="445266" x="5759450" y="3027363"/>
          <p14:tracePt t="445283" x="5813425" y="3036888"/>
          <p14:tracePt t="445300" x="5884863" y="3036888"/>
          <p14:tracePt t="445316" x="5894388" y="3036888"/>
          <p14:tracePt t="445332" x="5902325" y="3036888"/>
          <p14:tracePt t="445350" x="5929313" y="3036888"/>
          <p14:tracePt t="445366" x="5938838" y="3027363"/>
          <p14:tracePt t="445383" x="5946775" y="3000375"/>
          <p14:tracePt t="445399" x="5992813" y="2938463"/>
          <p14:tracePt t="445416" x="6000750" y="2901950"/>
          <p14:tracePt t="445432" x="6000750" y="2874963"/>
          <p14:tracePt t="445449" x="6010275" y="2857500"/>
          <p14:tracePt t="445481" x="6000750" y="2857500"/>
          <p14:tracePt t="445493" x="5946775" y="2857500"/>
          <p14:tracePt t="445507" x="5894388" y="2857500"/>
          <p14:tracePt t="445520" x="5822950" y="2857500"/>
          <p14:tracePt t="445533" x="5741988" y="2894013"/>
          <p14:tracePt t="445550" x="5697538" y="2921000"/>
          <p14:tracePt t="445567" x="5670550" y="2928938"/>
          <p14:tracePt t="445583" x="5661025" y="2955925"/>
          <p14:tracePt t="445600" x="5661025" y="2965450"/>
          <p14:tracePt t="445616" x="5661025" y="2982913"/>
          <p14:tracePt t="445653" x="5661025" y="2992438"/>
          <p14:tracePt t="445667" x="5661025" y="3000375"/>
          <p14:tracePt t="445683" x="5661025" y="3009900"/>
          <p14:tracePt t="445701" x="5715000" y="3063875"/>
          <p14:tracePt t="445717" x="5778500" y="3089275"/>
          <p14:tracePt t="445733" x="5849938" y="3108325"/>
          <p14:tracePt t="445750" x="6000750" y="3125788"/>
          <p14:tracePt t="445767" x="6045200" y="3125788"/>
          <p14:tracePt t="445784" x="6116638" y="3108325"/>
          <p14:tracePt t="445800" x="6143625" y="3081338"/>
          <p14:tracePt t="445817" x="6161088" y="3054350"/>
          <p14:tracePt t="445834" x="6180138" y="3017838"/>
          <p14:tracePt t="445850" x="6180138" y="3000375"/>
          <p14:tracePt t="445868" x="6180138" y="2965450"/>
          <p14:tracePt t="445884" x="6180138" y="2911475"/>
          <p14:tracePt t="445917" x="6180138" y="2901950"/>
          <p14:tracePt t="445934" x="6180138" y="2894013"/>
          <p14:tracePt t="445951" x="6153150" y="2884488"/>
          <p14:tracePt t="445967" x="6089650" y="2867025"/>
          <p14:tracePt t="445983" x="6072188" y="2867025"/>
          <p14:tracePt t="446000" x="6037263" y="2867025"/>
          <p14:tracePt t="446016" x="6010275" y="2874963"/>
          <p14:tracePt t="446032" x="6000750" y="2874963"/>
          <p14:tracePt t="446049" x="5992813" y="2894013"/>
          <p14:tracePt t="446066" x="5983288" y="2928938"/>
          <p14:tracePt t="446082" x="5965825" y="2955925"/>
          <p14:tracePt t="446099" x="5929313" y="3036888"/>
          <p14:tracePt t="446116" x="5929313" y="3054350"/>
          <p14:tracePt t="446135" x="5921375" y="3071813"/>
          <p14:tracePt t="446150" x="5921375" y="3089275"/>
          <p14:tracePt t="446167" x="5921375" y="3098800"/>
          <p14:tracePt t="446184" x="5921375" y="3108325"/>
          <p14:tracePt t="446206" x="5929313" y="3116263"/>
          <p14:tracePt t="446219" x="5938838" y="3116263"/>
          <p14:tracePt t="446233" x="5946775" y="3125788"/>
          <p14:tracePt t="446250" x="5973763" y="3125788"/>
          <p14:tracePt t="446266" x="6037263" y="3125788"/>
          <p14:tracePt t="446283" x="6089650" y="3125788"/>
          <p14:tracePt t="446301" x="6188075" y="3063875"/>
          <p14:tracePt t="446316" x="6215063" y="3027363"/>
          <p14:tracePt t="446333" x="6224588" y="3000375"/>
          <p14:tracePt t="446350" x="6242050" y="2982913"/>
          <p14:tracePt t="446367" x="6242050" y="2955925"/>
          <p14:tracePt t="446385" x="6259513" y="2928938"/>
          <p14:tracePt t="446400" x="6259513" y="2901950"/>
          <p14:tracePt t="446416" x="6259513" y="2894013"/>
          <p14:tracePt t="446433" x="6259513" y="2874963"/>
          <p14:tracePt t="446450" x="6259513" y="2867025"/>
          <p14:tracePt t="446479" x="6259513" y="2849563"/>
          <p14:tracePt t="446491" x="6232525" y="2849563"/>
          <p14:tracePt t="446503" x="6188075" y="2840038"/>
          <p14:tracePt t="446516" x="6153150" y="2830513"/>
          <p14:tracePt t="446533" x="6116638" y="2830513"/>
          <p14:tracePt t="446549" x="6072188" y="2830513"/>
          <p14:tracePt t="446566" x="6045200" y="2830513"/>
          <p14:tracePt t="446583" x="6037263" y="2830513"/>
          <p14:tracePt t="446599" x="6018213" y="2830513"/>
          <p14:tracePt t="446616" x="6010275" y="2830513"/>
          <p14:tracePt t="446649" x="5965825" y="2840038"/>
          <p14:tracePt t="446666" x="5938838" y="2857500"/>
          <p14:tracePt t="446682" x="5902325" y="2867025"/>
          <p14:tracePt t="446699" x="5867400" y="2901950"/>
          <p14:tracePt t="446716" x="5840413" y="2911475"/>
          <p14:tracePt t="446734" x="5822950" y="2921000"/>
          <p14:tracePt t="446750" x="5813425" y="2938463"/>
          <p14:tracePt t="446783" x="5813425" y="2946400"/>
          <p14:tracePt t="446804" x="5813425" y="2955925"/>
          <p14:tracePt t="446817" x="5813425" y="2965450"/>
          <p14:tracePt t="446833" x="5813425" y="2973388"/>
          <p14:tracePt t="446850" x="5813425" y="2982913"/>
          <p14:tracePt t="446866" x="5813425" y="3000375"/>
          <p14:tracePt t="446883" x="5813425" y="3027363"/>
          <p14:tracePt t="446900" x="5830888" y="3063875"/>
          <p14:tracePt t="446916" x="5840413" y="3081338"/>
          <p14:tracePt t="446933" x="5867400" y="3108325"/>
          <p14:tracePt t="446950" x="5884863" y="3125788"/>
          <p14:tracePt t="446974" x="5894388" y="3125788"/>
          <p14:tracePt t="446997" x="5921375" y="3125788"/>
          <p14:tracePt t="447009" x="5956300" y="3125788"/>
          <p14:tracePt t="447021" x="5992813" y="3125788"/>
          <p14:tracePt t="447033" x="6045200" y="3108325"/>
          <p14:tracePt t="447050" x="6108700" y="3081338"/>
          <p14:tracePt t="447067" x="6135688" y="3071813"/>
          <p14:tracePt t="447083" x="6170613" y="3044825"/>
          <p14:tracePt t="447100" x="6180138" y="3027363"/>
          <p14:tracePt t="447118" x="6207125" y="2965450"/>
          <p14:tracePt t="447133" x="6207125" y="2938463"/>
          <p14:tracePt t="447150" x="6207125" y="2928938"/>
          <p14:tracePt t="447167" x="6207125" y="2884488"/>
          <p14:tracePt t="447183" x="6207125" y="2874963"/>
          <p14:tracePt t="447200" x="6207125" y="2867025"/>
          <p14:tracePt t="447216" x="6188075" y="2849563"/>
          <p14:tracePt t="447233" x="6180138" y="2849563"/>
          <p14:tracePt t="447266" x="6161088" y="2849563"/>
          <p14:tracePt t="447284" x="6126163" y="2849563"/>
          <p14:tracePt t="447302" x="6037263" y="2849563"/>
          <p14:tracePt t="447317" x="5983288" y="2857500"/>
          <p14:tracePt t="447334" x="5956300" y="2867025"/>
          <p14:tracePt t="447350" x="5894388" y="2894013"/>
          <p14:tracePt t="447367" x="5884863" y="2894013"/>
          <p14:tracePt t="447400" x="5884863" y="2901950"/>
          <p14:tracePt t="447423" x="5884863" y="2928938"/>
          <p14:tracePt t="447436" x="5867400" y="2955925"/>
          <p14:tracePt t="447450" x="5857875" y="2973388"/>
          <p14:tracePt t="447467" x="5849938" y="2982913"/>
          <p14:tracePt t="447483" x="5830888" y="3036888"/>
          <p14:tracePt t="447500" x="5830888" y="3044825"/>
          <p14:tracePt t="447516" x="5830888" y="3054350"/>
          <p14:tracePt t="447533" x="5830888" y="3063875"/>
          <p14:tracePt t="447566" x="5830888" y="3071813"/>
          <p14:tracePt t="447584" x="5840413" y="3081338"/>
          <p14:tracePt t="447604" x="5849938" y="3089275"/>
          <p14:tracePt t="447626" x="5857875" y="3089275"/>
          <p14:tracePt t="447638" x="5867400" y="3089275"/>
          <p14:tracePt t="447651" x="5902325" y="3089275"/>
          <p14:tracePt t="447667" x="5956300" y="3063875"/>
          <p14:tracePt t="447684" x="6000750" y="3017838"/>
          <p14:tracePt t="447700" x="6072188" y="2938463"/>
          <p14:tracePt t="447717" x="6089650" y="2928938"/>
          <p14:tracePt t="447736" x="6099175" y="2901950"/>
          <p14:tracePt t="447841" x="6099175" y="2911475"/>
          <p14:tracePt t="447854" x="6089650" y="2921000"/>
          <p14:tracePt t="447867" x="6081713" y="2928938"/>
          <p14:tracePt t="447888" x="6072188" y="2938463"/>
          <p14:tracePt t="447926" x="6064250" y="2946400"/>
          <p14:tracePt t="447938" x="6054725" y="2955925"/>
          <p14:tracePt t="447952" x="6054725" y="2965450"/>
          <p14:tracePt t="447966" x="6054725" y="2982913"/>
          <p14:tracePt t="447983" x="6037263" y="2982913"/>
          <p14:tracePt t="449930" x="6027738" y="2982913"/>
          <p14:tracePt t="450013" x="6018213" y="2982913"/>
          <p14:tracePt t="450049" x="6010275" y="2982913"/>
          <p14:tracePt t="450062" x="6000750" y="2982913"/>
          <p14:tracePt t="450073" x="5992813" y="2992438"/>
          <p14:tracePt t="450086" x="5956300" y="3009900"/>
          <p14:tracePt t="450100" x="5929313" y="3027363"/>
          <p14:tracePt t="450116" x="5902325" y="3036888"/>
          <p14:tracePt t="450134" x="5867400" y="3044825"/>
          <p14:tracePt t="450150" x="5857875" y="3063875"/>
          <p14:tracePt t="450167" x="5849938" y="3063875"/>
          <p14:tracePt t="450201" x="5840413" y="3063875"/>
          <p14:tracePt t="450231" x="5830888" y="3063875"/>
          <p14:tracePt t="450716" x="5830888" y="3071813"/>
          <p14:tracePt t="450740" x="5830888" y="3081338"/>
          <p14:tracePt t="450895" x="5830888" y="3071813"/>
          <p14:tracePt t="450907" x="5830888" y="3054350"/>
          <p14:tracePt t="450919" x="5857875" y="3017838"/>
          <p14:tracePt t="450933" x="5884863" y="2965450"/>
          <p14:tracePt t="450950" x="5911850" y="2911475"/>
          <p14:tracePt t="450968" x="5965825" y="2803525"/>
          <p14:tracePt t="450984" x="5983288" y="2786063"/>
          <p14:tracePt t="451001" x="5992813" y="2778125"/>
          <p14:tracePt t="451018" x="5992813" y="2759075"/>
          <p14:tracePt t="452042" x="5938838" y="2768600"/>
          <p14:tracePt t="452055" x="5830888" y="2803525"/>
          <p14:tracePt t="452067" x="5707063" y="2822575"/>
          <p14:tracePt t="452080" x="5581650" y="2857500"/>
          <p14:tracePt t="452093" x="5465763" y="2874963"/>
          <p14:tracePt t="452104" x="5340350" y="2894013"/>
          <p14:tracePt t="452128" x="5081588" y="2911475"/>
          <p14:tracePt t="452140" x="4973638" y="2928938"/>
          <p14:tracePt t="452152" x="4921250" y="2938463"/>
          <p14:tracePt t="452167" x="4867275" y="2955925"/>
          <p14:tracePt t="452184" x="4830763" y="2965450"/>
          <p14:tracePt t="452201" x="4795838" y="2965450"/>
          <p14:tracePt t="452218" x="4786313" y="2965450"/>
          <p14:tracePt t="452393" x="4813300" y="2955925"/>
          <p14:tracePt t="452405" x="4848225" y="2928938"/>
          <p14:tracePt t="452418" x="4929188" y="2867025"/>
          <p14:tracePt t="452434" x="5037138" y="2778125"/>
          <p14:tracePt t="452453" x="5278438" y="2571750"/>
          <p14:tracePt t="452468" x="5367338" y="2482850"/>
          <p14:tracePt t="452484" x="5456238" y="2393950"/>
          <p14:tracePt t="452501" x="5599113" y="2197100"/>
          <p14:tracePt t="452518" x="5661025" y="2116138"/>
          <p14:tracePt t="452536" x="5768975" y="1928813"/>
          <p14:tracePt t="452551" x="5795963" y="1866900"/>
          <p14:tracePt t="452567" x="5822950" y="1803400"/>
          <p14:tracePt t="452584" x="5849938" y="1768475"/>
          <p14:tracePt t="452600" x="5849938" y="1758950"/>
          <p14:tracePt t="452680" x="5849938" y="1785938"/>
          <p14:tracePt t="452692" x="5849938" y="1857375"/>
          <p14:tracePt t="452704" x="5849938" y="1982788"/>
          <p14:tracePt t="452717" x="5867400" y="2143125"/>
          <p14:tracePt t="452733" x="5867400" y="2339975"/>
          <p14:tracePt t="452750" x="5867400" y="2482850"/>
          <p14:tracePt t="452767" x="5884863" y="2652713"/>
          <p14:tracePt t="452783" x="5884863" y="2679700"/>
          <p14:tracePt t="452800" x="5884863" y="2687638"/>
          <p14:tracePt t="452846" x="5894388" y="2679700"/>
          <p14:tracePt t="452859" x="5902325" y="2616200"/>
          <p14:tracePt t="452870" x="5938838" y="2536825"/>
          <p14:tracePt t="452883" x="5956300" y="2420938"/>
          <p14:tracePt t="452900" x="5973763" y="2295525"/>
          <p14:tracePt t="452917" x="5973763" y="2152650"/>
          <p14:tracePt t="452933" x="5973763" y="1938338"/>
          <p14:tracePt t="452950" x="5973763" y="1857375"/>
          <p14:tracePt t="452967" x="5973763" y="1822450"/>
          <p14:tracePt t="452983" x="5973763" y="1803400"/>
          <p14:tracePt t="453064" x="5973763" y="1839913"/>
          <p14:tracePt t="453076" x="5973763" y="1928813"/>
          <p14:tracePt t="453088" x="5992813" y="2027238"/>
          <p14:tracePt t="453101" x="6010275" y="2152650"/>
          <p14:tracePt t="453118" x="6027738" y="2251075"/>
          <p14:tracePt t="453134" x="6027738" y="2303463"/>
          <p14:tracePt t="453150" x="6027738" y="2339975"/>
          <p14:tracePt t="453221" x="6027738" y="2330450"/>
          <p14:tracePt t="453233" x="6027738" y="2251075"/>
          <p14:tracePt t="453245" x="6027738" y="2081213"/>
          <p14:tracePt t="453257" x="6027738" y="1920875"/>
          <p14:tracePt t="453269" x="6027738" y="1751013"/>
          <p14:tracePt t="453283" x="6027738" y="1608138"/>
          <p14:tracePt t="453300" x="6027738" y="1536700"/>
          <p14:tracePt t="453317" x="6027738" y="1473200"/>
          <p14:tracePt t="453402" x="6027738" y="1482725"/>
          <p14:tracePt t="453413" x="6027738" y="1490663"/>
          <p14:tracePt t="453425" x="6027738" y="1500188"/>
          <p14:tracePt t="453437" x="6027738" y="1562100"/>
          <p14:tracePt t="453451" x="6027738" y="1643063"/>
          <p14:tracePt t="453467" x="6027738" y="1731963"/>
          <p14:tracePt t="453486" x="6037263" y="1911350"/>
          <p14:tracePt t="453501" x="6037263" y="1982788"/>
          <p14:tracePt t="453518" x="6037263" y="2009775"/>
          <p14:tracePt t="453535" x="6037263" y="2017713"/>
          <p14:tracePt t="453551" x="6054725" y="2027238"/>
          <p14:tracePt t="453596" x="6054725" y="2000250"/>
          <p14:tracePt t="453608" x="6054725" y="1911350"/>
          <p14:tracePt t="453622" x="6037263" y="1741488"/>
          <p14:tracePt t="453634" x="6037263" y="1554163"/>
          <p14:tracePt t="453652" x="6018213" y="1411288"/>
          <p14:tracePt t="453669" x="6018213" y="1312863"/>
          <p14:tracePt t="453685" x="6018213" y="1285875"/>
          <p14:tracePt t="453752" x="6018213" y="1303338"/>
          <p14:tracePt t="453763" x="6018213" y="1357313"/>
          <p14:tracePt t="453775" x="6018213" y="1428750"/>
          <p14:tracePt t="453787" x="6018213" y="1500188"/>
          <p14:tracePt t="453800" x="6018213" y="1598613"/>
          <p14:tracePt t="453817" x="6018213" y="1697038"/>
          <p14:tracePt t="453833" x="6018213" y="1795463"/>
          <p14:tracePt t="453851" x="6027738" y="1857375"/>
          <p14:tracePt t="453868" x="6027738" y="1866900"/>
          <p14:tracePt t="453885" x="6027738" y="1874838"/>
          <p14:tracePt t="453959" x="6037263" y="1830388"/>
          <p14:tracePt t="453971" x="6072188" y="1704975"/>
          <p14:tracePt t="453985" x="6108700" y="1571625"/>
          <p14:tracePt t="454001" x="6143625" y="1473200"/>
          <p14:tracePt t="454020" x="6153150" y="1411288"/>
          <p14:tracePt t="454034" x="6170613" y="1401763"/>
          <p14:tracePt t="454127" x="6170613" y="1438275"/>
          <p14:tracePt t="454140" x="6170613" y="1490663"/>
          <p14:tracePt t="454154" x="6170613" y="1581150"/>
          <p14:tracePt t="454168" x="6170613" y="1679575"/>
          <p14:tracePt t="454184" x="6170613" y="1731963"/>
          <p14:tracePt t="454200" x="6170613" y="1776413"/>
          <p14:tracePt t="454217" x="6161088" y="1785938"/>
          <p14:tracePt t="454270" x="6161088" y="1731963"/>
          <p14:tracePt t="454282" x="6161088" y="1633538"/>
          <p14:tracePt t="454294" x="6153150" y="1517650"/>
          <p14:tracePt t="454307" x="6153150" y="1393825"/>
          <p14:tracePt t="454319" x="6153150" y="1339850"/>
          <p14:tracePt t="454334" x="6153150" y="1303338"/>
          <p14:tracePt t="454350" x="6153150" y="1276350"/>
          <p14:tracePt t="454368" x="6135688" y="1268413"/>
          <p14:tracePt t="454400" x="6126163" y="1268413"/>
          <p14:tracePt t="454440" x="6126163" y="1295400"/>
          <p14:tracePt t="454452" x="6116638" y="1366838"/>
          <p14:tracePt t="454464" x="6099175" y="1446213"/>
          <p14:tracePt t="454476" x="6081713" y="1527175"/>
          <p14:tracePt t="454488" x="6064250" y="1625600"/>
          <p14:tracePt t="454502" x="6054725" y="1704975"/>
          <p14:tracePt t="454517" x="6054725" y="1803400"/>
          <p14:tracePt t="454534" x="6037263" y="1874838"/>
          <p14:tracePt t="454550" x="6010275" y="1992313"/>
          <p14:tracePt t="454567" x="6010275" y="2017713"/>
          <p14:tracePt t="454584" x="6010275" y="2027238"/>
          <p14:tracePt t="454601" x="6010275" y="2044700"/>
          <p14:tracePt t="454635" x="6010275" y="2081213"/>
          <p14:tracePt t="454652" x="5992813" y="2135188"/>
          <p14:tracePt t="454668" x="5983288" y="2170113"/>
          <p14:tracePt t="454684" x="5921375" y="2330450"/>
          <p14:tracePt t="454700" x="5867400" y="2438400"/>
          <p14:tracePt t="454717" x="5813425" y="2589213"/>
          <p14:tracePt t="454733" x="5786438" y="2652713"/>
          <p14:tracePt t="454754" x="5751513" y="2714625"/>
          <p14:tracePt t="454768" x="5732463" y="2759075"/>
          <p14:tracePt t="454785" x="5724525" y="2768600"/>
          <p14:tracePt t="454801" x="5715000" y="2795588"/>
          <p14:tracePt t="454818" x="5715000" y="2803525"/>
          <p14:tracePt t="454852" x="5724525" y="2803525"/>
          <p14:tracePt t="454869" x="5778500" y="2803525"/>
          <p14:tracePt t="454885" x="5830888" y="2803525"/>
          <p14:tracePt t="454902" x="5840413" y="2803525"/>
          <p14:tracePt t="454936" x="5840413" y="2830513"/>
          <p14:tracePt t="454952" x="5830888" y="2867025"/>
          <p14:tracePt t="454968" x="5778500" y="2928938"/>
          <p14:tracePt t="454985" x="5626100" y="3027363"/>
          <p14:tracePt t="455001" x="5527675" y="3063875"/>
          <p14:tracePt t="455020" x="5322888" y="3089275"/>
          <p14:tracePt t="455035" x="5224463" y="3089275"/>
          <p14:tracePt t="455052" x="5153025" y="3089275"/>
          <p14:tracePt t="455070" x="5089525" y="3089275"/>
          <p14:tracePt t="455085" x="5081588" y="3089275"/>
          <p14:tracePt t="455164" x="5089525" y="3089275"/>
          <p14:tracePt t="455176" x="5126038" y="3089275"/>
          <p14:tracePt t="455188" x="5207000" y="3071813"/>
          <p14:tracePt t="455201" x="5295900" y="3071813"/>
          <p14:tracePt t="455217" x="5421313" y="3071813"/>
          <p14:tracePt t="455236" x="5537200" y="3063875"/>
          <p14:tracePt t="455252" x="5545138" y="3063875"/>
          <p14:tracePt t="455269" x="5554663" y="3063875"/>
          <p14:tracePt t="455331" x="5518150" y="3063875"/>
          <p14:tracePt t="455343" x="5446713" y="3044825"/>
          <p14:tracePt t="455355" x="5394325" y="3044825"/>
          <p14:tracePt t="455367" x="5295900" y="3044825"/>
          <p14:tracePt t="455383" x="5224463" y="3044825"/>
          <p14:tracePt t="455400" x="5187950" y="3044825"/>
          <p14:tracePt t="455417" x="5170488" y="3044825"/>
          <p14:tracePt t="455488" x="5214938" y="3044825"/>
          <p14:tracePt t="455499" x="5303838" y="3044825"/>
          <p14:tracePt t="455512" x="5429250" y="3027363"/>
          <p14:tracePt t="455526" x="5554663" y="3009900"/>
          <p14:tracePt t="455539" x="5653088" y="3009900"/>
          <p14:tracePt t="455552" x="5751513" y="2992438"/>
          <p14:tracePt t="455568" x="5786438" y="2992438"/>
          <p14:tracePt t="455585" x="5813425" y="2992438"/>
          <p14:tracePt t="455601" x="5822950" y="2992438"/>
          <p14:tracePt t="455618" x="5830888" y="2992438"/>
          <p14:tracePt t="455673" x="5786438" y="2992438"/>
          <p14:tracePt t="455687" x="5688013" y="2992438"/>
          <p14:tracePt t="455700" x="5572125" y="2992438"/>
          <p14:tracePt t="455712" x="5500688" y="2992438"/>
          <p14:tracePt t="455723" x="5446713" y="2992438"/>
          <p14:tracePt t="455736" x="5394325" y="2992438"/>
          <p14:tracePt t="455752" x="5384800" y="2992438"/>
          <p14:tracePt t="455768" x="5357813" y="2992438"/>
          <p14:tracePt t="455808" x="5357813" y="3000375"/>
          <p14:tracePt t="455821" x="5384800" y="3000375"/>
          <p14:tracePt t="455834" x="5456238" y="3000375"/>
          <p14:tracePt t="455851" x="5554663" y="3000375"/>
          <p14:tracePt t="455867" x="5724525" y="3000375"/>
          <p14:tracePt t="455884" x="5741988" y="3000375"/>
          <p14:tracePt t="455900" x="5768975" y="3000375"/>
          <p14:tracePt t="455917" x="5778500" y="3000375"/>
          <p14:tracePt t="455933" x="5786438" y="3000375"/>
          <p14:tracePt t="455990" x="5724525" y="3000375"/>
          <p14:tracePt t="456003" x="5670550" y="3000375"/>
          <p14:tracePt t="456014" x="5545138" y="3000375"/>
          <p14:tracePt t="456027" x="5465763" y="3009900"/>
          <p14:tracePt t="456040" x="5349875" y="3009900"/>
          <p14:tracePt t="456052" x="5295900" y="3009900"/>
          <p14:tracePt t="456068" x="5268913" y="3009900"/>
          <p14:tracePt t="456086" x="5259388" y="3009900"/>
          <p14:tracePt t="456101" x="5251450" y="3009900"/>
          <p14:tracePt t="456150" x="5259388" y="3009900"/>
          <p14:tracePt t="456161" x="5322888" y="3009900"/>
          <p14:tracePt t="456173" x="5421313" y="3009900"/>
          <p14:tracePt t="456185" x="5537200" y="3009900"/>
          <p14:tracePt t="456200" x="5661025" y="3009900"/>
          <p14:tracePt t="456217" x="5732463" y="3009900"/>
          <p14:tracePt t="456234" x="5778500" y="3009900"/>
          <p14:tracePt t="456250" x="5786438" y="3009900"/>
          <p14:tracePt t="456317" x="5741988" y="3009900"/>
          <p14:tracePt t="456329" x="5670550" y="3027363"/>
          <p14:tracePt t="456340" x="5572125" y="3027363"/>
          <p14:tracePt t="456354" x="5492750" y="3044825"/>
          <p14:tracePt t="456368" x="5438775" y="3044825"/>
          <p14:tracePt t="456384" x="5421313" y="3044825"/>
          <p14:tracePt t="456401" x="5411788" y="3044825"/>
          <p14:tracePt t="456473" x="5421313" y="3044825"/>
          <p14:tracePt t="456485" x="5465763" y="3044825"/>
          <p14:tracePt t="456497" x="5537200" y="3044825"/>
          <p14:tracePt t="456509" x="5616575" y="3036888"/>
          <p14:tracePt t="456521" x="5653088" y="3036888"/>
          <p14:tracePt t="456535" x="5688013" y="3036888"/>
          <p14:tracePt t="456552" x="5697538" y="3036888"/>
          <p14:tracePt t="456570" x="5715000" y="3036888"/>
          <p14:tracePt t="456629" x="5707063" y="3036888"/>
          <p14:tracePt t="456641" x="5697538" y="3036888"/>
          <p14:tracePt t="456654" x="5653088" y="3036888"/>
          <p14:tracePt t="456669" x="5599113" y="3036888"/>
          <p14:tracePt t="456685" x="5527675" y="3036888"/>
          <p14:tracePt t="456701" x="5438775" y="3036888"/>
          <p14:tracePt t="456718" x="5429250" y="3036888"/>
          <p14:tracePt t="456734" x="5411788" y="3036888"/>
          <p14:tracePt t="456784" x="5421313" y="3036888"/>
          <p14:tracePt t="456797" x="5446713" y="3036888"/>
          <p14:tracePt t="456809" x="5527675" y="3017838"/>
          <p14:tracePt t="456822" x="5581650" y="3017838"/>
          <p14:tracePt t="456836" x="5635625" y="3017838"/>
          <p14:tracePt t="456852" x="5688013" y="3017838"/>
          <p14:tracePt t="456870" x="5732463" y="3017838"/>
          <p14:tracePt t="456885" x="5741988" y="3017838"/>
          <p14:tracePt t="456965" x="5715000" y="3017838"/>
          <p14:tracePt t="456978" x="5697538" y="3017838"/>
          <p14:tracePt t="456990" x="5643563" y="3017838"/>
          <p14:tracePt t="457002" x="5589588" y="3017838"/>
          <p14:tracePt t="457019" x="5518150" y="3017838"/>
          <p14:tracePt t="457035" x="5446713" y="3017838"/>
          <p14:tracePt t="457052" x="5384800" y="3017838"/>
          <p14:tracePt t="457069" x="5384800" y="3009900"/>
          <p14:tracePt t="457086" x="5375275" y="3009900"/>
          <p14:tracePt t="457102" x="5384800" y="3009900"/>
          <p14:tracePt t="457118" x="5438775" y="3009900"/>
          <p14:tracePt t="457135" x="5581650" y="3009900"/>
          <p14:tracePt t="457152" x="5626100" y="3009900"/>
          <p14:tracePt t="457168" x="5661025" y="3009900"/>
          <p14:tracePt t="457185" x="5680075" y="3009900"/>
          <p14:tracePt t="457244" x="5599113" y="3027363"/>
          <p14:tracePt t="457255" x="5473700" y="3027363"/>
          <p14:tracePt t="457269" x="5357813" y="3027363"/>
          <p14:tracePt t="457285" x="5286375" y="3027363"/>
          <p14:tracePt t="457303" x="5224463" y="3027363"/>
          <p14:tracePt t="457318" x="5214938" y="3027363"/>
          <p14:tracePt t="457399" x="5241925" y="3027363"/>
          <p14:tracePt t="457411" x="5313363" y="3027363"/>
          <p14:tracePt t="457423" x="5429250" y="3027363"/>
          <p14:tracePt t="457435" x="5554663" y="3027363"/>
          <p14:tracePt t="457452" x="5643563" y="3027363"/>
          <p14:tracePt t="457471" x="5759450" y="3027363"/>
          <p14:tracePt t="457485" x="5768975" y="3027363"/>
          <p14:tracePt t="457502" x="5778500" y="3036888"/>
          <p14:tracePt t="457556" x="5759450" y="3036888"/>
          <p14:tracePt t="457568" x="5680075" y="3054350"/>
          <p14:tracePt t="457579" x="5589588" y="3054350"/>
          <p14:tracePt t="457591" x="5438775" y="3054350"/>
          <p14:tracePt t="457604" x="5295900" y="3054350"/>
          <p14:tracePt t="457618" x="5241925" y="3054350"/>
          <p14:tracePt t="457635" x="5224463" y="3054350"/>
          <p14:tracePt t="457654" x="5214938" y="3044825"/>
          <p14:tracePt t="457714" x="5224463" y="3044825"/>
          <p14:tracePt t="457727" x="5295900" y="3044825"/>
          <p14:tracePt t="457738" x="5394325" y="3044825"/>
          <p14:tracePt t="457752" x="5510213" y="3044825"/>
          <p14:tracePt t="457768" x="5589588" y="3044825"/>
          <p14:tracePt t="457787" x="5680075" y="3044825"/>
          <p14:tracePt t="457802" x="5688013" y="3044825"/>
          <p14:tracePt t="457818" x="5697538" y="3044825"/>
          <p14:tracePt t="457881" x="5661025" y="3036888"/>
          <p14:tracePt t="457895" x="5564188" y="3017838"/>
          <p14:tracePt t="457907" x="5438775" y="3017838"/>
          <p14:tracePt t="457919" x="5340350" y="3000375"/>
          <p14:tracePt t="457935" x="5286375" y="3000375"/>
          <p14:tracePt t="457954" x="5268913" y="3000375"/>
          <p14:tracePt t="458040" x="5278438" y="3000375"/>
          <p14:tracePt t="458052" x="5349875" y="3000375"/>
          <p14:tracePt t="458064" x="5421313" y="3000375"/>
          <p14:tracePt t="458075" x="5518150" y="3000375"/>
          <p14:tracePt t="458087" x="5572125" y="3000375"/>
          <p14:tracePt t="458101" x="5626100" y="3000375"/>
          <p14:tracePt t="458117" x="5653088" y="3000375"/>
          <p14:tracePt t="458134" x="5661025" y="3000375"/>
          <p14:tracePt t="458151" x="5670550" y="3000375"/>
          <p14:tracePt t="458206" x="5626100" y="3000375"/>
          <p14:tracePt t="458218" x="5527675" y="3000375"/>
          <p14:tracePt t="458230" x="5367338" y="3000375"/>
          <p14:tracePt t="458243" x="5180013" y="3000375"/>
          <p14:tracePt t="458255" x="5010150" y="3000375"/>
          <p14:tracePt t="458268" x="4911725" y="3000375"/>
          <p14:tracePt t="458285" x="4857750" y="2992438"/>
          <p14:tracePt t="458302" x="4803775" y="2965450"/>
          <p14:tracePt t="458338" x="4848225" y="2965450"/>
          <p14:tracePt t="458351" x="4921250" y="2965450"/>
          <p14:tracePt t="458368" x="5018088" y="2973388"/>
          <p14:tracePt t="458384" x="5232400" y="2973388"/>
          <p14:tracePt t="458401" x="5313363" y="2992438"/>
          <p14:tracePt t="458418" x="5367338" y="2992438"/>
          <p14:tracePt t="458434" x="5429250" y="2992438"/>
          <p14:tracePt t="458451" x="5438775" y="2992438"/>
          <p14:tracePt t="458468" x="5446713" y="2992438"/>
          <p14:tracePt t="458544" x="5438775" y="2992438"/>
          <p14:tracePt t="458555" x="5384800" y="2992438"/>
          <p14:tracePt t="458568" x="5367338" y="2992438"/>
          <p14:tracePt t="458579" x="5340350" y="2992438"/>
          <p14:tracePt t="458605" x="5330825" y="2992438"/>
          <p14:tracePt t="458652" x="5340350" y="2992438"/>
          <p14:tracePt t="458665" x="5394325" y="2992438"/>
          <p14:tracePt t="458677" x="5465763" y="3000375"/>
          <p14:tracePt t="458689" x="5564188" y="3000375"/>
          <p14:tracePt t="458702" x="5635625" y="3017838"/>
          <p14:tracePt t="458717" x="5688013" y="3017838"/>
          <p14:tracePt t="458734" x="5732463" y="3017838"/>
          <p14:tracePt t="458751" x="5768975" y="3036888"/>
          <p14:tracePt t="458823" x="5759450" y="3036888"/>
          <p14:tracePt t="458835" x="5741988" y="3036888"/>
          <p14:tracePt t="458847" x="5653088" y="3036888"/>
          <p14:tracePt t="458858" x="5527675" y="3027363"/>
          <p14:tracePt t="458872" x="5429250" y="3027363"/>
          <p14:tracePt t="458884" x="5357813" y="3027363"/>
          <p14:tracePt t="458901" x="5322888" y="3009900"/>
          <p14:tracePt t="458918" x="5303838" y="3009900"/>
          <p14:tracePt t="458934" x="5322888" y="3009900"/>
          <p14:tracePt t="458951" x="5394325" y="3009900"/>
          <p14:tracePt t="458968" x="5537200" y="3009900"/>
          <p14:tracePt t="458985" x="5581650" y="3009900"/>
          <p14:tracePt t="459002" x="5599113" y="3009900"/>
          <p14:tracePt t="459019" x="5616575" y="3009900"/>
          <p14:tracePt t="459125" x="5599113" y="3009900"/>
          <p14:tracePt t="459137" x="5572125" y="3009900"/>
          <p14:tracePt t="459152" x="5537200" y="3009900"/>
          <p14:tracePt t="459168" x="5527675" y="3009900"/>
          <p14:tracePt t="459184" x="5518150" y="3009900"/>
          <p14:tracePt t="459246" x="5527675" y="3009900"/>
          <p14:tracePt t="459257" x="5564188" y="3009900"/>
          <p14:tracePt t="459270" x="5608638" y="3009900"/>
          <p14:tracePt t="459285" x="5626100" y="3009900"/>
          <p14:tracePt t="459301" x="5670550" y="3009900"/>
          <p14:tracePt t="459320" x="5688013" y="3009900"/>
          <p14:tracePt t="459351" x="5697538" y="3009900"/>
          <p14:tracePt t="459399" x="5653088" y="3009900"/>
          <p14:tracePt t="459412" x="5599113" y="3009900"/>
          <p14:tracePt t="459424" x="5545138" y="3009900"/>
          <p14:tracePt t="459435" x="5500688" y="3009900"/>
          <p14:tracePt t="459451" x="5483225" y="3009900"/>
          <p14:tracePt t="459468" x="5456238" y="3009900"/>
          <p14:tracePt t="459485" x="5446713" y="3009900"/>
          <p14:tracePt t="459571" x="5446713" y="3027363"/>
          <p14:tracePt t="459887" x="5384800" y="3027363"/>
          <p14:tracePt t="459899" x="5286375" y="3027363"/>
          <p14:tracePt t="459911" x="5214938" y="3027363"/>
          <p14:tracePt t="459923" x="5160963" y="3027363"/>
          <p14:tracePt t="459937" x="5108575" y="3027363"/>
          <p14:tracePt t="459952" x="5081588" y="3027363"/>
          <p14:tracePt t="459969" x="5010150" y="3027363"/>
          <p14:tracePt t="459985" x="4902200" y="3027363"/>
          <p14:tracePt t="460002" x="4830763" y="3027363"/>
          <p14:tracePt t="460019" x="4776788" y="3027363"/>
          <p14:tracePt t="460035" x="4660900" y="3036888"/>
          <p14:tracePt t="460052" x="4643438" y="3054350"/>
          <p14:tracePt t="460070" x="4616450" y="3054350"/>
          <p14:tracePt t="460101" x="4608513" y="3054350"/>
          <p14:tracePt t="460118" x="4598988" y="3054350"/>
          <p14:tracePt t="460135" x="4554538" y="3054350"/>
          <p14:tracePt t="460151" x="4473575" y="3054350"/>
          <p14:tracePt t="460168" x="4465638" y="3054350"/>
          <p14:tracePt t="460185" x="4419600" y="3054350"/>
          <p14:tracePt t="460201" x="4340225" y="3054350"/>
          <p14:tracePt t="460219" x="4322763" y="3054350"/>
          <p14:tracePt t="460236" x="4179888" y="3054350"/>
          <p14:tracePt t="460252" x="4098925" y="3044825"/>
          <p14:tracePt t="460270" x="3965575" y="3027363"/>
          <p14:tracePt t="460285" x="3929063" y="3017838"/>
          <p14:tracePt t="460302" x="3840163" y="3017838"/>
          <p14:tracePt t="460320" x="3705225" y="3000375"/>
          <p14:tracePt t="460336" x="3633788" y="3000375"/>
          <p14:tracePt t="460352" x="3581400" y="3000375"/>
          <p14:tracePt t="460368" x="3473450" y="3000375"/>
          <p14:tracePt t="460385" x="3438525" y="3000375"/>
          <p14:tracePt t="460401" x="3394075" y="3000375"/>
          <p14:tracePt t="460418" x="3303588" y="2992438"/>
          <p14:tracePt t="460435" x="3259138" y="2992438"/>
          <p14:tracePt t="460451" x="3152775" y="2965450"/>
          <p14:tracePt t="460468" x="3116263" y="2965450"/>
          <p14:tracePt t="460487" x="3081338" y="2965450"/>
          <p14:tracePt t="460519" x="3071813" y="2965450"/>
          <p14:tracePt t="460535" x="3062288" y="2965450"/>
          <p14:tracePt t="460558" x="3036888" y="2965450"/>
          <p14:tracePt t="460571" x="3000375" y="2965450"/>
          <p14:tracePt t="460585" x="2973388" y="2965450"/>
          <p14:tracePt t="460602" x="2955925" y="2965450"/>
          <p14:tracePt t="460619" x="2874963" y="2973388"/>
          <p14:tracePt t="460635" x="2840038" y="2992438"/>
          <p14:tracePt t="460653" x="2786063" y="2992438"/>
          <p14:tracePt t="460669" x="2652713" y="3017838"/>
          <p14:tracePt t="460685" x="2608263" y="3027363"/>
          <p14:tracePt t="460702" x="2554288" y="3044825"/>
          <p14:tracePt t="460719" x="2482850" y="3054350"/>
          <p14:tracePt t="460736" x="2438400" y="3071813"/>
          <p14:tracePt t="460754" x="2393950" y="3081338"/>
          <p14:tracePt t="460769" x="2357438" y="3081338"/>
          <p14:tracePt t="460785" x="2330450" y="3098800"/>
          <p14:tracePt t="460802" x="2312988" y="3098800"/>
          <p14:tracePt t="460837" x="2286000" y="3108325"/>
          <p14:tracePt t="460852" x="2268538" y="3108325"/>
          <p14:tracePt t="460870" x="2259013" y="3116263"/>
          <p14:tracePt t="460887" x="2214563" y="3125788"/>
          <p14:tracePt t="460901" x="2187575" y="3143250"/>
          <p14:tracePt t="460918" x="2179638" y="3143250"/>
          <p14:tracePt t="460935" x="2152650" y="3143250"/>
          <p14:tracePt t="460951" x="2143125" y="3152775"/>
          <p14:tracePt t="460985" x="2133600" y="3152775"/>
          <p14:tracePt t="461119" x="2125663" y="3152775"/>
          <p14:tracePt t="461203" x="2116138" y="3152775"/>
          <p14:tracePt t="462897" x="2116138" y="3143250"/>
          <p14:tracePt t="462909" x="2125663" y="3143250"/>
          <p14:tracePt t="463318" x="2133600" y="3143250"/>
          <p14:tracePt t="463804" x="2116138" y="3179763"/>
          <p14:tracePt t="463816" x="2071688" y="3241675"/>
          <p14:tracePt t="463828" x="2044700" y="3286125"/>
          <p14:tracePt t="463840" x="2017713" y="3322638"/>
          <p14:tracePt t="463852" x="1990725" y="3375025"/>
          <p14:tracePt t="463868" x="1946275" y="3438525"/>
          <p14:tracePt t="463885" x="1919288" y="3500438"/>
          <p14:tracePt t="463903" x="1822450" y="3643313"/>
          <p14:tracePt t="463919" x="1785938" y="3706813"/>
          <p14:tracePt t="463936" x="1758950" y="3759200"/>
          <p14:tracePt t="463953" x="1704975" y="3867150"/>
          <p14:tracePt t="463969" x="1679575" y="3902075"/>
          <p14:tracePt t="463987" x="1660525" y="3938588"/>
          <p14:tracePt t="464002" x="1643063" y="3973513"/>
          <p14:tracePt t="464019" x="1643063" y="3983038"/>
          <p14:tracePt t="464038" x="1625600" y="4010025"/>
          <p14:tracePt t="464052" x="1598613" y="4037013"/>
          <p14:tracePt t="464070" x="1571625" y="4064000"/>
          <p14:tracePt t="464087" x="1473200" y="4116388"/>
          <p14:tracePt t="464103" x="1446213" y="4116388"/>
          <p14:tracePt t="464119" x="1428750" y="4125913"/>
          <p14:tracePt t="464135" x="1374775" y="4143375"/>
          <p14:tracePt t="464151" x="1339850" y="4143375"/>
          <p14:tracePt t="464168" x="1231900" y="4143375"/>
          <p14:tracePt t="464185" x="1179513" y="4143375"/>
          <p14:tracePt t="464202" x="1125538" y="4143375"/>
          <p14:tracePt t="464218" x="1062038" y="4143375"/>
          <p14:tracePt t="464235" x="1044575" y="4143375"/>
          <p14:tracePt t="464252" x="965200" y="4125913"/>
          <p14:tracePt t="464268" x="938213" y="4108450"/>
          <p14:tracePt t="464285" x="901700" y="4098925"/>
          <p14:tracePt t="464301" x="822325" y="4054475"/>
          <p14:tracePt t="464318" x="785813" y="4027488"/>
          <p14:tracePt t="464335" x="758825" y="4000500"/>
          <p14:tracePt t="464352" x="723900" y="3965575"/>
          <p14:tracePt t="464369" x="723900" y="3956050"/>
          <p14:tracePt t="464385" x="704850" y="3948113"/>
          <p14:tracePt t="464401" x="704850" y="3938588"/>
          <p14:tracePt t="464420" x="704850" y="3929063"/>
          <p14:tracePt t="464435" x="704850" y="3921125"/>
          <p14:tracePt t="464471" x="714375" y="3911600"/>
          <p14:tracePt t="464483" x="731838" y="3884613"/>
          <p14:tracePt t="464496" x="776288" y="3840163"/>
          <p14:tracePt t="464507" x="830263" y="3813175"/>
          <p14:tracePt t="464521" x="893763" y="3768725"/>
          <p14:tracePt t="464536" x="955675" y="3741738"/>
          <p14:tracePt t="464552" x="1017588" y="3687763"/>
          <p14:tracePt t="464569" x="1152525" y="3625850"/>
          <p14:tracePt t="464586" x="1231900" y="3616325"/>
          <p14:tracePt t="464602" x="1312863" y="3598863"/>
          <p14:tracePt t="464620" x="1428750" y="3581400"/>
          <p14:tracePt t="464636" x="1465263" y="3581400"/>
          <p14:tracePt t="464653" x="1554163" y="3581400"/>
          <p14:tracePt t="464670" x="1608138" y="3589338"/>
          <p14:tracePt t="464685" x="1670050" y="3598863"/>
          <p14:tracePt t="464702" x="1741488" y="3625850"/>
          <p14:tracePt t="464718" x="1785938" y="3643313"/>
          <p14:tracePt t="464735" x="1847850" y="3652838"/>
          <p14:tracePt t="464752" x="1901825" y="3679825"/>
          <p14:tracePt t="464769" x="1973263" y="3679825"/>
          <p14:tracePt t="464785" x="2170113" y="3697288"/>
          <p14:tracePt t="464802" x="2295525" y="3697288"/>
          <p14:tracePt t="464818" x="2554288" y="3697288"/>
          <p14:tracePt t="464835" x="2679700" y="3687763"/>
          <p14:tracePt t="464852" x="2822575" y="3687763"/>
          <p14:tracePt t="464868" x="3133725" y="3670300"/>
          <p14:tracePt t="464885" x="3330575" y="3652838"/>
          <p14:tracePt t="464901" x="3705225" y="3635375"/>
          <p14:tracePt t="464918" x="3875088" y="3635375"/>
          <p14:tracePt t="464935" x="4062413" y="3635375"/>
          <p14:tracePt t="464951" x="4303713" y="3635375"/>
          <p14:tracePt t="464968" x="4402138" y="3635375"/>
          <p14:tracePt t="464985" x="4500563" y="3643313"/>
          <p14:tracePt t="465001" x="4724400" y="3662363"/>
          <p14:tracePt t="465018" x="4848225" y="3679825"/>
          <p14:tracePt t="465035" x="4965700" y="3679825"/>
          <p14:tracePt t="465051" x="5135563" y="3679825"/>
          <p14:tracePt t="465068" x="5207000" y="3679825"/>
          <p14:tracePt t="465085" x="5303838" y="3687763"/>
          <p14:tracePt t="465101" x="5313363" y="3697288"/>
          <p14:tracePt t="465373" x="5375275" y="3697288"/>
          <p14:tracePt t="465384" x="5473700" y="3679825"/>
          <p14:tracePt t="465395" x="5554663" y="3662363"/>
          <p14:tracePt t="465407" x="5661025" y="3625850"/>
          <p14:tracePt t="465421" x="5715000" y="3616325"/>
          <p14:tracePt t="465435" x="5813425" y="3598863"/>
          <p14:tracePt t="465452" x="5867400" y="3598863"/>
          <p14:tracePt t="465469" x="5921375" y="3598863"/>
          <p14:tracePt t="465486" x="6010275" y="3598863"/>
          <p14:tracePt t="465503" x="6072188" y="3616325"/>
          <p14:tracePt t="465520" x="6143625" y="3662363"/>
          <p14:tracePt t="465536" x="6170613" y="3679825"/>
          <p14:tracePt t="465555" x="6215063" y="3733800"/>
          <p14:tracePt t="465569" x="6224588" y="3786188"/>
          <p14:tracePt t="465586" x="6242050" y="3867150"/>
          <p14:tracePt t="465603" x="6242050" y="4010025"/>
          <p14:tracePt t="465619" x="6242050" y="4081463"/>
          <p14:tracePt t="465637" x="6242050" y="4125913"/>
          <p14:tracePt t="465653" x="6232525" y="4162425"/>
          <p14:tracePt t="465732" x="6232525" y="4170363"/>
          <p14:tracePt t="465745" x="6232525" y="4179888"/>
          <p14:tracePt t="465755" x="6232525" y="4187825"/>
          <p14:tracePt t="465768" x="6242050" y="4197350"/>
          <p14:tracePt t="465791" x="6251575" y="4224338"/>
          <p14:tracePt t="465806" x="6286500" y="4251325"/>
          <p14:tracePt t="465819" x="6330950" y="4259263"/>
          <p14:tracePt t="465835" x="6384925" y="4278313"/>
          <p14:tracePt t="465852" x="6465888" y="4286250"/>
          <p14:tracePt t="465868" x="6589713" y="4286250"/>
          <p14:tracePt t="465885" x="6643688" y="4286250"/>
          <p14:tracePt t="465902" x="6680200" y="4286250"/>
          <p14:tracePt t="465919" x="6759575" y="4286250"/>
          <p14:tracePt t="465936" x="6796088" y="4286250"/>
          <p14:tracePt t="465955" x="6884988" y="4268788"/>
          <p14:tracePt t="465969" x="6929438" y="4268788"/>
          <p14:tracePt t="465986" x="6965950" y="4268788"/>
          <p14:tracePt t="466003" x="7072313" y="4268788"/>
          <p14:tracePt t="466019" x="7126288" y="4268788"/>
          <p14:tracePt t="466038" x="7232650" y="4268788"/>
          <p14:tracePt t="466053" x="7269163" y="4268788"/>
          <p14:tracePt t="466070" x="7304088" y="4268788"/>
          <p14:tracePt t="466086" x="7402513" y="4268788"/>
          <p14:tracePt t="466102" x="7456488" y="4268788"/>
          <p14:tracePt t="466119" x="7510463" y="4268788"/>
          <p14:tracePt t="466135" x="7599363" y="4268788"/>
          <p14:tracePt t="466153" x="7653338" y="4259263"/>
          <p14:tracePt t="466171" x="7732713" y="4241800"/>
          <p14:tracePt t="466186" x="7769225" y="4233863"/>
          <p14:tracePt t="466203" x="7804150" y="4233863"/>
          <p14:tracePt t="466220" x="7885113" y="4224338"/>
          <p14:tracePt t="466236" x="7939088" y="4224338"/>
          <p14:tracePt t="466252" x="7993063" y="4206875"/>
          <p14:tracePt t="466268" x="8081963" y="4206875"/>
          <p14:tracePt t="466285" x="8126413" y="4206875"/>
          <p14:tracePt t="466302" x="8180388" y="4206875"/>
          <p14:tracePt t="466318" x="8224838" y="4206875"/>
          <p14:tracePt t="466336" x="8259763" y="4206875"/>
          <p14:tracePt t="466353" x="8323263" y="4206875"/>
          <p14:tracePt t="466370" x="8350250" y="4206875"/>
          <p14:tracePt t="466388" x="8375650" y="4224338"/>
          <p14:tracePt t="466403" x="8394700" y="4251325"/>
          <p14:tracePt t="466419" x="8402638" y="4278313"/>
          <p14:tracePt t="466435" x="8402638" y="4340225"/>
          <p14:tracePt t="466452" x="8402638" y="4349750"/>
          <p14:tracePt t="466469" x="8402638" y="4357688"/>
          <p14:tracePt t="466485" x="8402638" y="4367213"/>
          <p14:tracePt t="466502" x="8350250" y="4394200"/>
          <p14:tracePt t="466519" x="8296275" y="4421188"/>
          <p14:tracePt t="466535" x="8161338" y="4456113"/>
          <p14:tracePt t="466552" x="8116888" y="4465638"/>
          <p14:tracePt t="466570" x="8054975" y="4492625"/>
          <p14:tracePt t="466586" x="8001000" y="4492625"/>
          <p14:tracePt t="466603" x="7912100" y="4510088"/>
          <p14:tracePt t="466620" x="7759700" y="4527550"/>
          <p14:tracePt t="466636" x="7707313" y="4527550"/>
          <p14:tracePt t="466654" x="7670800" y="4527550"/>
          <p14:tracePt t="466669" x="7653338" y="4527550"/>
          <p14:tracePt t="466685" x="7608888" y="4519613"/>
          <p14:tracePt t="466702" x="7500938" y="4510088"/>
          <p14:tracePt t="466718" x="7466013" y="4510088"/>
          <p14:tracePt t="466735" x="7439025" y="4510088"/>
          <p14:tracePt t="466752" x="7421563" y="4492625"/>
          <p14:tracePt t="466768" x="7412038" y="4492625"/>
          <p14:tracePt t="466787" x="7323138" y="4473575"/>
          <p14:tracePt t="466803" x="7269163" y="4473575"/>
          <p14:tracePt t="466820" x="7197725" y="4456113"/>
          <p14:tracePt t="466838" x="7126288" y="4456113"/>
          <p14:tracePt t="466853" x="7099300" y="4456113"/>
          <p14:tracePt t="466869" x="7089775" y="4456113"/>
          <p14:tracePt t="466887" x="7081838" y="4448175"/>
          <p14:tracePt t="466903" x="7072313" y="4448175"/>
          <p14:tracePt t="466920" x="7010400" y="4448175"/>
          <p14:tracePt t="466937" x="6902450" y="4429125"/>
          <p14:tracePt t="466953" x="6732588" y="4429125"/>
          <p14:tracePt t="466970" x="6697663" y="4429125"/>
          <p14:tracePt t="466986" x="6661150" y="4429125"/>
          <p14:tracePt t="467003" x="6643688" y="4429125"/>
          <p14:tracePt t="467020" x="6554788" y="4429125"/>
          <p14:tracePt t="467036" x="6303963" y="4438650"/>
          <p14:tracePt t="467053" x="6161088" y="4456113"/>
          <p14:tracePt t="467070" x="5965825" y="4473575"/>
          <p14:tracePt t="467087" x="5929313" y="4473575"/>
          <p14:tracePt t="467103" x="5911850" y="4473575"/>
          <p14:tracePt t="467119" x="5902325" y="4473575"/>
          <p14:tracePt t="467135" x="5894388" y="4473575"/>
          <p14:tracePt t="467153" x="5884863" y="4473575"/>
          <p14:tracePt t="467168" x="5867400" y="4473575"/>
          <p14:tracePt t="467185" x="5795963" y="4473575"/>
          <p14:tracePt t="467201" x="5741988" y="4473575"/>
          <p14:tracePt t="467218" x="5707063" y="4473575"/>
          <p14:tracePt t="467235" x="5697538" y="4473575"/>
          <p14:tracePt t="467252" x="5599113" y="4473575"/>
          <p14:tracePt t="467268" x="5564188" y="4465638"/>
          <p14:tracePt t="467286" x="5537200" y="4465638"/>
          <p14:tracePt t="467303" x="5411788" y="4465638"/>
          <p14:tracePt t="467319" x="5394325" y="4465638"/>
          <p14:tracePt t="467338" x="5357813" y="4465638"/>
          <p14:tracePt t="467371" x="5349875" y="4465638"/>
          <p14:tracePt t="467386" x="5259388" y="4465638"/>
          <p14:tracePt t="467403" x="5187950" y="4465638"/>
          <p14:tracePt t="467419" x="5045075" y="4448175"/>
          <p14:tracePt t="467435" x="4822825" y="4448175"/>
          <p14:tracePt t="467452" x="4751388" y="4448175"/>
          <p14:tracePt t="467469" x="4625975" y="4448175"/>
          <p14:tracePt t="467486" x="4572000" y="4448175"/>
          <p14:tracePt t="467502" x="4537075" y="4448175"/>
          <p14:tracePt t="467519" x="4411663" y="4456113"/>
          <p14:tracePt t="467536" x="4357688" y="4456113"/>
          <p14:tracePt t="467553" x="4205288" y="4473575"/>
          <p14:tracePt t="467569" x="4133850" y="4473575"/>
          <p14:tracePt t="467586" x="4054475" y="4473575"/>
          <p14:tracePt t="467602" x="3884613" y="4473575"/>
          <p14:tracePt t="467619" x="3830638" y="4483100"/>
          <p14:tracePt t="467636" x="3616325" y="4500563"/>
          <p14:tracePt t="467652" x="3517900" y="4500563"/>
          <p14:tracePt t="467669" x="3348038" y="4537075"/>
          <p14:tracePt t="467685" x="3054350" y="4591050"/>
          <p14:tracePt t="467702" x="2928938" y="4608513"/>
          <p14:tracePt t="467719" x="2705100" y="4625975"/>
          <p14:tracePt t="467735" x="2608263" y="4625975"/>
          <p14:tracePt t="467752" x="2517775" y="4625975"/>
          <p14:tracePt t="467770" x="2295525" y="4643438"/>
          <p14:tracePt t="467786" x="2197100" y="4662488"/>
          <p14:tracePt t="467802" x="2071688" y="4679950"/>
          <p14:tracePt t="467819" x="1874838" y="4679950"/>
          <p14:tracePt t="467835" x="1776413" y="4670425"/>
          <p14:tracePt t="467854" x="1598613" y="4625975"/>
          <p14:tracePt t="468171" x="1446213" y="4591050"/>
          <p14:tracePt t="468184" x="1276350" y="4545013"/>
          <p14:tracePt t="468197" x="1108075" y="4492625"/>
          <p14:tracePt t="468210" x="955675" y="4438650"/>
          <p14:tracePt t="468221" x="812800" y="4394200"/>
          <p14:tracePt t="468235" x="679450" y="4357688"/>
          <p14:tracePt t="468252" x="598488" y="4313238"/>
          <p14:tracePt t="468270" x="455613" y="4214813"/>
          <p14:tracePt t="468285" x="393700" y="4187825"/>
          <p14:tracePt t="468302" x="366713" y="4162425"/>
          <p14:tracePt t="468320" x="330200" y="4125913"/>
          <p14:tracePt t="468336" x="322263" y="4116388"/>
          <p14:tracePt t="468370" x="322263" y="4108450"/>
          <p14:tracePt t="468402" x="322263" y="4098925"/>
          <p14:tracePt t="468438" x="339725" y="4081463"/>
          <p14:tracePt t="468452" x="347663" y="4064000"/>
          <p14:tracePt t="468462" x="374650" y="4044950"/>
          <p14:tracePt t="468474" x="401638" y="4010025"/>
          <p14:tracePt t="468487" x="438150" y="3965575"/>
          <p14:tracePt t="468503" x="465138" y="3911600"/>
          <p14:tracePt t="468522" x="509588" y="3849688"/>
          <p14:tracePt t="468536" x="517525" y="3830638"/>
          <p14:tracePt t="468606" x="527050" y="3830638"/>
          <p14:tracePt t="468690" x="527050" y="3840163"/>
          <p14:tracePt t="470631" x="527050" y="3813175"/>
          <p14:tracePt t="470644" x="527050" y="3724275"/>
          <p14:tracePt t="470655" x="544513" y="3571875"/>
          <p14:tracePt t="470669" x="544513" y="3384550"/>
          <p14:tracePt t="470685" x="581025" y="3259138"/>
          <p14:tracePt t="470702" x="598488" y="3116263"/>
          <p14:tracePt t="470719" x="652463" y="2928938"/>
          <p14:tracePt t="470737" x="679450" y="2874963"/>
          <p14:tracePt t="470756" x="687388" y="2813050"/>
          <p14:tracePt t="470770" x="687388" y="2803525"/>
          <p14:tracePt t="470853" x="687388" y="2822575"/>
          <p14:tracePt t="470865" x="723900" y="2938463"/>
          <p14:tracePt t="470877" x="758825" y="3089275"/>
          <p14:tracePt t="470888" x="812800" y="3214688"/>
          <p14:tracePt t="470902" x="847725" y="3313113"/>
          <p14:tracePt t="470919" x="874713" y="3402013"/>
          <p14:tracePt t="470936" x="893763" y="3438525"/>
          <p14:tracePt t="470952" x="901700" y="3455988"/>
          <p14:tracePt t="470985" x="911225" y="3455988"/>
          <p14:tracePt t="470997" x="938213" y="3455988"/>
          <p14:tracePt t="471010" x="990600" y="3455988"/>
          <p14:tracePt t="471022" x="1071563" y="3421063"/>
          <p14:tracePt t="471036" x="1133475" y="3357563"/>
          <p14:tracePt t="471053" x="1223963" y="3286125"/>
          <p14:tracePt t="471071" x="1330325" y="3143250"/>
          <p14:tracePt t="471087" x="1384300" y="3081338"/>
          <p14:tracePt t="471102" x="1411288" y="3036888"/>
          <p14:tracePt t="471119" x="1428750" y="3017838"/>
          <p14:tracePt t="471136" x="1446213" y="3017838"/>
          <p14:tracePt t="471177" x="1446213" y="3036888"/>
          <p14:tracePt t="471189" x="1446213" y="3063875"/>
          <p14:tracePt t="471203" x="1455738" y="3116263"/>
          <p14:tracePt t="471220" x="1473200" y="3170238"/>
          <p14:tracePt t="471237" x="1500188" y="3303588"/>
          <p14:tracePt t="471253" x="1500188" y="3340100"/>
          <p14:tracePt t="471270" x="1500188" y="3349625"/>
          <p14:tracePt t="471287" x="1500188" y="3375025"/>
          <p14:tracePt t="471334" x="1500188" y="3367088"/>
          <p14:tracePt t="471346" x="1500188" y="3303588"/>
          <p14:tracePt t="471358" x="1500188" y="3187700"/>
          <p14:tracePt t="471370" x="1490663" y="3063875"/>
          <p14:tracePt t="471386" x="1473200" y="2938463"/>
          <p14:tracePt t="471403" x="1473200" y="2822575"/>
          <p14:tracePt t="471421" x="1473200" y="2724150"/>
          <p14:tracePt t="471436" x="1473200" y="2714625"/>
          <p14:tracePt t="471453" x="1473200" y="2706688"/>
          <p14:tracePt t="471493" x="1473200" y="2751138"/>
          <p14:tracePt t="471505" x="1473200" y="2840038"/>
          <p14:tracePt t="471517" x="1473200" y="2921000"/>
          <p14:tracePt t="471529" x="1473200" y="2992438"/>
          <p14:tracePt t="471541" x="1473200" y="3044825"/>
          <p14:tracePt t="471553" x="1473200" y="3098800"/>
          <p14:tracePt t="471569" x="1473200" y="3108325"/>
          <p14:tracePt t="471586" x="1473200" y="3116263"/>
          <p14:tracePt t="471602" x="1473200" y="3125788"/>
          <p14:tracePt t="471697" x="1473200" y="3089275"/>
          <p14:tracePt t="471709" x="1473200" y="3036888"/>
          <p14:tracePt t="471722" x="1473200" y="3000375"/>
          <p14:tracePt t="471737" x="1473200" y="2982913"/>
          <p14:tracePt t="471754" x="1473200" y="2955925"/>
          <p14:tracePt t="471772" x="1473200" y="2946400"/>
          <p14:tracePt t="471819" x="1473200" y="2965450"/>
          <p14:tracePt t="471832" x="1482725" y="3044825"/>
          <p14:tracePt t="471844" x="1500188" y="3187700"/>
          <p14:tracePt t="471856" x="1517650" y="3330575"/>
          <p14:tracePt t="471871" x="1554163" y="3455988"/>
          <p14:tracePt t="471886" x="1562100" y="3536950"/>
          <p14:tracePt t="471903" x="1562100" y="3563938"/>
          <p14:tracePt t="471920" x="1562100" y="3581400"/>
          <p14:tracePt t="471937" x="1581150" y="3589338"/>
          <p14:tracePt t="471988" x="1581150" y="3581400"/>
          <p14:tracePt t="472000" x="1581150" y="3563938"/>
          <p14:tracePt t="472012" x="1571625" y="3465513"/>
          <p14:tracePt t="472024" x="1571625" y="3322638"/>
          <p14:tracePt t="472036" x="1571625" y="3206750"/>
          <p14:tracePt t="472053" x="1571625" y="3063875"/>
          <p14:tracePt t="472069" x="1571625" y="2938463"/>
          <p14:tracePt t="472086" x="1571625" y="2830513"/>
          <p14:tracePt t="472102" x="1571625" y="2822575"/>
          <p14:tracePt t="472119" x="1571625" y="2803525"/>
          <p14:tracePt t="472156" x="1571625" y="2822575"/>
          <p14:tracePt t="472170" x="1554163" y="2874963"/>
          <p14:tracePt t="472187" x="1554163" y="2928938"/>
          <p14:tracePt t="472204" x="1544638" y="3098800"/>
          <p14:tracePt t="472220" x="1544638" y="3170238"/>
          <p14:tracePt t="472239" x="1544638" y="3259138"/>
          <p14:tracePt t="472253" x="1544638" y="3286125"/>
          <p14:tracePt t="472358" x="1544638" y="3232150"/>
          <p14:tracePt t="472371" x="1544638" y="3143250"/>
          <p14:tracePt t="472384" x="1544638" y="3063875"/>
          <p14:tracePt t="472396" x="1544638" y="2946400"/>
          <p14:tracePt t="472408" x="1562100" y="2894013"/>
          <p14:tracePt t="472421" x="1562100" y="2867025"/>
          <p14:tracePt t="472436" x="1562100" y="2849563"/>
          <p14:tracePt t="472505" x="1562100" y="2894013"/>
          <p14:tracePt t="472515" x="1562100" y="3000375"/>
          <p14:tracePt t="472527" x="1562100" y="3098800"/>
          <p14:tracePt t="472539" x="1562100" y="3197225"/>
          <p14:tracePt t="472552" x="1562100" y="3251200"/>
          <p14:tracePt t="472569" x="1562100" y="3286125"/>
          <p14:tracePt t="472586" x="1562100" y="3313113"/>
          <p14:tracePt t="472602" x="1562100" y="3322638"/>
          <p14:tracePt t="472708" x="1562100" y="3313113"/>
          <p14:tracePt t="472721" x="1562100" y="3295650"/>
          <p14:tracePt t="472734" x="1562100" y="3278188"/>
          <p14:tracePt t="472748" x="1562100" y="3268663"/>
          <p14:tracePt t="472759" x="1562100" y="3259138"/>
          <p14:tracePt t="472773" x="1571625" y="3251200"/>
          <p14:tracePt t="472787" x="1571625" y="3241675"/>
          <p14:tracePt t="472803" x="1581150" y="3241675"/>
          <p14:tracePt t="472845" x="1589088" y="3241675"/>
          <p14:tracePt t="472880" x="1589088" y="3251200"/>
          <p14:tracePt t="472894" x="1589088" y="3259138"/>
          <p14:tracePt t="472907" x="1589088" y="3286125"/>
          <p14:tracePt t="472920" x="1589088" y="3295650"/>
          <p14:tracePt t="472937" x="1589088" y="3303588"/>
          <p14:tracePt t="472954" x="1589088" y="3313113"/>
          <p14:tracePt t="473037" x="1598613" y="3303588"/>
          <p14:tracePt t="473049" x="1608138" y="3278188"/>
          <p14:tracePt t="473062" x="1625600" y="3241675"/>
          <p14:tracePt t="473075" x="1633538" y="3214688"/>
          <p14:tracePt t="473089" x="1633538" y="3197225"/>
          <p14:tracePt t="473105" x="1643063" y="3179763"/>
          <p14:tracePt t="473119" x="1643063" y="3170238"/>
          <p14:tracePt t="473136" x="1660525" y="3160713"/>
          <p14:tracePt t="475454" x="1643063" y="3160713"/>
          <p14:tracePt t="475466" x="1608138" y="3187700"/>
          <p14:tracePt t="475480" x="1562100" y="3214688"/>
          <p14:tracePt t="475492" x="1509713" y="3232150"/>
          <p14:tracePt t="475504" x="1500188" y="3241675"/>
          <p14:tracePt t="475520" x="1490663" y="3241675"/>
          <p14:tracePt t="475540" x="1482725" y="3241675"/>
          <p14:tracePt t="475576" x="1490663" y="3241675"/>
          <p14:tracePt t="475588" x="1562100" y="3232150"/>
          <p14:tracePt t="475601" x="1643063" y="3224213"/>
          <p14:tracePt t="475613" x="1724025" y="3206750"/>
          <p14:tracePt t="475624" x="1776413" y="3187700"/>
          <p14:tracePt t="475637" x="1812925" y="3179763"/>
          <p14:tracePt t="475654" x="1822450" y="3179763"/>
          <p14:tracePt t="475671" x="1830388" y="3179763"/>
          <p14:tracePt t="475758" x="1822450" y="3187700"/>
          <p14:tracePt t="475769" x="1795463" y="3187700"/>
          <p14:tracePt t="475782" x="1785938" y="3197225"/>
          <p14:tracePt t="475794" x="1776413" y="3197225"/>
          <p14:tracePt t="475808" x="1776413" y="3214688"/>
          <p14:tracePt t="475821" x="1768475" y="3214688"/>
          <p14:tracePt t="475881" x="1785938" y="3232150"/>
          <p14:tracePt t="475894" x="1822450" y="3251200"/>
          <p14:tracePt t="475905" x="1874838" y="3259138"/>
          <p14:tracePt t="475919" x="1946275" y="3259138"/>
          <p14:tracePt t="475936" x="2000250" y="3259138"/>
          <p14:tracePt t="475953" x="2044700" y="3259138"/>
          <p14:tracePt t="475969" x="2062163" y="3259138"/>
          <p14:tracePt t="475986" x="2071688" y="3259138"/>
          <p14:tracePt t="476085" x="2062163" y="3259138"/>
          <p14:tracePt t="476876" x="2098675" y="3259138"/>
          <p14:tracePt t="476888" x="2187575" y="3268663"/>
          <p14:tracePt t="476900" x="2312988" y="3286125"/>
          <p14:tracePt t="476911" x="2428875" y="3286125"/>
          <p14:tracePt t="476924" x="2581275" y="3286125"/>
          <p14:tracePt t="476937" x="2697163" y="3286125"/>
          <p14:tracePt t="476954" x="2840038" y="3286125"/>
          <p14:tracePt t="476972" x="3152775" y="3286125"/>
          <p14:tracePt t="476988" x="3295650" y="3286125"/>
          <p14:tracePt t="477004" x="3438525" y="3286125"/>
          <p14:tracePt t="477020" x="3705225" y="3303588"/>
          <p14:tracePt t="477036" x="3822700" y="3303588"/>
          <p14:tracePt t="477053" x="3946525" y="3303588"/>
          <p14:tracePt t="477069" x="4116388" y="3303588"/>
          <p14:tracePt t="477086" x="4170363" y="3303588"/>
          <p14:tracePt t="477103" x="4276725" y="3303588"/>
          <p14:tracePt t="477120" x="4313238" y="3303588"/>
          <p14:tracePt t="477136" x="4367213" y="3303588"/>
          <p14:tracePt t="477153" x="4456113" y="3340100"/>
          <p14:tracePt t="477170" x="4537075" y="3357563"/>
          <p14:tracePt t="477187" x="4697413" y="3402013"/>
          <p14:tracePt t="477204" x="4768850" y="3402013"/>
          <p14:tracePt t="477220" x="4848225" y="3421063"/>
          <p14:tracePt t="477237" x="4902200" y="3421063"/>
          <p14:tracePt t="477490" x="4973638" y="3411538"/>
          <p14:tracePt t="477502" x="5081588" y="3384550"/>
          <p14:tracePt t="477515" x="5180013" y="3367088"/>
          <p14:tracePt t="477525" x="5232400" y="3349625"/>
          <p14:tracePt t="477537" x="5286375" y="3340100"/>
          <p14:tracePt t="477554" x="5340350" y="3322638"/>
          <p14:tracePt t="477571" x="5394325" y="3313113"/>
          <p14:tracePt t="477586" x="5510213" y="3295650"/>
          <p14:tracePt t="477603" x="5564188" y="3295650"/>
          <p14:tracePt t="477621" x="5670550" y="3286125"/>
          <p14:tracePt t="477636" x="5688013" y="3286125"/>
          <p14:tracePt t="477653" x="5715000" y="3268663"/>
          <p14:tracePt t="477670" x="5741988" y="3241675"/>
          <p14:tracePt t="477686" x="5751513" y="3224213"/>
          <p14:tracePt t="477704" x="5778500" y="3197225"/>
          <p14:tracePt t="477721" x="5786438" y="3098800"/>
          <p14:tracePt t="477738" x="5786438" y="3063875"/>
          <p14:tracePt t="477756" x="5759450" y="2982913"/>
          <p14:tracePt t="477771" x="5751513" y="2973388"/>
          <p14:tracePt t="477788" x="5741988" y="2965450"/>
          <p14:tracePt t="477804" x="5715000" y="2965450"/>
          <p14:tracePt t="477821" x="5707063" y="2965450"/>
          <p14:tracePt t="477866" x="5697538" y="2965450"/>
          <p14:tracePt t="478158" x="5707063" y="2965450"/>
          <p14:tracePt t="478170" x="5707063" y="2973388"/>
          <p14:tracePt t="478195" x="5707063" y="2982913"/>
          <p14:tracePt t="478206" x="5707063" y="3009900"/>
          <p14:tracePt t="478219" x="5697538" y="3044825"/>
          <p14:tracePt t="478232" x="5670550" y="3081338"/>
          <p14:tracePt t="478243" x="5626100" y="3143250"/>
          <p14:tracePt t="478255" x="5581650" y="3206750"/>
          <p14:tracePt t="478270" x="5518150" y="3251200"/>
          <p14:tracePt t="478286" x="5492750" y="3278188"/>
          <p14:tracePt t="478303" x="5465763" y="3286125"/>
          <p14:tracePt t="478320" x="5429250" y="3303588"/>
          <p14:tracePt t="478338" x="5421313" y="3303588"/>
          <p14:tracePt t="478355" x="5411788" y="3313113"/>
          <p14:tracePt t="478371" x="5303838" y="3367088"/>
          <p14:tracePt t="478388" x="5241925" y="3411538"/>
          <p14:tracePt t="478406" x="5099050" y="3473450"/>
          <p14:tracePt t="478421" x="5072063" y="3492500"/>
          <p14:tracePt t="478438" x="5064125" y="3492500"/>
          <p14:tracePt t="478454" x="5045075" y="3492500"/>
          <p14:tracePt t="478471" x="5037138" y="3492500"/>
          <p14:tracePt t="478490" x="4911725" y="3500438"/>
          <p14:tracePt t="478504" x="4857750" y="3509963"/>
          <p14:tracePt t="478521" x="4732338" y="3527425"/>
          <p14:tracePt t="478538" x="4598988" y="3544888"/>
          <p14:tracePt t="478554" x="4581525" y="3544888"/>
          <p14:tracePt t="478572" x="4545013" y="3544888"/>
          <p14:tracePt t="478588" x="4537075" y="3544888"/>
          <p14:tracePt t="478605" x="4527550" y="3544888"/>
          <p14:tracePt t="478622" x="4375150" y="3544888"/>
          <p14:tracePt t="478638" x="4232275" y="3544888"/>
          <p14:tracePt t="478655" x="4089400" y="3544888"/>
          <p14:tracePt t="478671" x="3973513" y="3563938"/>
          <p14:tracePt t="478687" x="3946525" y="3563938"/>
          <p14:tracePt t="478703" x="3929063" y="3563938"/>
          <p14:tracePt t="478720" x="3919538" y="3563938"/>
          <p14:tracePt t="478737" x="3803650" y="3563938"/>
          <p14:tracePt t="478754" x="3490913" y="3544888"/>
          <p14:tracePt t="478770" x="3348038" y="3527425"/>
          <p14:tracePt t="478787" x="3276600" y="3527425"/>
          <p14:tracePt t="478803" x="3232150" y="3517900"/>
          <p14:tracePt t="478820" x="3214688" y="3517900"/>
          <p14:tracePt t="478837" x="3205163" y="3509963"/>
          <p14:tracePt t="478854" x="3108325" y="3492500"/>
          <p14:tracePt t="478870" x="2768600" y="3455988"/>
          <p14:tracePt t="478887" x="2581275" y="3438525"/>
          <p14:tracePt t="478904" x="2455863" y="3438525"/>
          <p14:tracePt t="478921" x="2366963" y="3411538"/>
          <p14:tracePt t="478937" x="2286000" y="3394075"/>
          <p14:tracePt t="478957" x="2089150" y="3375025"/>
          <p14:tracePt t="478971" x="2017713" y="3367088"/>
          <p14:tracePt t="478988" x="1919288" y="3349625"/>
          <p14:tracePt t="479004" x="1857375" y="3349625"/>
          <p14:tracePt t="479021" x="1803400" y="3330575"/>
          <p14:tracePt t="479040" x="1687513" y="3322638"/>
          <p14:tracePt t="479054" x="1652588" y="3322638"/>
          <p14:tracePt t="479071" x="1625600" y="3322638"/>
          <p14:tracePt t="479089" x="1608138" y="3322638"/>
          <p14:tracePt t="479120" x="1598613" y="3322638"/>
          <p14:tracePt t="479293" x="1608138" y="3322638"/>
          <p14:tracePt t="479414" x="1616075" y="3322638"/>
          <p14:tracePt t="479633" x="1625600" y="3322638"/>
          <p14:tracePt t="479743" x="1643063" y="3322638"/>
          <p14:tracePt t="479802" x="1652588" y="3322638"/>
          <p14:tracePt t="479971" x="1660525" y="3322638"/>
          <p14:tracePt t="481356" x="1670050" y="3322638"/>
          <p14:tracePt t="481419" x="1679575" y="3322638"/>
          <p14:tracePt t="481443" x="1687513" y="3322638"/>
          <p14:tracePt t="481455" x="1697038" y="3322638"/>
          <p14:tracePt t="481467" x="1714500" y="3322638"/>
          <p14:tracePt t="481480" x="1724025" y="3322638"/>
          <p14:tracePt t="481504" x="1731963" y="3322638"/>
          <p14:tracePt t="481528" x="1741488" y="3322638"/>
          <p14:tracePt t="481551" x="1751013" y="3322638"/>
          <p14:tracePt t="481563" x="1776413" y="3303588"/>
          <p14:tracePt t="481576" x="1795463" y="3295650"/>
          <p14:tracePt t="481588" x="1874838" y="3278188"/>
          <p14:tracePt t="481604" x="1990725" y="3259138"/>
          <p14:tracePt t="481621" x="2160588" y="3241675"/>
          <p14:tracePt t="481637" x="2643188" y="3187700"/>
          <p14:tracePt t="481654" x="3009900" y="3135313"/>
          <p14:tracePt t="481674" x="3857625" y="2982913"/>
          <p14:tracePt t="481688" x="4295775" y="2867025"/>
          <p14:tracePt t="481705" x="4633913" y="2778125"/>
          <p14:tracePt t="481722" x="5089525" y="2714625"/>
          <p14:tracePt t="481738" x="5278438" y="2714625"/>
          <p14:tracePt t="481755" x="5518150" y="2714625"/>
          <p14:tracePt t="481771" x="5635625" y="2714625"/>
          <p14:tracePt t="481787" x="5741988" y="2724150"/>
          <p14:tracePt t="481804" x="5938838" y="2741613"/>
          <p14:tracePt t="481820" x="6010275" y="2751138"/>
          <p14:tracePt t="481837" x="6064250" y="2768600"/>
          <p14:tracePt t="481854" x="6126163" y="2778125"/>
          <p14:tracePt t="481870" x="6153150" y="2778125"/>
          <p14:tracePt t="481887" x="6161088" y="2786063"/>
          <p14:tracePt t="481903" x="6188075" y="2803525"/>
          <p14:tracePt t="482708" x="6045200" y="2803525"/>
          <p14:tracePt t="482720" x="5830888" y="2803525"/>
          <p14:tracePt t="482732" x="5572125" y="2803525"/>
          <p14:tracePt t="482745" x="5207000" y="2822575"/>
          <p14:tracePt t="482757" x="4813300" y="2822575"/>
          <p14:tracePt t="482771" x="4322763" y="2849563"/>
          <p14:tracePt t="482788" x="3857625" y="2901950"/>
          <p14:tracePt t="482807" x="3027363" y="3036888"/>
          <p14:tracePt t="482821" x="2751138" y="3081338"/>
          <p14:tracePt t="482838" x="2536825" y="3098800"/>
          <p14:tracePt t="482856" x="2286000" y="3135313"/>
          <p14:tracePt t="482873" x="2232025" y="3135313"/>
          <p14:tracePt t="482888" x="2214563" y="3135313"/>
          <p14:tracePt t="482904" x="2197100" y="3135313"/>
          <p14:tracePt t="482940" x="2187575" y="3135313"/>
          <p14:tracePt t="483010" x="2187575" y="3143250"/>
          <p14:tracePt t="483023" x="2170113" y="3143250"/>
          <p14:tracePt t="483035" x="2125663" y="3152775"/>
          <p14:tracePt t="483049" x="2071688" y="3170238"/>
          <p14:tracePt t="483062" x="2044700" y="3179763"/>
          <p14:tracePt t="483074" x="2009775" y="3197225"/>
          <p14:tracePt t="483088" x="1938338" y="3197225"/>
          <p14:tracePt t="483105" x="1884363" y="3206750"/>
          <p14:tracePt t="483122" x="1830388" y="3206750"/>
          <p14:tracePt t="483138" x="1812925" y="3206750"/>
          <p14:tracePt t="483155" x="1731963" y="3224213"/>
          <p14:tracePt t="483172" x="1536700" y="3241675"/>
          <p14:tracePt t="483188" x="1482725" y="3251200"/>
          <p14:tracePt t="483204" x="1419225" y="3286125"/>
          <p14:tracePt t="483221" x="1401763" y="3295650"/>
          <p14:tracePt t="483264" x="1419225" y="3313113"/>
          <p14:tracePt t="483276" x="1455738" y="3330575"/>
          <p14:tracePt t="483289" x="1500188" y="3357563"/>
          <p14:tracePt t="483305" x="1554163" y="3367088"/>
          <p14:tracePt t="483322" x="1616075" y="3402013"/>
          <p14:tracePt t="483338" x="1687513" y="3429000"/>
          <p14:tracePt t="483355" x="1704975" y="3438525"/>
          <p14:tracePt t="483374" x="1714500" y="3438525"/>
          <p14:tracePt t="483410" x="1714500" y="3446463"/>
          <p14:tracePt t="483421" x="1687513" y="3446463"/>
          <p14:tracePt t="483434" x="1598613" y="3446463"/>
          <p14:tracePt t="483445" x="1500188" y="3446463"/>
          <p14:tracePt t="483457" x="1446213" y="3446463"/>
          <p14:tracePt t="483471" x="1374775" y="3446463"/>
          <p14:tracePt t="483487" x="1339850" y="3446463"/>
          <p14:tracePt t="483504" x="1303338" y="3429000"/>
          <p14:tracePt t="483551" x="1312863" y="3429000"/>
          <p14:tracePt t="483563" x="1357313" y="3429000"/>
          <p14:tracePt t="483575" x="1428750" y="3429000"/>
          <p14:tracePt t="483588" x="1527175" y="3429000"/>
          <p14:tracePt t="483604" x="1581150" y="3429000"/>
          <p14:tracePt t="483620" x="1616075" y="3429000"/>
          <p14:tracePt t="483637" x="1633538" y="3429000"/>
          <p14:tracePt t="483685" x="1633538" y="3421063"/>
          <p14:tracePt t="483698" x="1616075" y="3421063"/>
          <p14:tracePt t="483709" x="1554163" y="3411538"/>
          <p14:tracePt t="483722" x="1500188" y="3411538"/>
          <p14:tracePt t="483737" x="1428750" y="3394075"/>
          <p14:tracePt t="483754" x="1357313" y="3394075"/>
          <p14:tracePt t="483771" x="1285875" y="3394075"/>
          <p14:tracePt t="483787" x="1223963" y="3394075"/>
          <p14:tracePt t="483804" x="1204913" y="3394075"/>
          <p14:tracePt t="483847" x="1223963" y="3394075"/>
          <p14:tracePt t="483859" x="1231900" y="3394075"/>
          <p14:tracePt t="483872" x="1250950" y="3394075"/>
          <p14:tracePt t="483888" x="1295400" y="3394075"/>
          <p14:tracePt t="483905" x="1312863" y="3394075"/>
          <p14:tracePt t="483921" x="1357313" y="3394075"/>
          <p14:tracePt t="483938" x="1384300" y="3394075"/>
          <p14:tracePt t="483955" x="1393825" y="3384550"/>
          <p14:tracePt t="483958" x="1401763" y="3384550"/>
          <p14:tracePt t="483993" x="1401763" y="3375025"/>
          <p14:tracePt t="484005" x="1393825" y="3375025"/>
          <p14:tracePt t="484018" x="1357313" y="3367088"/>
          <p14:tracePt t="484031" x="1330325" y="3367088"/>
          <p14:tracePt t="484042" x="1276350" y="3349625"/>
          <p14:tracePt t="484055" x="1241425" y="3340100"/>
          <p14:tracePt t="484071" x="1214438" y="3340100"/>
          <p14:tracePt t="484090" x="1187450" y="3322638"/>
          <p14:tracePt t="484105" x="1179513" y="3322638"/>
          <p14:tracePt t="484138" x="1179513" y="3313113"/>
          <p14:tracePt t="484174" x="1214438" y="3313113"/>
          <p14:tracePt t="484187" x="1250950" y="3313113"/>
          <p14:tracePt t="484199" x="1268413" y="3313113"/>
          <p14:tracePt t="484210" x="1312863" y="3303588"/>
          <p14:tracePt t="484222" x="1330325" y="3303588"/>
          <p14:tracePt t="484237" x="1357313" y="3303588"/>
          <p14:tracePt t="484254" x="1366838" y="3303588"/>
          <p14:tracePt t="484271" x="1384300" y="3303588"/>
          <p14:tracePt t="484687" x="1357313" y="3295650"/>
          <p14:tracePt t="484698" x="1303338" y="3278188"/>
          <p14:tracePt t="484709" x="1250950" y="3251200"/>
          <p14:tracePt t="484724" x="1204913" y="3206750"/>
          <p14:tracePt t="484738" x="1160463" y="3160713"/>
          <p14:tracePt t="484755" x="1125538" y="3125788"/>
          <p14:tracePt t="484772" x="1081088" y="2992438"/>
          <p14:tracePt t="484789" x="1081088" y="2894013"/>
          <p14:tracePt t="484807" x="1108075" y="2687638"/>
          <p14:tracePt t="484822" x="1133475" y="2589213"/>
          <p14:tracePt t="484838" x="1204913" y="2527300"/>
          <p14:tracePt t="484856" x="1393825" y="2401888"/>
          <p14:tracePt t="484872" x="1490663" y="2384425"/>
          <p14:tracePt t="484888" x="1616075" y="2366963"/>
          <p14:tracePt t="484905" x="1768475" y="2349500"/>
          <p14:tracePt t="484922" x="1822450" y="2357438"/>
          <p14:tracePt t="484939" x="1893888" y="2455863"/>
          <p14:tracePt t="484955" x="1911350" y="2509838"/>
          <p14:tracePt t="484972" x="1919288" y="2589213"/>
          <p14:tracePt t="484988" x="1901825" y="2741613"/>
          <p14:tracePt t="485005" x="1847850" y="2803525"/>
          <p14:tracePt t="485023" x="1768475" y="2874963"/>
          <p14:tracePt t="485038" x="1731963" y="2884488"/>
          <p14:tracePt t="485054" x="1697038" y="2901950"/>
          <p14:tracePt t="485072" x="1633538" y="2911475"/>
          <p14:tracePt t="485087" x="1608138" y="2911475"/>
          <p14:tracePt t="485104" x="1598613" y="2911475"/>
          <p14:tracePt t="485142" x="1598613" y="2901950"/>
          <p14:tracePt t="485190" x="1608138" y="2874963"/>
          <p14:tracePt t="485203" x="1652588" y="2849563"/>
          <p14:tracePt t="485215" x="1687513" y="2840038"/>
          <p14:tracePt t="485227" x="1714500" y="2813050"/>
          <p14:tracePt t="485239" x="1751013" y="2813050"/>
          <p14:tracePt t="485254" x="1776413" y="2803525"/>
          <p14:tracePt t="485271" x="1785938" y="2803525"/>
          <p14:tracePt t="485290" x="1795463" y="2803525"/>
          <p14:tracePt t="485305" x="1803400" y="2803525"/>
          <p14:tracePt t="485326" x="1822450" y="2803525"/>
          <p14:tracePt t="485340" x="1830388" y="2813050"/>
          <p14:tracePt t="485355" x="1830388" y="2822575"/>
          <p14:tracePt t="485372" x="1830388" y="2830513"/>
          <p14:tracePt t="485424" x="1847850" y="2857500"/>
          <p14:tracePt t="485436" x="1874838" y="2867025"/>
          <p14:tracePt t="485448" x="1901825" y="2894013"/>
          <p14:tracePt t="485460" x="1928813" y="2921000"/>
          <p14:tracePt t="485473" x="1938338" y="2928938"/>
          <p14:tracePt t="485488" x="1946275" y="2928938"/>
          <p14:tracePt t="485508" x="1946275" y="2938463"/>
          <p14:tracePt t="485532" x="1955800" y="2938463"/>
          <p14:tracePt t="485545" x="1955800" y="2965450"/>
          <p14:tracePt t="485557" x="1955800" y="3000375"/>
          <p14:tracePt t="485571" x="1955800" y="3054350"/>
          <p14:tracePt t="485587" x="1919288" y="3135313"/>
          <p14:tracePt t="485604" x="1884363" y="3197225"/>
          <p14:tracePt t="485620" x="1866900" y="3224213"/>
          <p14:tracePt t="485982" x="1866900" y="3278188"/>
          <p14:tracePt t="485994" x="1866900" y="3349625"/>
          <p14:tracePt t="486007" x="1866900" y="3421063"/>
          <p14:tracePt t="486022" x="1857375" y="3500438"/>
          <p14:tracePt t="486039" x="1803400" y="3581400"/>
          <p14:tracePt t="486055" x="1652588" y="3714750"/>
          <p14:tracePt t="486071" x="1544638" y="3768725"/>
          <p14:tracePt t="486088" x="1357313" y="3849688"/>
          <p14:tracePt t="486104" x="1285875" y="3867150"/>
          <p14:tracePt t="486120" x="1241425" y="3884613"/>
          <p14:tracePt t="486137" x="1098550" y="3894138"/>
          <p14:tracePt t="486154" x="1027113" y="3894138"/>
          <p14:tracePt t="486171" x="973138" y="3894138"/>
          <p14:tracePt t="486187" x="911225" y="3894138"/>
          <p14:tracePt t="486204" x="884238" y="3894138"/>
          <p14:tracePt t="486221" x="874713" y="3884613"/>
          <p14:tracePt t="486237" x="812800" y="3867150"/>
          <p14:tracePt t="486254" x="758825" y="3857625"/>
          <p14:tracePt t="486270" x="642938" y="3830638"/>
          <p14:tracePt t="486289" x="615950" y="3813175"/>
          <p14:tracePt t="486305" x="608013" y="3813175"/>
          <p14:tracePt t="486330" x="608013" y="3805238"/>
          <p14:tracePt t="486426" x="642938" y="3805238"/>
          <p14:tracePt t="486438" x="723900" y="3795713"/>
          <p14:tracePt t="486450" x="822325" y="3778250"/>
          <p14:tracePt t="486462" x="946150" y="3759200"/>
          <p14:tracePt t="486474" x="1089025" y="3759200"/>
          <p14:tracePt t="486488" x="1231900" y="3759200"/>
          <p14:tracePt t="486505" x="1374775" y="3759200"/>
          <p14:tracePt t="486522" x="1589088" y="3768725"/>
          <p14:tracePt t="486539" x="1652588" y="3778250"/>
          <p14:tracePt t="486556" x="1679575" y="3786188"/>
          <p14:tracePt t="486573" x="1697038" y="3786188"/>
          <p14:tracePt t="486604" x="1697038" y="3805238"/>
          <p14:tracePt t="486627" x="1679575" y="3805238"/>
          <p14:tracePt t="486639" x="1608138" y="3805238"/>
          <p14:tracePt t="486654" x="1536700" y="3805238"/>
          <p14:tracePt t="486671" x="1393825" y="3805238"/>
          <p14:tracePt t="486688" x="1081088" y="3795713"/>
          <p14:tracePt t="486704" x="955675" y="3778250"/>
          <p14:tracePt t="486721" x="901700" y="3759200"/>
          <p14:tracePt t="486737" x="857250" y="3751263"/>
          <p14:tracePt t="486754" x="839788" y="3751263"/>
          <p14:tracePt t="486811" x="847725" y="3751263"/>
          <p14:tracePt t="486822" x="893763" y="3751263"/>
          <p14:tracePt t="486835" x="982663" y="3751263"/>
          <p14:tracePt t="486846" x="1152525" y="3751263"/>
          <p14:tracePt t="486858" x="1312863" y="3751263"/>
          <p14:tracePt t="486873" x="1500188" y="3751263"/>
          <p14:tracePt t="486888" x="1652588" y="3751263"/>
          <p14:tracePt t="486905" x="1839913" y="3751263"/>
          <p14:tracePt t="486921" x="1874838" y="3751263"/>
          <p14:tracePt t="486938" x="1893888" y="3751263"/>
          <p14:tracePt t="486954" x="1901825" y="3751263"/>
          <p14:tracePt t="486978" x="1884363" y="3751263"/>
          <p14:tracePt t="486990" x="1776413" y="3751263"/>
          <p14:tracePt t="487005" x="1633538" y="3751263"/>
          <p14:tracePt t="487022" x="1446213" y="3733800"/>
          <p14:tracePt t="487039" x="1133475" y="3714750"/>
          <p14:tracePt t="487055" x="1054100" y="3697288"/>
          <p14:tracePt t="487072" x="1017588" y="3697288"/>
          <p14:tracePt t="487089" x="990600" y="3687763"/>
          <p14:tracePt t="487135" x="1000125" y="3687763"/>
          <p14:tracePt t="487147" x="1017588" y="3687763"/>
          <p14:tracePt t="487159" x="1108075" y="3687763"/>
          <p14:tracePt t="487172" x="1276350" y="3687763"/>
          <p14:tracePt t="487187" x="1438275" y="3687763"/>
          <p14:tracePt t="487204" x="1608138" y="3687763"/>
          <p14:tracePt t="487221" x="1776413" y="3687763"/>
          <p14:tracePt t="487237" x="1822450" y="3687763"/>
          <p14:tracePt t="487254" x="1830388" y="3687763"/>
          <p14:tracePt t="487272" x="1839913" y="3687763"/>
          <p14:tracePt t="487320" x="1830388" y="3687763"/>
          <p14:tracePt t="487332" x="1822450" y="3687763"/>
          <p14:tracePt t="487344" x="1795463" y="3687763"/>
          <p14:tracePt t="487367" x="1785938" y="3687763"/>
          <p14:tracePt t="487379" x="1776413" y="3687763"/>
          <p14:tracePt t="498190" x="1965325" y="3679825"/>
          <p14:tracePt t="498203" x="2232025" y="3643313"/>
          <p14:tracePt t="498214" x="2473325" y="3616325"/>
          <p14:tracePt t="498227" x="2687638" y="3581400"/>
          <p14:tracePt t="498241" x="2919413" y="3563938"/>
          <p14:tracePt t="498256" x="3160713" y="3517900"/>
          <p14:tracePt t="498273" x="3419475" y="3517900"/>
          <p14:tracePt t="498290" x="3830638" y="3500438"/>
          <p14:tracePt t="498307" x="3973513" y="3500438"/>
          <p14:tracePt t="498325" x="4098925" y="3509963"/>
          <p14:tracePt t="498340" x="4143375" y="3517900"/>
          <p14:tracePt t="498357" x="4152900" y="3517900"/>
          <p14:tracePt t="498374" x="4197350" y="3527425"/>
          <p14:tracePt t="498390" x="4251325" y="3563938"/>
          <p14:tracePt t="498407" x="4276725" y="3571875"/>
          <p14:tracePt t="498424" x="4340225" y="3598863"/>
          <p14:tracePt t="498440" x="4367213" y="3598863"/>
          <p14:tracePt t="498456" x="4375150" y="3608388"/>
          <p14:tracePt t="498460" x="4384675" y="3608388"/>
          <p14:tracePt t="498484" x="4402138" y="3608388"/>
          <p14:tracePt t="498496" x="4446588" y="3598863"/>
          <p14:tracePt t="498508" x="4537075" y="3589338"/>
          <p14:tracePt t="498523" x="4616450" y="3571875"/>
          <p14:tracePt t="498540" x="4741863" y="3536950"/>
          <p14:tracePt t="498557" x="4965700" y="3500438"/>
          <p14:tracePt t="498572" x="5064125" y="3482975"/>
          <p14:tracePt t="498589" x="5160963" y="3446463"/>
          <p14:tracePt t="498606" x="5384800" y="3421063"/>
          <p14:tracePt t="498622" x="5492750" y="3402013"/>
          <p14:tracePt t="498640" x="5599113" y="3357563"/>
          <p14:tracePt t="498656" x="5626100" y="3357563"/>
          <p14:tracePt t="498672" x="5653088" y="3340100"/>
          <p14:tracePt t="498689" x="5661025" y="3340100"/>
          <p14:tracePt t="498706" x="5661025" y="3330575"/>
          <p14:tracePt t="498729" x="5661025" y="3322638"/>
          <p14:tracePt t="498766" x="5661025" y="3313113"/>
          <p14:tracePt t="498803" x="5661025" y="3303588"/>
          <p14:tracePt t="498922" x="5653088" y="3303588"/>
          <p14:tracePt t="498945" x="5635625" y="3303588"/>
          <p14:tracePt t="498969" x="5626100" y="3303588"/>
          <p14:tracePt t="498980" x="5616575" y="3303588"/>
          <p14:tracePt t="499003" x="5581650" y="3303588"/>
          <p14:tracePt t="499015" x="5527675" y="3303588"/>
          <p14:tracePt t="499027" x="5456238" y="3303588"/>
          <p14:tracePt t="499040" x="5384800" y="3303588"/>
          <p14:tracePt t="499056" x="5286375" y="3303588"/>
          <p14:tracePt t="499072" x="5170488" y="3303588"/>
          <p14:tracePt t="499089" x="4803775" y="3268663"/>
          <p14:tracePt t="499106" x="4572000" y="3241675"/>
          <p14:tracePt t="499122" x="4330700" y="3224213"/>
          <p14:tracePt t="499139" x="3705225" y="3206750"/>
          <p14:tracePt t="499156" x="3348038" y="3179763"/>
          <p14:tracePt t="499173" x="2751138" y="3179763"/>
          <p14:tracePt t="499189" x="2536825" y="3179763"/>
          <p14:tracePt t="499206" x="2347913" y="3160713"/>
          <p14:tracePt t="499223" x="2125663" y="3160713"/>
          <p14:tracePt t="499240" x="2071688" y="3160713"/>
          <p14:tracePt t="499257" x="2027238" y="3152775"/>
          <p14:tracePt t="499290" x="2017713" y="3152775"/>
          <p14:tracePt t="499307" x="2009775" y="3152775"/>
          <p14:tracePt t="499329" x="1990725" y="3152775"/>
          <p14:tracePt t="499352" x="1982788" y="3152775"/>
          <p14:tracePt t="499364" x="1946275" y="3152775"/>
          <p14:tracePt t="499377" x="1911350" y="3152775"/>
          <p14:tracePt t="499390" x="1893888" y="3152775"/>
          <p14:tracePt t="499407" x="1874838" y="3152775"/>
          <p14:tracePt t="499424" x="1866900" y="3152775"/>
          <p14:tracePt t="499485" x="1884363" y="3152775"/>
          <p14:tracePt t="499498" x="1893888" y="3152775"/>
          <p14:tracePt t="499510" x="1901825" y="3152775"/>
          <p14:tracePt t="499523" x="1911350" y="3152775"/>
          <p14:tracePt t="499539" x="1919288" y="3152775"/>
          <p14:tracePt t="499557" x="1928813" y="3152775"/>
          <p14:tracePt t="499581" x="1938338" y="3152775"/>
          <p14:tracePt t="499593" x="1955800" y="3152775"/>
          <p14:tracePt t="499605" x="1973263" y="3152775"/>
          <p14:tracePt t="499622" x="2009775" y="3152775"/>
          <p14:tracePt t="499640" x="2062163" y="3152775"/>
          <p14:tracePt t="499657" x="2276475" y="3152775"/>
          <p14:tracePt t="499672" x="2401888" y="3170238"/>
          <p14:tracePt t="499689" x="2544763" y="3170238"/>
          <p14:tracePt t="499706" x="2874963" y="3187700"/>
          <p14:tracePt t="499722" x="3071813" y="3206750"/>
          <p14:tracePt t="499739" x="3259138" y="3224213"/>
          <p14:tracePt t="499755" x="3643313" y="3241675"/>
          <p14:tracePt t="499772" x="3786188" y="3259138"/>
          <p14:tracePt t="499791" x="4027488" y="3278188"/>
          <p14:tracePt t="499806" x="4133850" y="3295650"/>
          <p14:tracePt t="499823" x="4251325" y="3313113"/>
          <p14:tracePt t="499839" x="4473575" y="3349625"/>
          <p14:tracePt t="499856" x="4598988" y="3367088"/>
          <p14:tracePt t="499874" x="4751388" y="3384550"/>
          <p14:tracePt t="499889" x="4786313" y="3384550"/>
          <p14:tracePt t="499906" x="4830763" y="3384550"/>
          <p14:tracePt t="499923" x="4875213" y="3375025"/>
          <p14:tracePt t="499940" x="4911725" y="3367088"/>
          <p14:tracePt t="499957" x="4921250" y="3367088"/>
          <p14:tracePt t="499973" x="4956175" y="3340100"/>
          <p14:tracePt t="499990" x="4965700" y="3340100"/>
          <p14:tracePt t="500007" x="4983163" y="3330575"/>
          <p14:tracePt t="500040" x="5000625" y="3330575"/>
          <p14:tracePt t="500190" x="4992688" y="3330575"/>
          <p14:tracePt t="500200" x="4983163" y="3330575"/>
          <p14:tracePt t="500212" x="4973638" y="3330575"/>
          <p14:tracePt t="500224" x="4956175" y="3330575"/>
          <p14:tracePt t="500239" x="4902200" y="3330575"/>
          <p14:tracePt t="500256" x="4813300" y="3330575"/>
          <p14:tracePt t="500272" x="4473575" y="3330575"/>
          <p14:tracePt t="500289" x="4286250" y="3330575"/>
          <p14:tracePt t="500306" x="4116388" y="3340100"/>
          <p14:tracePt t="500322" x="3902075" y="3357563"/>
          <p14:tracePt t="500339" x="3857625" y="3357563"/>
          <p14:tracePt t="500356" x="3840163" y="3357563"/>
          <p14:tracePt t="500372" x="3830638" y="3357563"/>
          <p14:tracePt t="500389" x="3822700" y="3357563"/>
          <p14:tracePt t="500406" x="3813175" y="3357563"/>
          <p14:tracePt t="500422" x="3795713" y="3349625"/>
          <p14:tracePt t="500439" x="3776663" y="3349625"/>
          <p14:tracePt t="500456" x="3697288" y="3349625"/>
          <p14:tracePt t="500472" x="3589338" y="3330575"/>
          <p14:tracePt t="500490" x="3303588" y="3330575"/>
          <p14:tracePt t="500507" x="3160713" y="3330575"/>
          <p14:tracePt t="500523" x="3036888" y="3330575"/>
          <p14:tracePt t="500540" x="2795588" y="3330575"/>
          <p14:tracePt t="500557" x="2679700" y="3330575"/>
          <p14:tracePt t="500573" x="2581275" y="3330575"/>
          <p14:tracePt t="500590" x="2384425" y="3313113"/>
          <p14:tracePt t="500607" x="2286000" y="3295650"/>
          <p14:tracePt t="500625" x="2133600" y="3295650"/>
          <p14:tracePt t="500640" x="2081213" y="3295650"/>
          <p14:tracePt t="500657" x="2062163" y="3295650"/>
          <p14:tracePt t="500673" x="2036763" y="3286125"/>
          <p14:tracePt t="500690" x="2027238" y="3286125"/>
          <p14:tracePt t="500709" x="1973263" y="3286125"/>
          <p14:tracePt t="500724" x="1946275" y="3286125"/>
          <p14:tracePt t="500740" x="1928813" y="3286125"/>
          <p14:tracePt t="500757" x="1911350" y="3286125"/>
          <p14:tracePt t="500997" x="1919288" y="3286125"/>
          <p14:tracePt t="501032" x="1928813" y="3286125"/>
          <p14:tracePt t="501056" x="1938338" y="3286125"/>
          <p14:tracePt t="501078" x="1946275" y="3286125"/>
          <p14:tracePt t="501102" x="1955800" y="3286125"/>
          <p14:tracePt t="501127" x="1965325" y="3286125"/>
          <p14:tracePt t="501141" x="1973263" y="3286125"/>
          <p14:tracePt t="501168" x="1990725" y="3286125"/>
          <p14:tracePt t="501180" x="2009775" y="3286125"/>
          <p14:tracePt t="501191" x="2062163" y="3286125"/>
          <p14:tracePt t="501206" x="2152650" y="3286125"/>
          <p14:tracePt t="501223" x="2322513" y="3286125"/>
          <p14:tracePt t="501239" x="2697163" y="3286125"/>
          <p14:tracePt t="501256" x="2894013" y="3295650"/>
          <p14:tracePt t="501272" x="3054350" y="3295650"/>
          <p14:tracePt t="501289" x="3367088" y="3295650"/>
          <p14:tracePt t="501306" x="3536950" y="3295650"/>
          <p14:tracePt t="501324" x="3840163" y="3295650"/>
          <p14:tracePt t="501340" x="3983038" y="3295650"/>
          <p14:tracePt t="501357" x="4089400" y="3313113"/>
          <p14:tracePt t="501374" x="4259263" y="3313113"/>
          <p14:tracePt t="501390" x="4330700" y="3313113"/>
          <p14:tracePt t="501408" x="4545013" y="3313113"/>
          <p14:tracePt t="501424" x="4670425" y="3313113"/>
          <p14:tracePt t="501440" x="4768850" y="3313113"/>
          <p14:tracePt t="501457" x="4894263" y="3313113"/>
          <p14:tracePt t="501473" x="4929188" y="3313113"/>
          <p14:tracePt t="501490" x="4965700" y="3313113"/>
          <p14:tracePt t="501507" x="5000625" y="3313113"/>
          <p14:tracePt t="501524" x="5010150" y="3313113"/>
          <p14:tracePt t="501542" x="5027613" y="3322638"/>
          <p14:tracePt t="501951" x="5018088" y="3322638"/>
          <p14:tracePt t="501988" x="5010150" y="3322638"/>
          <p14:tracePt t="502061" x="5000625" y="3322638"/>
          <p14:tracePt t="502133" x="4992688" y="3322638"/>
          <p14:tracePt t="502229" x="4973638" y="3322638"/>
          <p14:tracePt t="502362" x="4965700" y="3322638"/>
          <p14:tracePt t="502459" x="4956175" y="3322638"/>
          <p14:tracePt t="502846" x="4946650" y="3322638"/>
          <p14:tracePt t="502918" x="4938713" y="3322638"/>
          <p14:tracePt t="502991" x="4929188" y="3322638"/>
          <p14:tracePt t="503113" x="4929188" y="3313113"/>
          <p14:tracePt t="503511" x="4946650" y="3278188"/>
          <p14:tracePt t="503523" x="5000625" y="3197225"/>
          <p14:tracePt t="503535" x="5108575" y="3063875"/>
          <p14:tracePt t="503547" x="5224463" y="2938463"/>
          <p14:tracePt t="503561" x="5357813" y="2822575"/>
          <p14:tracePt t="503575" x="5465763" y="2732088"/>
          <p14:tracePt t="503590" x="5554663" y="2679700"/>
          <p14:tracePt t="503607" x="5608638" y="2652713"/>
          <p14:tracePt t="503624" x="5661025" y="2625725"/>
          <p14:tracePt t="503640" x="5670550" y="2625725"/>
          <p14:tracePt t="503805" x="5680075" y="2625725"/>
          <p14:tracePt t="503816" x="5697538" y="2625725"/>
          <p14:tracePt t="503829" x="5751513" y="2608263"/>
          <p14:tracePt t="503842" x="5830888" y="2598738"/>
          <p14:tracePt t="503858" x="5894388" y="2563813"/>
          <p14:tracePt t="503873" x="5946775" y="2554288"/>
          <p14:tracePt t="503890" x="6027738" y="2536825"/>
          <p14:tracePt t="503906" x="6037263" y="2536825"/>
          <p14:tracePt t="503939" x="6045200" y="2536825"/>
          <p14:tracePt t="504010" x="6037263" y="2536825"/>
          <p14:tracePt t="504033" x="6018213" y="2536825"/>
          <p14:tracePt t="504217" x="6010275" y="2536825"/>
          <p14:tracePt t="504267" x="6000750" y="2536825"/>
          <p14:tracePt t="504291" x="5992813" y="2527300"/>
          <p14:tracePt t="504327" x="5983288" y="2517775"/>
          <p14:tracePt t="504363" x="5983288" y="2509838"/>
          <p14:tracePt t="504388" x="5983288" y="2500313"/>
          <p14:tracePt t="504412" x="5983288" y="2492375"/>
          <p14:tracePt t="504425" x="5983288" y="2482850"/>
          <p14:tracePt t="504449" x="5983288" y="2465388"/>
          <p14:tracePt t="504475" x="5983288" y="2455863"/>
          <p14:tracePt t="504488" x="5992813" y="2455863"/>
          <p14:tracePt t="504499" x="6000750" y="2455863"/>
          <p14:tracePt t="504523" x="6010275" y="2455863"/>
          <p14:tracePt t="504549" x="6027738" y="2455863"/>
          <p14:tracePt t="504561" x="6045200" y="2455863"/>
          <p14:tracePt t="504573" x="6054725" y="2455863"/>
          <p14:tracePt t="504584" x="6081713" y="2455863"/>
          <p14:tracePt t="504596" x="6089650" y="2455863"/>
          <p14:tracePt t="504649" x="6089650" y="2473325"/>
          <p14:tracePt t="504662" x="6089650" y="2482850"/>
          <p14:tracePt t="504673" x="6064250" y="2492375"/>
          <p14:tracePt t="504690" x="6037263" y="2492375"/>
          <p14:tracePt t="504706" x="6018213" y="2492375"/>
          <p14:tracePt t="504723" x="6010275" y="2492375"/>
          <p14:tracePt t="505088" x="6010275" y="2384425"/>
          <p14:tracePt t="505100" x="6054725" y="2170113"/>
          <p14:tracePt t="505111" x="6116638" y="1893888"/>
          <p14:tracePt t="505125" x="6170613" y="1652588"/>
          <p14:tracePt t="505139" x="6215063" y="1438275"/>
          <p14:tracePt t="505156" x="6251575" y="1295400"/>
          <p14:tracePt t="505173" x="6278563" y="1214438"/>
          <p14:tracePt t="505190" x="6278563" y="1196975"/>
          <p14:tracePt t="505233" x="6278563" y="1214438"/>
          <p14:tracePt t="505246" x="6278563" y="1231900"/>
          <p14:tracePt t="505258" x="6278563" y="1285875"/>
          <p14:tracePt t="505273" x="6278563" y="1330325"/>
          <p14:tracePt t="505290" x="6278563" y="1366838"/>
          <p14:tracePt t="505308" x="6278563" y="1411288"/>
          <p14:tracePt t="505324" x="6259513" y="1419225"/>
          <p14:tracePt t="505342" x="6251575" y="1446213"/>
          <p14:tracePt t="505357" x="6251575" y="1455738"/>
          <p14:tracePt t="505403" x="6251575" y="1428750"/>
          <p14:tracePt t="505414" x="6251575" y="1411288"/>
          <p14:tracePt t="505426" x="6251575" y="1357313"/>
          <p14:tracePt t="505441" x="6242050" y="1312863"/>
          <p14:tracePt t="505457" x="6242050" y="1276350"/>
          <p14:tracePt t="505474" x="6242050" y="1268413"/>
          <p14:tracePt t="505491" x="6232525" y="1268413"/>
          <p14:tracePt t="505524" x="6232525" y="1295400"/>
          <p14:tracePt t="505537" x="6232525" y="1366838"/>
          <p14:tracePt t="505548" x="6215063" y="1509713"/>
          <p14:tracePt t="505560" x="6170613" y="1679575"/>
          <p14:tracePt t="505574" x="6135688" y="1830388"/>
          <p14:tracePt t="505591" x="6099175" y="1955800"/>
          <p14:tracePt t="505607" x="6072188" y="2044700"/>
          <p14:tracePt t="505623" x="6072188" y="2054225"/>
          <p14:tracePt t="505680" x="6072188" y="2044700"/>
          <p14:tracePt t="505692" x="6072188" y="2027238"/>
          <p14:tracePt t="505705" x="6072188" y="1982788"/>
          <p14:tracePt t="505718" x="6072188" y="1893888"/>
          <p14:tracePt t="505730" x="6072188" y="1795463"/>
          <p14:tracePt t="505742" x="6081713" y="1679575"/>
          <p14:tracePt t="505756" x="6081713" y="1598613"/>
          <p14:tracePt t="505773" x="6099175" y="1500188"/>
          <p14:tracePt t="505790" x="6116638" y="1446213"/>
          <p14:tracePt t="505806" x="6126163" y="1428750"/>
          <p14:tracePt t="505840" x="6126163" y="1509713"/>
          <p14:tracePt t="505857" x="6126163" y="1652588"/>
          <p14:tracePt t="505873" x="6126163" y="1822450"/>
          <p14:tracePt t="505890" x="6099175" y="2108200"/>
          <p14:tracePt t="505906" x="6064250" y="2170113"/>
          <p14:tracePt t="505924" x="6064250" y="2206625"/>
          <p14:tracePt t="505983" x="6064250" y="2179638"/>
          <p14:tracePt t="505995" x="6064250" y="2089150"/>
          <p14:tracePt t="506007" x="6064250" y="1973263"/>
          <p14:tracePt t="506019" x="6099175" y="1803400"/>
          <p14:tracePt t="506030" x="6108700" y="1697038"/>
          <p14:tracePt t="506042" x="6126163" y="1581150"/>
          <p14:tracePt t="506056" x="6161088" y="1517650"/>
          <p14:tracePt t="506073" x="6161088" y="1490663"/>
          <p14:tracePt t="506090" x="6170613" y="1482725"/>
          <p14:tracePt t="506117" x="6170613" y="1500188"/>
          <p14:tracePt t="506128" x="6170613" y="1517650"/>
          <p14:tracePt t="506140" x="6170613" y="1571625"/>
          <p14:tracePt t="506157" x="6180138" y="1625600"/>
          <p14:tracePt t="506174" x="6180138" y="1660525"/>
          <p14:tracePt t="506191" x="6180138" y="1687513"/>
          <p14:tracePt t="506208" x="6180138" y="1697038"/>
          <p14:tracePt t="506319" x="6197600" y="1697038"/>
          <p14:tracePt t="506379" x="6197600" y="1704975"/>
          <p14:tracePt t="506404" x="6207125" y="1724025"/>
          <p14:tracePt t="506416" x="6207125" y="1751013"/>
          <p14:tracePt t="506428" x="6207125" y="1803400"/>
          <p14:tracePt t="506442" x="6207125" y="1839913"/>
          <p14:tracePt t="506456" x="6207125" y="1874838"/>
          <p14:tracePt t="506473" x="6207125" y="1893888"/>
          <p14:tracePt t="506490" x="6207125" y="1901825"/>
          <p14:tracePt t="506506" x="6207125" y="1911350"/>
          <p14:tracePt t="506594" x="6207125" y="1901825"/>
          <p14:tracePt t="506606" x="6207125" y="1884363"/>
          <p14:tracePt t="506630" x="6207125" y="1874838"/>
          <p14:tracePt t="506665" x="6207125" y="1866900"/>
          <p14:tracePt t="506702" x="6207125" y="1857375"/>
          <p14:tracePt t="506726" x="6207125" y="1849438"/>
          <p14:tracePt t="506751" x="6207125" y="1839913"/>
          <p14:tracePt t="506775" x="6207125" y="1812925"/>
          <p14:tracePt t="506788" x="6207125" y="1795463"/>
          <p14:tracePt t="506800" x="6207125" y="1768475"/>
          <p14:tracePt t="506811" x="6207125" y="1714500"/>
          <p14:tracePt t="506825" x="6224588" y="1679575"/>
          <p14:tracePt t="506840" x="6251575" y="1616075"/>
          <p14:tracePt t="506857" x="6296025" y="1554163"/>
          <p14:tracePt t="506874" x="6330950" y="1490663"/>
          <p14:tracePt t="506891" x="6357938" y="1455738"/>
          <p14:tracePt t="506910" x="6456363" y="1393825"/>
          <p14:tracePt t="506924" x="6527800" y="1384300"/>
          <p14:tracePt t="506941" x="6589713" y="1357313"/>
          <p14:tracePt t="506958" x="6697663" y="1322388"/>
          <p14:tracePt t="506974" x="6759575" y="1312863"/>
          <p14:tracePt t="506992" x="6867525" y="1312863"/>
          <p14:tracePt t="507008" x="6921500" y="1312863"/>
          <p14:tracePt t="507024" x="6965950" y="1312863"/>
          <p14:tracePt t="507041" x="7081838" y="1312863"/>
          <p14:tracePt t="507057" x="7135813" y="1312863"/>
          <p14:tracePt t="507074" x="7170738" y="1330325"/>
          <p14:tracePt t="507091" x="7215188" y="1339850"/>
          <p14:tracePt t="507107" x="7242175" y="1357313"/>
          <p14:tracePt t="507124" x="7251700" y="1366838"/>
          <p14:tracePt t="507140" x="7304088" y="1411288"/>
          <p14:tracePt t="507157" x="7323138" y="1438275"/>
          <p14:tracePt t="507174" x="7375525" y="1490663"/>
          <p14:tracePt t="507191" x="7402513" y="1500188"/>
          <p14:tracePt t="507208" x="7412038" y="1509713"/>
          <p14:tracePt t="507224" x="7429500" y="1517650"/>
          <p14:tracePt t="507241" x="7429500" y="1527175"/>
          <p14:tracePt t="507257" x="7439025" y="1544638"/>
          <p14:tracePt t="507274" x="7456488" y="1554163"/>
          <p14:tracePt t="507307" x="7466013" y="1562100"/>
          <p14:tracePt t="507328" x="7473950" y="1562100"/>
          <p14:tracePt t="507352" x="7473950" y="1571625"/>
          <p14:tracePt t="507754" x="7473950" y="1562100"/>
          <p14:tracePt t="508159" x="7473950" y="1554163"/>
          <p14:tracePt t="508477" x="7466013" y="1554163"/>
          <p14:tracePt t="508771" x="7466013" y="1536700"/>
          <p14:tracePt t="509476" x="7466013" y="1527175"/>
          <p14:tracePt t="509559" x="7446963" y="1527175"/>
          <p14:tracePt t="509828" x="7439025" y="1527175"/>
          <p14:tracePt t="509900" x="7429500" y="1527175"/>
          <p14:tracePt t="510271" x="7429500" y="1517650"/>
          <p14:tracePt t="510682" x="7429500" y="1509713"/>
          <p14:tracePt t="510815" x="7421563" y="1509713"/>
          <p14:tracePt t="511567" x="7412038" y="1509713"/>
          <p14:tracePt t="511602" x="7402513" y="1509713"/>
          <p14:tracePt t="511615" x="7375525" y="1500188"/>
          <p14:tracePt t="511629" x="7323138" y="1482725"/>
          <p14:tracePt t="511641" x="7224713" y="1465263"/>
          <p14:tracePt t="511658" x="7116763" y="1438275"/>
          <p14:tracePt t="511675" x="6850063" y="1374775"/>
          <p14:tracePt t="511692" x="6751638" y="1374775"/>
          <p14:tracePt t="511708" x="6653213" y="1366838"/>
          <p14:tracePt t="511723" x="6545263" y="1366838"/>
          <p14:tracePt t="511740" x="6492875" y="1366838"/>
          <p14:tracePt t="511757" x="6429375" y="1366838"/>
          <p14:tracePt t="511774" x="6402388" y="1374775"/>
          <p14:tracePt t="511791" x="6394450" y="1384300"/>
          <p14:tracePt t="511808" x="6394450" y="1401763"/>
          <p14:tracePt t="511824" x="6394450" y="1411288"/>
          <p14:tracePt t="511853" x="6394450" y="1419225"/>
          <p14:tracePt t="511865" x="6394450" y="1438275"/>
          <p14:tracePt t="511879" x="6402388" y="1482725"/>
          <p14:tracePt t="511892" x="6411913" y="1517650"/>
          <p14:tracePt t="511908" x="6411913" y="1554163"/>
          <p14:tracePt t="511926" x="6421438" y="1616075"/>
          <p14:tracePt t="511941" x="6421438" y="1643063"/>
          <p14:tracePt t="511959" x="6421438" y="1652588"/>
          <p14:tracePt t="511976" x="6421438" y="1660525"/>
          <p14:tracePt t="512061" x="6421438" y="1652588"/>
          <p14:tracePt t="512072" x="6421438" y="1643063"/>
          <p14:tracePt t="512084" x="6421438" y="1633538"/>
          <p14:tracePt t="512097" x="6421438" y="1616075"/>
          <p14:tracePt t="512109" x="6421438" y="1608138"/>
          <p14:tracePt t="512124" x="6421438" y="1598613"/>
          <p14:tracePt t="512141" x="6421438" y="1589088"/>
          <p14:tracePt t="512157" x="6421438" y="1581150"/>
          <p14:tracePt t="512203" x="6411913" y="1581150"/>
          <p14:tracePt t="512215" x="6411913" y="1589088"/>
          <p14:tracePt t="512227" x="6411913" y="1598613"/>
          <p14:tracePt t="512240" x="6411913" y="1633538"/>
          <p14:tracePt t="512257" x="6402388" y="1679575"/>
          <p14:tracePt t="512274" x="6384925" y="1697038"/>
          <p14:tracePt t="512290" x="6375400" y="1731963"/>
          <p14:tracePt t="512307" x="6367463" y="1741488"/>
          <p14:tracePt t="512324" x="6367463" y="1751013"/>
          <p14:tracePt t="512340" x="6357938" y="1751013"/>
          <p14:tracePt t="512383" x="6357938" y="1731963"/>
          <p14:tracePt t="512396" x="6357938" y="1724025"/>
          <p14:tracePt t="512408" x="6340475" y="1697038"/>
          <p14:tracePt t="512424" x="6340475" y="1687513"/>
          <p14:tracePt t="512441" x="6340475" y="1679575"/>
          <p14:tracePt t="512457" x="6340475" y="1660525"/>
          <p14:tracePt t="512474" x="6340475" y="1652588"/>
          <p14:tracePt t="512490" x="6340475" y="1633538"/>
          <p14:tracePt t="512508" x="6323013" y="1608138"/>
          <p14:tracePt t="512525" x="6313488" y="1608138"/>
          <p14:tracePt t="512558" x="6303963" y="1608138"/>
          <p14:tracePt t="512575" x="6278563" y="1633538"/>
          <p14:tracePt t="512592" x="6251575" y="1670050"/>
          <p14:tracePt t="512608" x="6197600" y="1785938"/>
          <p14:tracePt t="512625" x="6170613" y="1830388"/>
          <p14:tracePt t="512642" x="6126163" y="1874838"/>
          <p14:tracePt t="512658" x="6126163" y="1884363"/>
          <p14:tracePt t="512676" x="6089650" y="1946275"/>
          <p14:tracePt t="512692" x="6081713" y="1973263"/>
          <p14:tracePt t="512709" x="6054725" y="2017713"/>
          <p14:tracePt t="512725" x="6018213" y="2063750"/>
          <p14:tracePt t="512742" x="6018213" y="2089150"/>
          <p14:tracePt t="512759" x="6010275" y="2098675"/>
          <p14:tracePt t="519741" x="5894388" y="2152650"/>
          <p14:tracePt t="519753" x="5715000" y="2278063"/>
          <p14:tracePt t="519765" x="5518150" y="2393950"/>
          <p14:tracePt t="519778" x="5278438" y="2544763"/>
          <p14:tracePt t="519791" x="5037138" y="2697163"/>
          <p14:tracePt t="519808" x="4840288" y="2840038"/>
          <p14:tracePt t="519827" x="4483100" y="3089275"/>
          <p14:tracePt t="519843" x="4330700" y="3206750"/>
          <p14:tracePt t="519859" x="4197350" y="3286125"/>
          <p14:tracePt t="519878" x="4108450" y="3357563"/>
          <p14:tracePt t="519892" x="4098925" y="3367088"/>
          <p14:tracePt t="519925" x="4098925" y="3375025"/>
          <p14:tracePt t="521067" x="3983038" y="3446463"/>
          <p14:tracePt t="521078" x="3751263" y="3598863"/>
          <p14:tracePt t="521090" x="3509963" y="3751263"/>
          <p14:tracePt t="521103" x="3224213" y="3911600"/>
          <p14:tracePt t="521128" x="2411413" y="4411663"/>
          <p14:tracePt t="521140" x="2179638" y="4537075"/>
          <p14:tracePt t="521152" x="2000250" y="4679950"/>
          <p14:tracePt t="521165" x="1822450" y="4778375"/>
          <p14:tracePt t="521178" x="1697038" y="4867275"/>
          <p14:tracePt t="521193" x="1608138" y="4921250"/>
          <p14:tracePt t="521209" x="1571625" y="4948238"/>
          <p14:tracePt t="521226" x="1562100" y="4956175"/>
          <p14:tracePt t="521243" x="1554163" y="4973638"/>
          <p14:tracePt t="521259" x="1554163" y="5000625"/>
          <p14:tracePt t="521276" x="1554163" y="5108575"/>
          <p14:tracePt t="521293" x="1554163" y="5180013"/>
          <p14:tracePt t="521309" x="1571625" y="5251450"/>
          <p14:tracePt t="521327" x="1660525" y="5438775"/>
          <p14:tracePt t="521343" x="1670050" y="5519738"/>
          <p14:tracePt t="521360" x="1687513" y="5572125"/>
          <p14:tracePt t="521376" x="1687513" y="5768975"/>
          <p14:tracePt t="521393" x="1679575" y="5894388"/>
          <p14:tracePt t="521411" x="1571625" y="6081713"/>
          <p14:tracePt t="521426" x="1509713" y="6143625"/>
          <p14:tracePt t="521443" x="1428750" y="6197600"/>
          <p14:tracePt t="521460" x="1366838" y="6242050"/>
          <p14:tracePt t="521475" x="1268413" y="6286500"/>
          <p14:tracePt t="521492" x="1214438" y="6286500"/>
          <p14:tracePt t="521509" x="1169988" y="6296025"/>
          <p14:tracePt t="521525" x="1044575" y="6296025"/>
          <p14:tracePt t="521542" x="973138" y="6286500"/>
          <p14:tracePt t="521559" x="919163" y="6278563"/>
          <p14:tracePt t="521575" x="847725" y="6251575"/>
          <p14:tracePt t="521592" x="839788" y="6242050"/>
          <p14:tracePt t="521608" x="830263" y="6242050"/>
          <p14:tracePt t="521655" x="839788" y="6242050"/>
          <p14:tracePt t="521667" x="901700" y="6242050"/>
          <p14:tracePt t="521679" x="1027113" y="6242050"/>
          <p14:tracePt t="521692" x="1214438" y="6242050"/>
          <p14:tracePt t="521708" x="1384300" y="6242050"/>
          <p14:tracePt t="521725" x="1571625" y="6242050"/>
          <p14:tracePt t="521742" x="1911350" y="6224588"/>
          <p14:tracePt t="521759" x="2054225" y="6224588"/>
          <p14:tracePt t="521776" x="2125663" y="6224588"/>
          <p14:tracePt t="521793" x="2197100" y="6224588"/>
          <p14:tracePt t="521810" x="2214563" y="6224588"/>
          <p14:tracePt t="521826" x="2224088" y="6224588"/>
          <p14:tracePt t="521886" x="2205038" y="6224588"/>
          <p14:tracePt t="521897" x="2179638" y="6224588"/>
          <p14:tracePt t="521910" x="2062163" y="6189663"/>
          <p14:tracePt t="521925" x="1866900" y="6135688"/>
          <p14:tracePt t="521942" x="1616075" y="6046788"/>
          <p14:tracePt t="521960" x="1098550" y="5867400"/>
          <p14:tracePt t="521976" x="901700" y="5813425"/>
          <p14:tracePt t="521993" x="776288" y="5795963"/>
          <p14:tracePt t="522010" x="679450" y="5768975"/>
          <p14:tracePt t="522026" x="652463" y="5768975"/>
          <p14:tracePt t="522044" x="642938" y="5768975"/>
          <p14:tracePt t="522104" x="687388" y="5768975"/>
          <p14:tracePt t="522115" x="776288" y="5786438"/>
          <p14:tracePt t="522128" x="919163" y="5786438"/>
          <p14:tracePt t="522142" x="1089025" y="5786438"/>
          <p14:tracePt t="522158" x="1258888" y="5786438"/>
          <p14:tracePt t="522175" x="1517650" y="5778500"/>
          <p14:tracePt t="522192" x="1598613" y="5778500"/>
          <p14:tracePt t="522208" x="1633538" y="5778500"/>
          <p14:tracePt t="522225" x="1643063" y="5778500"/>
          <p14:tracePt t="522283" x="1581150" y="5778500"/>
          <p14:tracePt t="522297" x="1455738" y="5778500"/>
          <p14:tracePt t="522309" x="1268413" y="5761038"/>
          <p14:tracePt t="522322" x="1125538" y="5741988"/>
          <p14:tracePt t="522334" x="946150" y="5707063"/>
          <p14:tracePt t="522346" x="874713" y="5707063"/>
          <p14:tracePt t="522360" x="839788" y="5689600"/>
          <p14:tracePt t="522376" x="812800" y="5689600"/>
          <p14:tracePt t="522394" x="803275" y="5680075"/>
          <p14:tracePt t="522443" x="812800" y="5680075"/>
          <p14:tracePt t="522455" x="866775" y="5670550"/>
          <p14:tracePt t="522467" x="990600" y="5635625"/>
          <p14:tracePt t="522479" x="1160463" y="5591175"/>
          <p14:tracePt t="522493" x="1330325" y="5537200"/>
          <p14:tracePt t="522510" x="1527175" y="5456238"/>
          <p14:tracePt t="522526" x="1901825" y="5305425"/>
          <p14:tracePt t="522543" x="2054225" y="5187950"/>
          <p14:tracePt t="522559" x="2232025" y="5064125"/>
          <p14:tracePt t="522576" x="2500313" y="4778375"/>
          <p14:tracePt t="522593" x="2616200" y="4625975"/>
          <p14:tracePt t="522612" x="2813050" y="4340225"/>
          <p14:tracePt t="522626" x="2884488" y="4206875"/>
          <p14:tracePt t="522643" x="2938463" y="4081463"/>
          <p14:tracePt t="522661" x="3044825" y="3867150"/>
          <p14:tracePt t="522676" x="3071813" y="3830638"/>
          <p14:tracePt t="522692" x="3081338" y="3786188"/>
          <p14:tracePt t="522708" x="3081338" y="3768725"/>
          <p14:tracePt t="522743" x="3071813" y="3768725"/>
          <p14:tracePt t="522759" x="3054350" y="3768725"/>
          <p14:tracePt t="522775" x="3009900" y="3795713"/>
          <p14:tracePt t="522792" x="2786063" y="3902075"/>
          <p14:tracePt t="522808" x="2660650" y="3973513"/>
          <p14:tracePt t="522825" x="2527300" y="4071938"/>
          <p14:tracePt t="522842" x="2241550" y="4295775"/>
          <p14:tracePt t="522860" x="2108200" y="4411663"/>
          <p14:tracePt t="522876" x="1812925" y="4662488"/>
          <p14:tracePt t="522892" x="1643063" y="4778375"/>
          <p14:tracePt t="522911" x="1347788" y="5010150"/>
          <p14:tracePt t="522926" x="1223963" y="5108575"/>
          <p14:tracePt t="522942" x="1133475" y="5153025"/>
          <p14:tracePt t="522959" x="1108075" y="5197475"/>
          <p14:tracePt t="522962" x="1098550" y="5233988"/>
          <p14:tracePt t="523888" x="1000125" y="5295900"/>
          <p14:tracePt t="523901" x="847725" y="5438775"/>
          <p14:tracePt t="523914" x="687388" y="5554663"/>
          <p14:tracePt t="523927" x="554038" y="5662613"/>
          <p14:tracePt t="523944" x="428625" y="5761038"/>
          <p14:tracePt t="523960" x="366713" y="5805488"/>
          <p14:tracePt t="523976" x="312738" y="5840413"/>
          <p14:tracePt t="524083" x="312738" y="5849938"/>
          <p14:tracePt t="524096" x="330200" y="5867400"/>
          <p14:tracePt t="524110" x="347663" y="5876925"/>
          <p14:tracePt t="524125" x="374650" y="5903913"/>
          <p14:tracePt t="524142" x="419100" y="5911850"/>
          <p14:tracePt t="524159" x="527050" y="5938838"/>
          <p14:tracePt t="524176" x="581025" y="5938838"/>
          <p14:tracePt t="524192" x="687388" y="5956300"/>
          <p14:tracePt t="524209" x="741363" y="5956300"/>
          <p14:tracePt t="524226" x="776288" y="5956300"/>
          <p14:tracePt t="524242" x="839788" y="5956300"/>
          <p14:tracePt t="533151" x="812800" y="5903913"/>
          <p14:tracePt t="533163" x="768350" y="5840413"/>
          <p14:tracePt t="533174" x="741363" y="5813425"/>
          <p14:tracePt t="533186" x="731838" y="5805488"/>
          <p14:tracePt t="533198" x="723900" y="5795963"/>
          <p14:tracePt t="533212" x="723900" y="5786438"/>
          <p14:tracePt t="533235" x="714375" y="5786438"/>
          <p14:tracePt t="533247" x="714375" y="5778500"/>
          <p14:tracePt t="533285" x="696913" y="5734050"/>
          <p14:tracePt t="533297" x="652463" y="5670550"/>
          <p14:tracePt t="533311" x="625475" y="5626100"/>
          <p14:tracePt t="533327" x="598488" y="5554663"/>
          <p14:tracePt t="533346" x="554038" y="5483225"/>
          <p14:tracePt t="533361" x="544513" y="5473700"/>
          <p14:tracePt t="533396" x="536575" y="5465763"/>
          <p14:tracePt t="542945" x="561975" y="5429250"/>
          <p14:tracePt t="542959" x="652463" y="5384800"/>
          <p14:tracePt t="542971" x="731838" y="5313363"/>
          <p14:tracePt t="542983" x="884238" y="5233988"/>
          <p14:tracePt t="542995" x="1250950" y="5037138"/>
          <p14:tracePt t="543012" x="1625600" y="4857750"/>
          <p14:tracePt t="543028" x="1938338" y="4706938"/>
          <p14:tracePt t="543045" x="2428875" y="4500563"/>
          <p14:tracePt t="543061" x="2625725" y="4402138"/>
          <p14:tracePt t="543078" x="2795588" y="4340225"/>
          <p14:tracePt t="543095" x="3071813" y="4233863"/>
          <p14:tracePt t="543111" x="3152775" y="4197350"/>
          <p14:tracePt t="543128" x="3313113" y="4170363"/>
          <p14:tracePt t="543144" x="3348038" y="4170363"/>
          <p14:tracePt t="544850" x="3348038" y="4116388"/>
          <p14:tracePt t="544861" x="3348038" y="4044950"/>
          <p14:tracePt t="544875" x="3340100" y="3894138"/>
          <p14:tracePt t="544886" x="3322638" y="3724275"/>
          <p14:tracePt t="544898" x="3276600" y="3536950"/>
          <p14:tracePt t="544911" x="3259138" y="3268663"/>
          <p14:tracePt t="544928" x="3224213" y="3036888"/>
          <p14:tracePt t="544947" x="3160713" y="2581275"/>
          <p14:tracePt t="544961" x="3125788" y="2428875"/>
          <p14:tracePt t="544978" x="3108325" y="2330450"/>
          <p14:tracePt t="544995" x="3098800" y="2251075"/>
          <p14:tracePt t="545028" x="3098800" y="2241550"/>
          <p14:tracePt t="545079" x="3098800" y="2278063"/>
          <p14:tracePt t="545094" x="3108325" y="2349500"/>
          <p14:tracePt t="545105" x="3125788" y="2455863"/>
          <p14:tracePt t="545117" x="3143250" y="2509838"/>
          <p14:tracePt t="545130" x="3143250" y="2544763"/>
          <p14:tracePt t="545145" x="3143250" y="2554288"/>
          <p14:tracePt t="545180" x="3143250" y="2544763"/>
          <p14:tracePt t="545192" x="3143250" y="2517775"/>
          <p14:tracePt t="545205" x="3143250" y="2500313"/>
          <p14:tracePt t="545216" x="3152775" y="2446338"/>
          <p14:tracePt t="545229" x="3170238" y="2401888"/>
          <p14:tracePt t="545245" x="3170238" y="2393950"/>
          <p14:tracePt t="545269" x="3179763" y="2393950"/>
          <p14:tracePt t="545305" x="3179763" y="2420938"/>
          <p14:tracePt t="545317" x="3179763" y="2428875"/>
          <p14:tracePt t="545328" x="3179763" y="2446338"/>
          <p14:tracePt t="545340" x="3179763" y="2455863"/>
          <p14:tracePt t="545389" x="3179763" y="2465388"/>
          <p14:tracePt t="545401" x="3179763" y="2482850"/>
          <p14:tracePt t="545414" x="3179763" y="2509838"/>
          <p14:tracePt t="545428" x="3179763" y="2571750"/>
          <p14:tracePt t="545445" x="3197225" y="2643188"/>
          <p14:tracePt t="545462" x="3214688" y="2697163"/>
          <p14:tracePt t="545478" x="3214688" y="2759075"/>
          <p14:tracePt t="545495" x="3205163" y="2786063"/>
          <p14:tracePt t="545511" x="3089275" y="2857500"/>
          <p14:tracePt t="545528" x="3036888" y="2874963"/>
          <p14:tracePt t="545545" x="2955925" y="2894013"/>
          <p14:tracePt t="545561" x="2714625" y="2857500"/>
          <p14:tracePt t="545578" x="2562225" y="2822575"/>
          <p14:tracePt t="545595" x="2259013" y="2687638"/>
          <p14:tracePt t="545612" x="2160588" y="2660650"/>
          <p14:tracePt t="545628" x="2081213" y="2625725"/>
          <p14:tracePt t="545645" x="1982788" y="2598738"/>
          <p14:tracePt t="545661" x="1928813" y="2598738"/>
          <p14:tracePt t="545679" x="1866900" y="2598738"/>
          <p14:tracePt t="545695" x="1857375" y="2598738"/>
          <p14:tracePt t="545712" x="1847850" y="2598738"/>
          <p14:tracePt t="545728" x="1839913" y="2598738"/>
          <p14:tracePt t="545789" x="1839913" y="2608263"/>
          <p14:tracePt t="545800" x="1830388" y="2635250"/>
          <p14:tracePt t="545813" x="1785938" y="2660650"/>
          <p14:tracePt t="545828" x="1758950" y="2687638"/>
          <p14:tracePt t="545845" x="1724025" y="2714625"/>
          <p14:tracePt t="545861" x="1687513" y="2751138"/>
          <p14:tracePt t="545878" x="1679575" y="2751138"/>
          <p14:tracePt t="545895" x="1670050" y="2751138"/>
          <p14:tracePt t="545912" x="1670050" y="2759075"/>
          <p14:tracePt t="545936" x="1660525" y="2759075"/>
          <p14:tracePt t="545971" x="1643063" y="2759075"/>
          <p14:tracePt t="546007" x="1633538" y="2759075"/>
          <p14:tracePt t="546031" x="1625600" y="2741613"/>
          <p14:tracePt t="546044" x="1616075" y="2741613"/>
          <p14:tracePt t="546055" x="1598613" y="2741613"/>
          <p14:tracePt t="546067" x="1571625" y="2741613"/>
          <p14:tracePt t="546080" x="1544638" y="2732088"/>
          <p14:tracePt t="546096" x="1527175" y="2732088"/>
          <p14:tracePt t="546111" x="1517650" y="2732088"/>
          <p14:tracePt t="546201" x="1527175" y="2732088"/>
          <p14:tracePt t="546226" x="1536700" y="2732088"/>
          <p14:tracePt t="546239" x="1544638" y="2732088"/>
          <p14:tracePt t="546263" x="1554163" y="2732088"/>
          <p14:tracePt t="546288" x="1581150" y="2732088"/>
          <p14:tracePt t="546299" x="1598613" y="2732088"/>
          <p14:tracePt t="546312" x="1625600" y="2732088"/>
          <p14:tracePt t="546329" x="1679575" y="2741613"/>
          <p14:tracePt t="546347" x="1830388" y="2768600"/>
          <p14:tracePt t="546362" x="1955800" y="2803525"/>
          <p14:tracePt t="546379" x="2081213" y="2840038"/>
          <p14:tracePt t="546395" x="2384425" y="2911475"/>
          <p14:tracePt t="546412" x="2554288" y="2973388"/>
          <p14:tracePt t="546430" x="2847975" y="3081338"/>
          <p14:tracePt t="546445" x="2982913" y="3160713"/>
          <p14:tracePt t="546462" x="3089275" y="3232150"/>
          <p14:tracePt t="546465" x="3179763" y="3295650"/>
          <p14:tracePt t="546478" x="3286125" y="3394075"/>
          <p14:tracePt t="546496" x="3357563" y="3473450"/>
          <p14:tracePt t="548319" x="3286125" y="3465513"/>
          <p14:tracePt t="548331" x="3143250" y="3446463"/>
          <p14:tracePt t="548343" x="3009900" y="3394075"/>
          <p14:tracePt t="548355" x="2652713" y="3251200"/>
          <p14:tracePt t="548368" x="2419350" y="3125788"/>
          <p14:tracePt t="548381" x="2224088" y="3027363"/>
          <p14:tracePt t="548395" x="2071688" y="2946400"/>
          <p14:tracePt t="548412" x="1919288" y="2894013"/>
          <p14:tracePt t="548428" x="1776413" y="2813050"/>
          <p14:tracePt t="548445" x="1741488" y="2803525"/>
          <p14:tracePt t="548462" x="1731963" y="2803525"/>
          <p14:tracePt t="548465" x="1714500" y="2795588"/>
          <p14:tracePt t="548479" x="1704975" y="2795588"/>
          <p14:tracePt t="548500" x="1697038" y="2795588"/>
          <p14:tracePt t="548622" x="1687513" y="2786063"/>
          <p14:tracePt t="548635" x="1652588" y="2759075"/>
          <p14:tracePt t="548646" x="1616075" y="2741613"/>
          <p14:tracePt t="548662" x="1589088" y="2732088"/>
          <p14:tracePt t="548680" x="1581150" y="2724150"/>
          <p14:tracePt t="548696" x="1571625" y="2724150"/>
          <p14:tracePt t="548804" x="1562100" y="2724150"/>
          <p14:tracePt t="548851" x="1544638" y="2724150"/>
          <p14:tracePt t="548900" x="1536700" y="2724150"/>
          <p14:tracePt t="550349" x="1527175" y="2724150"/>
          <p14:tracePt t="550361" x="1517650" y="2724150"/>
          <p14:tracePt t="550372" x="1500188" y="2724150"/>
          <p14:tracePt t="550385" x="1482725" y="2724150"/>
          <p14:tracePt t="550397" x="1473200" y="2724150"/>
          <p14:tracePt t="550412" x="1465263" y="2724150"/>
          <p14:tracePt t="550431" x="1455738" y="2724150"/>
          <p14:tracePt t="550455" x="1446213" y="2724150"/>
          <p14:tracePt t="550479" x="1438275" y="2724150"/>
          <p14:tracePt t="550540" x="1428750" y="2724150"/>
          <p14:tracePt t="550748" x="1428750" y="2732088"/>
          <p14:tracePt t="550784" x="1438275" y="2732088"/>
          <p14:tracePt t="550832" x="1446213" y="2732088"/>
          <p14:tracePt t="550867" x="1455738" y="2732088"/>
          <p14:tracePt t="550880" x="1455738" y="2741613"/>
          <p14:tracePt t="550891" x="1465263" y="2741613"/>
          <p14:tracePt t="550927" x="1473200" y="2741613"/>
          <p14:tracePt t="550952" x="1473200" y="2751138"/>
          <p14:tracePt t="550986" x="1490663" y="2751138"/>
          <p14:tracePt t="551060" x="1500188" y="2751138"/>
          <p14:tracePt t="551108" x="1509713" y="2751138"/>
          <p14:tracePt t="551144" x="1517650" y="2751138"/>
          <p14:tracePt t="551180" x="1527175" y="2768600"/>
          <p14:tracePt t="551194" x="1536700" y="2768600"/>
          <p14:tracePt t="551206" x="1544638" y="2768600"/>
          <p14:tracePt t="551218" x="1571625" y="2778125"/>
          <p14:tracePt t="551231" x="1598613" y="2786063"/>
          <p14:tracePt t="551246" x="1616075" y="2786063"/>
          <p14:tracePt t="551263" x="1660525" y="2803525"/>
          <p14:tracePt t="551280" x="1731963" y="2830513"/>
          <p14:tracePt t="551296" x="1795463" y="2840038"/>
          <p14:tracePt t="551313" x="1830388" y="2857500"/>
          <p14:tracePt t="551329" x="1965325" y="2911475"/>
          <p14:tracePt t="551346" x="2044700" y="2965450"/>
          <p14:tracePt t="551364" x="2197100" y="3063875"/>
          <p14:tracePt t="551379" x="2259013" y="3125788"/>
          <p14:tracePt t="551396" x="2347913" y="3214688"/>
          <p14:tracePt t="551412" x="2473325" y="3322638"/>
          <p14:tracePt t="551429" x="2581275" y="3394075"/>
          <p14:tracePt t="551447" x="2768600" y="3500438"/>
          <p14:tracePt t="551462" x="2857500" y="3563938"/>
          <p14:tracePt t="551479" x="2919413" y="3635375"/>
          <p14:tracePt t="551496" x="3054350" y="3805238"/>
          <p14:tracePt t="554927" x="3009900" y="3805238"/>
          <p14:tracePt t="554939" x="2938463" y="3786188"/>
          <p14:tracePt t="554952" x="2830513" y="3751263"/>
          <p14:tracePt t="554965" x="2724150" y="3679825"/>
          <p14:tracePt t="554980" x="2643188" y="3608388"/>
          <p14:tracePt t="554998" x="2554288" y="3554413"/>
          <p14:tracePt t="555014" x="2455863" y="3482975"/>
          <p14:tracePt t="555030" x="2428875" y="3473450"/>
          <p14:tracePt t="555047" x="2411413" y="3465513"/>
          <p14:tracePt t="555064" x="2401888" y="3465513"/>
          <p14:tracePt t="555080" x="2393950" y="3455988"/>
          <p14:tracePt t="555097" x="2276475" y="3367088"/>
          <p14:tracePt t="555113" x="2224088" y="3340100"/>
          <p14:tracePt t="555132" x="2081213" y="3259138"/>
          <p14:tracePt t="555146" x="2044700" y="3241675"/>
          <p14:tracePt t="555163" x="2027238" y="3232150"/>
          <p14:tracePt t="555180" x="2017713" y="3232150"/>
          <p14:tracePt t="555196" x="2009775" y="3232150"/>
          <p14:tracePt t="555229" x="2000250" y="3232150"/>
          <p14:tracePt t="555360" x="2009775" y="3232150"/>
          <p14:tracePt t="555833" x="2000250" y="3232150"/>
          <p14:tracePt t="555845" x="1990725" y="3232150"/>
          <p14:tracePt t="555857" x="1965325" y="3232150"/>
          <p14:tracePt t="555867" x="1955800" y="3241675"/>
          <p14:tracePt t="555880" x="1946275" y="3241675"/>
          <p14:tracePt t="555904" x="1938338" y="3241675"/>
          <p14:tracePt t="555915" x="1928813" y="3241675"/>
          <p14:tracePt t="555951" x="1919288" y="3241675"/>
          <p14:tracePt t="555964" x="1911350" y="3241675"/>
          <p14:tracePt t="555975" x="1893888" y="3251200"/>
          <p14:tracePt t="555987" x="1874838" y="3251200"/>
          <p14:tracePt t="555999" x="1857375" y="3251200"/>
          <p14:tracePt t="556013" x="1839913" y="3251200"/>
          <p14:tracePt t="556029" x="1830388" y="3251200"/>
          <p14:tracePt t="556046" x="1822450" y="3251200"/>
          <p14:tracePt t="556063" x="1812925" y="3251200"/>
          <p14:tracePt t="556086" x="1803400" y="3251200"/>
          <p14:tracePt t="556136" x="1795463" y="3251200"/>
          <p14:tracePt t="556909" x="1803400" y="3251200"/>
          <p14:tracePt t="557128" x="1812925" y="3251200"/>
          <p14:tracePt t="557961" x="1822450" y="3251200"/>
          <p14:tracePt t="558590" x="1830388" y="3251200"/>
          <p14:tracePt t="558614" x="1847850" y="3251200"/>
          <p14:tracePt t="558627" x="1866900" y="3251200"/>
          <p14:tracePt t="558640" x="1901825" y="3251200"/>
          <p14:tracePt t="558651" x="1955800" y="3251200"/>
          <p14:tracePt t="558664" x="2036763" y="3232150"/>
          <p14:tracePt t="558680" x="2089150" y="3224213"/>
          <p14:tracePt t="558699" x="2241550" y="3224213"/>
          <p14:tracePt t="558714" x="2295525" y="3206750"/>
          <p14:tracePt t="558730" x="2366963" y="3206750"/>
          <p14:tracePt t="558747" x="2490788" y="3206750"/>
          <p14:tracePt t="558764" x="2544763" y="3214688"/>
          <p14:tracePt t="558781" x="2608263" y="3241675"/>
          <p14:tracePt t="558797" x="2687638" y="3268663"/>
          <p14:tracePt t="558814" x="2705100" y="3268663"/>
          <p14:tracePt t="558831" x="2714625" y="3278188"/>
          <p14:tracePt t="560429" x="2679700" y="3278188"/>
          <p14:tracePt t="560441" x="2608263" y="3278188"/>
          <p14:tracePt t="560454" x="2465388" y="3278188"/>
          <p14:tracePt t="560468" x="2295525" y="3251200"/>
          <p14:tracePt t="560481" x="2143125" y="3214688"/>
          <p14:tracePt t="560497" x="2044700" y="3197225"/>
          <p14:tracePt t="560514" x="1893888" y="3160713"/>
          <p14:tracePt t="560531" x="1847850" y="3143250"/>
          <p14:tracePt t="560548" x="1839913" y="3143250"/>
          <p14:tracePt t="560564" x="1822450" y="3143250"/>
          <p14:tracePt t="560580" x="1812925" y="3143250"/>
          <p14:tracePt t="560598" x="1812925" y="3152775"/>
          <p14:tracePt t="560693" x="1812925" y="3143250"/>
          <p14:tracePt t="560730" x="1822450" y="3143250"/>
          <p14:tracePt t="560801" x="1830388" y="3143250"/>
          <p14:tracePt t="560873" x="1839913" y="3143250"/>
          <p14:tracePt t="560899" x="1857375" y="3143250"/>
          <p14:tracePt t="560910" x="1884363" y="3143250"/>
          <p14:tracePt t="560922" x="1938338" y="3143250"/>
          <p14:tracePt t="560934" x="1990725" y="3143250"/>
          <p14:tracePt t="560948" x="2044700" y="3143250"/>
          <p14:tracePt t="560964" x="2116138" y="3143250"/>
          <p14:tracePt t="560981" x="2170113" y="3143250"/>
          <p14:tracePt t="560997" x="2286000" y="3108325"/>
          <p14:tracePt t="561015" x="2322513" y="3081338"/>
          <p14:tracePt t="561032" x="2419350" y="3054350"/>
          <p14:tracePt t="561048" x="2455863" y="3036888"/>
          <p14:tracePt t="561064" x="2509838" y="3036888"/>
          <p14:tracePt t="561081" x="2589213" y="3027363"/>
          <p14:tracePt t="561097" x="2608263" y="3027363"/>
          <p14:tracePt t="561114" x="2633663" y="3009900"/>
          <p14:tracePt t="561131" x="2643188" y="3009900"/>
          <p14:tracePt t="561153" x="2652713" y="3009900"/>
          <p14:tracePt t="561249" x="2643188" y="3009900"/>
          <p14:tracePt t="561261" x="2633663" y="3009900"/>
          <p14:tracePt t="561284" x="2633663" y="3027363"/>
          <p14:tracePt t="561297" x="2598738" y="3036888"/>
          <p14:tracePt t="561308" x="2562225" y="3044825"/>
          <p14:tracePt t="561320" x="2500313" y="3063875"/>
          <p14:tracePt t="561331" x="2428875" y="3081338"/>
          <p14:tracePt t="561346" x="2384425" y="3108325"/>
          <p14:tracePt t="561363" x="2366963" y="3108325"/>
          <p14:tracePt t="561380" x="2339975" y="3116263"/>
          <p14:tracePt t="561413" x="2330450" y="3116263"/>
          <p14:tracePt t="561451" x="2322513" y="3116263"/>
          <p14:tracePt t="561815" x="2312988" y="3116263"/>
          <p14:tracePt t="561828" x="2295525" y="3116263"/>
          <p14:tracePt t="561839" x="2276475" y="3116263"/>
          <p14:tracePt t="561851" x="2259013" y="3125788"/>
          <p14:tracePt t="561864" x="2251075" y="3125788"/>
          <p14:tracePt t="561881" x="2224088" y="3125788"/>
          <p14:tracePt t="561898" x="2197100" y="3135313"/>
          <p14:tracePt t="561913" x="2187575" y="3135313"/>
          <p14:tracePt t="561930" x="2179638" y="3135313"/>
          <p14:tracePt t="561947" x="2160588" y="3135313"/>
          <p14:tracePt t="561980" x="2143125" y="3143250"/>
          <p14:tracePt t="561997" x="2098675" y="3143250"/>
          <p14:tracePt t="562013" x="2089150" y="3143250"/>
          <p14:tracePt t="562031" x="2062163" y="3143250"/>
          <p14:tracePt t="562047" x="2044700" y="3143250"/>
          <p14:tracePt t="562063" x="2017713" y="3143250"/>
          <p14:tracePt t="562080" x="1973263" y="3160713"/>
          <p14:tracePt t="562097" x="1938338" y="3170238"/>
          <p14:tracePt t="562114" x="1901825" y="3170238"/>
          <p14:tracePt t="562130" x="1803400" y="3197225"/>
          <p14:tracePt t="562147" x="1768475" y="3214688"/>
          <p14:tracePt t="562163" x="1731963" y="3214688"/>
          <p14:tracePt t="562180" x="1704975" y="3214688"/>
          <p14:tracePt t="562214" x="1697038" y="3214688"/>
          <p14:tracePt t="562299" x="1697038" y="3206750"/>
          <p14:tracePt t="562335" x="1714500" y="3206750"/>
          <p14:tracePt t="562348" x="1731963" y="3206750"/>
          <p14:tracePt t="562360" x="1776413" y="3197225"/>
          <p14:tracePt t="562372" x="1830388" y="3179763"/>
          <p14:tracePt t="562384" x="1866900" y="3170238"/>
          <p14:tracePt t="562397" x="1919288" y="3152775"/>
          <p14:tracePt t="562414" x="1973263" y="3152775"/>
          <p14:tracePt t="562432" x="2054225" y="3135313"/>
          <p14:tracePt t="562447" x="2108200" y="3098800"/>
          <p14:tracePt t="562464" x="2133600" y="3089275"/>
          <p14:tracePt t="562480" x="2214563" y="3063875"/>
          <p14:tracePt t="562497" x="2241550" y="3054350"/>
          <p14:tracePt t="562515" x="2276475" y="3036888"/>
          <p14:tracePt t="562530" x="2339975" y="3009900"/>
          <p14:tracePt t="562547" x="2374900" y="3009900"/>
          <p14:tracePt t="562564" x="2401888" y="3000375"/>
          <p14:tracePt t="562580" x="2446338" y="2992438"/>
          <p14:tracePt t="563000" x="2500313" y="2911475"/>
          <p14:tracePt t="563014" x="2571750" y="2786063"/>
          <p14:tracePt t="563026" x="2643188" y="2670175"/>
          <p14:tracePt t="563038" x="2714625" y="2544763"/>
          <p14:tracePt t="563051" x="2786063" y="2438400"/>
          <p14:tracePt t="563064" x="2857500" y="2330450"/>
          <p14:tracePt t="563081" x="2901950" y="2268538"/>
          <p14:tracePt t="563097" x="2928938" y="2241550"/>
          <p14:tracePt t="563114" x="2955925" y="2206625"/>
          <p14:tracePt t="563147" x="2955925" y="2197100"/>
          <p14:tracePt t="563206" x="2955925" y="2214563"/>
          <p14:tracePt t="563218" x="2911475" y="2251075"/>
          <p14:tracePt t="563232" x="2847975" y="2312988"/>
          <p14:tracePt t="563248" x="2803525" y="2357438"/>
          <p14:tracePt t="563265" x="2759075" y="2420938"/>
          <p14:tracePt t="563281" x="2705100" y="2500313"/>
          <p14:tracePt t="563298" x="2697163" y="2509838"/>
          <p14:tracePt t="563315" x="2687638" y="2517775"/>
          <p14:tracePt t="563340" x="2687638" y="2527300"/>
          <p14:tracePt t="563506" x="2687638" y="2509838"/>
          <p14:tracePt t="563518" x="2714625" y="2446338"/>
          <p14:tracePt t="563531" x="2768600" y="2349500"/>
          <p14:tracePt t="563548" x="2840038" y="2259013"/>
          <p14:tracePt t="563566" x="2973388" y="2108200"/>
          <p14:tracePt t="563581" x="3009900" y="2071688"/>
          <p14:tracePt t="563598" x="3036888" y="2044700"/>
          <p14:tracePt t="563616" x="3044825" y="2036763"/>
          <p14:tracePt t="563689" x="3036888" y="2054225"/>
          <p14:tracePt t="563702" x="2973388" y="2116138"/>
          <p14:tracePt t="563714" x="2901950" y="2206625"/>
          <p14:tracePt t="563730" x="2840038" y="2286000"/>
          <p14:tracePt t="563747" x="2786063" y="2374900"/>
          <p14:tracePt t="563764" x="2697163" y="2473325"/>
          <p14:tracePt t="563780" x="2687638" y="2482850"/>
          <p14:tracePt t="563798" x="2679700" y="2509838"/>
          <p14:tracePt t="563868" x="2679700" y="2500313"/>
          <p14:tracePt t="563881" x="2687638" y="2482850"/>
          <p14:tracePt t="563898" x="2741613" y="2401888"/>
          <p14:tracePt t="563914" x="2822575" y="2312988"/>
          <p14:tracePt t="563930" x="2965450" y="2143125"/>
          <p14:tracePt t="563947" x="3000375" y="2108200"/>
          <p14:tracePt t="563964" x="3017838" y="2081213"/>
          <p14:tracePt t="563981" x="3036888" y="2071688"/>
          <p14:tracePt t="564068" x="2990850" y="2125663"/>
          <p14:tracePt t="564081" x="2919413" y="2214563"/>
          <p14:tracePt t="564093" x="2857500" y="2303463"/>
          <p14:tracePt t="564105" x="2786063" y="2366963"/>
          <p14:tracePt t="564116" x="2759075" y="2420938"/>
          <p14:tracePt t="564130" x="2732088" y="2465388"/>
          <p14:tracePt t="564147" x="2724150" y="2492375"/>
          <p14:tracePt t="564164" x="2714625" y="2500313"/>
          <p14:tracePt t="564248" x="2724150" y="2465388"/>
          <p14:tracePt t="564261" x="2751138" y="2401888"/>
          <p14:tracePt t="564273" x="2822575" y="2339975"/>
          <p14:tracePt t="564286" x="2884488" y="2251075"/>
          <p14:tracePt t="564298" x="2938463" y="2197100"/>
          <p14:tracePt t="564315" x="2955925" y="2170113"/>
          <p14:tracePt t="564330" x="2965450" y="2160588"/>
          <p14:tracePt t="564347" x="2982913" y="2143125"/>
          <p14:tracePt t="564364" x="2982913" y="2135188"/>
          <p14:tracePt t="564407" x="2965450" y="2160588"/>
          <p14:tracePt t="564420" x="2919413" y="2224088"/>
          <p14:tracePt t="564431" x="2874963" y="2259013"/>
          <p14:tracePt t="564443" x="2813050" y="2330450"/>
          <p14:tracePt t="564454" x="2768600" y="2393950"/>
          <p14:tracePt t="564468" x="2741613" y="2428875"/>
          <p14:tracePt t="564480" x="2714625" y="2455863"/>
          <p14:tracePt t="564497" x="2705100" y="2465388"/>
          <p14:tracePt t="564515" x="2705100" y="2473325"/>
          <p14:tracePt t="564586" x="2705100" y="2438400"/>
          <p14:tracePt t="564598" x="2741613" y="2384425"/>
          <p14:tracePt t="564611" x="2786063" y="2295525"/>
          <p14:tracePt t="564622" x="2857500" y="2214563"/>
          <p14:tracePt t="564635" x="2884488" y="2152650"/>
          <p14:tracePt t="564648" x="2928938" y="2125663"/>
          <p14:tracePt t="564664" x="2938463" y="2108200"/>
          <p14:tracePt t="564681" x="2946400" y="2089150"/>
          <p14:tracePt t="564697" x="2946400" y="2081213"/>
          <p14:tracePt t="564755" x="2919413" y="2116138"/>
          <p14:tracePt t="564767" x="2884488" y="2160588"/>
          <p14:tracePt t="564779" x="2840038" y="2224088"/>
          <p14:tracePt t="564792" x="2795588" y="2268538"/>
          <p14:tracePt t="564804" x="2751138" y="2303463"/>
          <p14:tracePt t="564817" x="2724150" y="2330450"/>
          <p14:tracePt t="564831" x="2705100" y="2357438"/>
          <p14:tracePt t="564848" x="2687638" y="2366963"/>
          <p14:tracePt t="564865" x="2679700" y="2374900"/>
          <p14:tracePt t="564961" x="2705100" y="2339975"/>
          <p14:tracePt t="564972" x="2741613" y="2278063"/>
          <p14:tracePt t="564985" x="2803525" y="2232025"/>
          <p14:tracePt t="564998" x="2840038" y="2197100"/>
          <p14:tracePt t="565014" x="2867025" y="2152650"/>
          <p14:tracePt t="565031" x="2874963" y="2143125"/>
          <p14:tracePt t="565048" x="2884488" y="2135188"/>
          <p14:tracePt t="565118" x="2874963" y="2170113"/>
          <p14:tracePt t="565130" x="2830513" y="2206625"/>
          <p14:tracePt t="565143" x="2803525" y="2251075"/>
          <p14:tracePt t="565155" x="2759075" y="2303463"/>
          <p14:tracePt t="565168" x="2732088" y="2330450"/>
          <p14:tracePt t="565182" x="2705100" y="2374900"/>
          <p14:tracePt t="565198" x="2697163" y="2384425"/>
          <p14:tracePt t="565216" x="2687638" y="2384425"/>
          <p14:tracePt t="565398" x="2687638" y="2393950"/>
          <p14:tracePt t="565433" x="2687638" y="2420938"/>
          <p14:tracePt t="565445" x="2687638" y="2438400"/>
          <p14:tracePt t="565457" x="2687638" y="2465388"/>
          <p14:tracePt t="565469" x="2679700" y="2482850"/>
          <p14:tracePt t="565483" x="2679700" y="2509838"/>
          <p14:tracePt t="565498" x="2679700" y="2544763"/>
          <p14:tracePt t="565515" x="2679700" y="2571750"/>
          <p14:tracePt t="565531" x="2679700" y="2616200"/>
          <p14:tracePt t="569371" x="2598738" y="2643188"/>
          <p14:tracePt t="569384" x="2517775" y="2679700"/>
          <p14:tracePt t="569398" x="2419350" y="2714625"/>
          <p14:tracePt t="569414" x="2312988" y="2751138"/>
          <p14:tracePt t="569431" x="2062163" y="2840038"/>
          <p14:tracePt t="569448" x="1965325" y="2857500"/>
          <p14:tracePt t="569465" x="1839913" y="2894013"/>
          <p14:tracePt t="569482" x="1616075" y="2921000"/>
          <p14:tracePt t="569499" x="1536700" y="2938463"/>
          <p14:tracePt t="569514" x="1490663" y="2955925"/>
          <p14:tracePt t="569531" x="1482725" y="2965450"/>
          <p14:tracePt t="569684" x="1482725" y="2973388"/>
          <p14:tracePt t="569707" x="1465263" y="2992438"/>
          <p14:tracePt t="569719" x="1455738" y="3000375"/>
          <p14:tracePt t="569731" x="1455738" y="3027363"/>
          <p14:tracePt t="569743" x="1446213" y="3036888"/>
          <p14:tracePt t="569767" x="1446213" y="3044825"/>
          <p14:tracePt t="570012" x="1455738" y="3044825"/>
          <p14:tracePt t="573685" x="1446213" y="2992438"/>
          <p14:tracePt t="573699" x="1428750" y="2921000"/>
          <p14:tracePt t="573710" x="1428750" y="2867025"/>
          <p14:tracePt t="573722" x="1428750" y="2795588"/>
          <p14:tracePt t="573734" x="1428750" y="2741613"/>
          <p14:tracePt t="573748" x="1428750" y="2706688"/>
          <p14:tracePt t="573765" x="1428750" y="2679700"/>
          <p14:tracePt t="573783" x="1428750" y="2660650"/>
          <p14:tracePt t="573819" x="1438275" y="2660650"/>
          <p14:tracePt t="573913" x="1438275" y="2670175"/>
          <p14:tracePt t="573926" x="1438275" y="2679700"/>
          <p14:tracePt t="573938" x="1438275" y="2706688"/>
          <p14:tracePt t="573951" x="1438275" y="2714625"/>
          <p14:tracePt t="573966" x="1438275" y="2724150"/>
          <p14:tracePt t="573982" x="1438275" y="2732088"/>
          <p14:tracePt t="574002" x="1438275" y="2741613"/>
          <p14:tracePt t="574108" x="1438275" y="2751138"/>
          <p14:tracePt t="577812" x="1446213" y="2751138"/>
          <p14:tracePt t="577823" x="1473200" y="2751138"/>
          <p14:tracePt t="577835" x="1490663" y="2751138"/>
          <p14:tracePt t="577850" x="1517650" y="2732088"/>
          <p14:tracePt t="577866" x="1571625" y="2724150"/>
          <p14:tracePt t="577883" x="1687513" y="2697163"/>
          <p14:tracePt t="577899" x="1758950" y="2697163"/>
          <p14:tracePt t="577918" x="1973263" y="2697163"/>
          <p14:tracePt t="577933" x="2098675" y="2697163"/>
          <p14:tracePt t="577950" x="2224088" y="2706688"/>
          <p14:tracePt t="577968" x="2419350" y="2724150"/>
          <p14:tracePt t="577982" x="2473325" y="2724150"/>
          <p14:tracePt t="577999" x="2527300" y="2724150"/>
          <p14:tracePt t="578016" x="2554288" y="2724150"/>
          <p14:tracePt t="578032" x="2571750" y="2724150"/>
          <p14:tracePt t="578317" x="2633663" y="2714625"/>
          <p14:tracePt t="578330" x="2759075" y="2660650"/>
          <p14:tracePt t="578340" x="2911475" y="2625725"/>
          <p14:tracePt t="578352" x="3036888" y="2589213"/>
          <p14:tracePt t="578366" x="3160713" y="2554288"/>
          <p14:tracePt t="578382" x="3241675" y="2517775"/>
          <p14:tracePt t="578399" x="3394075" y="2492375"/>
          <p14:tracePt t="578415" x="3465513" y="2492375"/>
          <p14:tracePt t="578432" x="3544888" y="2492375"/>
          <p14:tracePt t="578449" x="3670300" y="2509838"/>
          <p14:tracePt t="578465" x="3714750" y="2527300"/>
          <p14:tracePt t="578482" x="3741738" y="2536825"/>
          <p14:tracePt t="578499" x="3759200" y="2536825"/>
          <p14:tracePt t="578532" x="3759200" y="2554288"/>
          <p14:tracePt t="578548" x="3724275" y="2652713"/>
          <p14:tracePt t="578565" x="3660775" y="2714625"/>
          <p14:tracePt t="578582" x="3509963" y="2830513"/>
          <p14:tracePt t="578598" x="3429000" y="2867025"/>
          <p14:tracePt t="578615" x="3375025" y="2894013"/>
          <p14:tracePt t="578632" x="3313113" y="2921000"/>
          <p14:tracePt t="578648" x="3303588" y="2921000"/>
          <p14:tracePt t="578665" x="3286125" y="2921000"/>
          <p14:tracePt t="578682" x="3276600" y="2921000"/>
          <p14:tracePt t="578698" x="3268663" y="2901950"/>
          <p14:tracePt t="578715" x="3224213" y="2849563"/>
          <p14:tracePt t="578732" x="3187700" y="2768600"/>
          <p14:tracePt t="578749" x="3170238" y="2714625"/>
          <p14:tracePt t="578766" x="3170238" y="2625725"/>
          <p14:tracePt t="578783" x="3187700" y="2563813"/>
          <p14:tracePt t="578801" x="3241675" y="2482850"/>
          <p14:tracePt t="578816" x="3286125" y="2446338"/>
          <p14:tracePt t="578833" x="3340100" y="2411413"/>
          <p14:tracePt t="578850" x="3438525" y="2401888"/>
          <p14:tracePt t="578866" x="3490913" y="2401888"/>
          <p14:tracePt t="578883" x="3544888" y="2401888"/>
          <p14:tracePt t="578900" x="3633788" y="2420938"/>
          <p14:tracePt t="578916" x="3687763" y="2428875"/>
          <p14:tracePt t="578933" x="3741738" y="2455863"/>
          <p14:tracePt t="578949" x="3751263" y="2455863"/>
          <p14:tracePt t="578966" x="3759200" y="2465388"/>
          <p14:tracePt t="578985" x="3768725" y="2509838"/>
          <p14:tracePt t="579000" x="3768725" y="2536825"/>
          <p14:tracePt t="579017" x="3768725" y="2554288"/>
          <p14:tracePt t="579033" x="3768725" y="2581275"/>
          <p14:tracePt t="579066" x="3768725" y="2589213"/>
          <p14:tracePt t="580480" x="3786188" y="2589213"/>
          <p14:tracePt t="580492" x="3795713" y="2589213"/>
          <p14:tracePt t="580505" x="3813175" y="2589213"/>
          <p14:tracePt t="580520" x="3867150" y="2589213"/>
          <p14:tracePt t="580532" x="3902075" y="2589213"/>
          <p14:tracePt t="580549" x="3965575" y="2589213"/>
          <p14:tracePt t="580567" x="4071938" y="2616200"/>
          <p14:tracePt t="580582" x="4133850" y="2643188"/>
          <p14:tracePt t="580600" x="4170363" y="2660650"/>
          <p14:tracePt t="580618" x="4251325" y="2697163"/>
          <p14:tracePt t="580633" x="4276725" y="2714625"/>
          <p14:tracePt t="580650" x="4295775" y="2714625"/>
          <p14:tracePt t="580667" x="4313238" y="2724150"/>
          <p14:tracePt t="580683" x="4322763" y="2724150"/>
          <p14:tracePt t="580715" x="4340225" y="2732088"/>
          <p14:tracePt t="581355" x="4330700" y="2732088"/>
          <p14:tracePt t="581367" x="4313238" y="2732088"/>
          <p14:tracePt t="581380" x="4276725" y="2732088"/>
          <p14:tracePt t="581394" x="4251325" y="2732088"/>
          <p14:tracePt t="581404" x="4241800" y="2732088"/>
          <p14:tracePt t="581417" x="4205288" y="2732088"/>
          <p14:tracePt t="581432" x="4187825" y="2732088"/>
          <p14:tracePt t="581449" x="4160838" y="2732088"/>
          <p14:tracePt t="581466" x="4054475" y="2732088"/>
          <p14:tracePt t="581482" x="3965575" y="2732088"/>
          <p14:tracePt t="581500" x="3867150" y="2732088"/>
          <p14:tracePt t="581516" x="3625850" y="2751138"/>
          <p14:tracePt t="581532" x="3517900" y="2786063"/>
          <p14:tracePt t="581549" x="3419475" y="2822575"/>
          <p14:tracePt t="581566" x="3259138" y="2867025"/>
          <p14:tracePt t="581583" x="3205163" y="2884488"/>
          <p14:tracePt t="581600" x="3143250" y="2894013"/>
          <p14:tracePt t="581616" x="3116263" y="2894013"/>
          <p14:tracePt t="581649" x="3108325" y="2894013"/>
          <p14:tracePt t="581666" x="3098800" y="2901950"/>
          <p14:tracePt t="581683" x="3062288" y="2911475"/>
          <p14:tracePt t="587189" x="3009900" y="2911475"/>
          <p14:tracePt t="587200" x="2919413" y="2911475"/>
          <p14:tracePt t="587212" x="2751138" y="2911475"/>
          <p14:tracePt t="587223" x="2589213" y="2911475"/>
          <p14:tracePt t="587237" x="2419350" y="2911475"/>
          <p14:tracePt t="587251" x="2251075" y="2911475"/>
          <p14:tracePt t="587267" x="2062163" y="2911475"/>
          <p14:tracePt t="587284" x="1704975" y="2938463"/>
          <p14:tracePt t="587301" x="1581150" y="2938463"/>
          <p14:tracePt t="587319" x="1384300" y="2965450"/>
          <p14:tracePt t="587334" x="1347788" y="2982913"/>
          <p14:tracePt t="587351" x="1322388" y="2982913"/>
          <p14:tracePt t="587369" x="1303338" y="2982913"/>
          <p14:tracePt t="587418" x="1303338" y="2992438"/>
          <p14:tracePt t="587516" x="1303338" y="3000375"/>
          <p14:tracePt t="587541" x="1303338" y="3009900"/>
          <p14:tracePt t="587552" x="1303338" y="3017838"/>
          <p14:tracePt t="587575" x="1303338" y="3027363"/>
          <p14:tracePt t="587624" x="1295400" y="3027363"/>
          <p14:tracePt t="587747" x="1312863" y="3027363"/>
          <p14:tracePt t="587759" x="1339850" y="3027363"/>
          <p14:tracePt t="587770" x="1374775" y="3027363"/>
          <p14:tracePt t="587784" x="1428750" y="3027363"/>
          <p14:tracePt t="587801" x="1482725" y="3027363"/>
          <p14:tracePt t="587819" x="1589088" y="3000375"/>
          <p14:tracePt t="587834" x="1652588" y="2982913"/>
          <p14:tracePt t="587851" x="1704975" y="2982913"/>
          <p14:tracePt t="587868" x="1795463" y="2973388"/>
          <p14:tracePt t="587884" x="1830388" y="2955925"/>
          <p14:tracePt t="587901" x="1874838" y="2955925"/>
          <p14:tracePt t="587917" x="1938338" y="2946400"/>
          <p14:tracePt t="587934" x="1955800" y="2928938"/>
          <p14:tracePt t="587952" x="1965325" y="2921000"/>
          <p14:tracePt t="587968" x="1982788" y="2921000"/>
          <p14:tracePt t="588013" x="1955800" y="2921000"/>
          <p14:tracePt t="588025" x="1901825" y="2921000"/>
          <p14:tracePt t="588036" x="1812925" y="2921000"/>
          <p14:tracePt t="588051" x="1687513" y="2921000"/>
          <p14:tracePt t="588066" x="1571625" y="2921000"/>
          <p14:tracePt t="588083" x="1446213" y="2921000"/>
          <p14:tracePt t="588100" x="1295400" y="2946400"/>
          <p14:tracePt t="588116" x="1258888" y="2946400"/>
          <p14:tracePt t="588133" x="1231900" y="2946400"/>
          <p14:tracePt t="588151" x="1214438" y="2955925"/>
          <p14:tracePt t="588167" x="1214438" y="2965450"/>
          <p14:tracePt t="588184" x="1204913" y="2965450"/>
          <p14:tracePt t="588201" x="1204913" y="2973388"/>
          <p14:tracePt t="588295" x="1204913" y="2982913"/>
          <p14:tracePt t="588309" x="1204913" y="2992438"/>
          <p14:tracePt t="588320" x="1204913" y="3017838"/>
          <p14:tracePt t="588334" x="1214438" y="3027363"/>
          <p14:tracePt t="588351" x="1231900" y="3036888"/>
          <p14:tracePt t="588369" x="1312863" y="3063875"/>
          <p14:tracePt t="588384" x="1384300" y="3063875"/>
          <p14:tracePt t="588400" x="1465263" y="3054350"/>
          <p14:tracePt t="588417" x="1670050" y="2992438"/>
          <p14:tracePt t="588434" x="1731963" y="2938463"/>
          <p14:tracePt t="588451" x="1768475" y="2928938"/>
          <p14:tracePt t="588467" x="1795463" y="2911475"/>
          <p14:tracePt t="588502" x="1803400" y="2901950"/>
          <p14:tracePt t="588534" x="1785938" y="2884488"/>
          <p14:tracePt t="588550" x="1616075" y="2857500"/>
          <p14:tracePt t="588567" x="1490663" y="2857500"/>
          <p14:tracePt t="588583" x="1393825" y="2857500"/>
          <p14:tracePt t="588600" x="1241425" y="2857500"/>
          <p14:tracePt t="588616" x="1204913" y="2857500"/>
          <p14:tracePt t="588634" x="1169988" y="2874963"/>
          <p14:tracePt t="588651" x="1169988" y="2884488"/>
          <p14:tracePt t="588669" x="1169988" y="2894013"/>
          <p14:tracePt t="588700" x="1169988" y="2901950"/>
          <p14:tracePt t="588717" x="1169988" y="2938463"/>
          <p14:tracePt t="588733" x="1187450" y="3000375"/>
          <p14:tracePt t="588750" x="1231900" y="3027363"/>
          <p14:tracePt t="588767" x="1339850" y="3071813"/>
          <p14:tracePt t="588783" x="1438275" y="3071813"/>
          <p14:tracePt t="588800" x="1490663" y="3063875"/>
          <p14:tracePt t="588817" x="1571625" y="3036888"/>
          <p14:tracePt t="588833" x="1581150" y="3036888"/>
          <p14:tracePt t="588850" x="1598613" y="3036888"/>
          <p14:tracePt t="588867" x="1598613" y="3027363"/>
          <p14:tracePt t="588893" x="1589088" y="3027363"/>
          <p14:tracePt t="588905" x="1544638" y="3027363"/>
          <p14:tracePt t="588917" x="1455738" y="3027363"/>
          <p14:tracePt t="588933" x="1339850" y="3027363"/>
          <p14:tracePt t="588950" x="1214438" y="3027363"/>
          <p14:tracePt t="588966" x="1089025" y="3027363"/>
          <p14:tracePt t="588983" x="1062038" y="3027363"/>
          <p14:tracePt t="589000" x="1054100" y="3027363"/>
          <p14:tracePt t="589016" x="1044575" y="3027363"/>
          <p14:tracePt t="589060" x="1054100" y="3027363"/>
          <p14:tracePt t="589072" x="1098550" y="3027363"/>
          <p14:tracePt t="589084" x="1152525" y="3027363"/>
          <p14:tracePt t="589095" x="1204913" y="3027363"/>
          <p14:tracePt t="589108" x="1241425" y="3027363"/>
          <p14:tracePt t="589119" x="1295400" y="3027363"/>
          <p14:tracePt t="589133" x="1322388" y="3027363"/>
          <p14:tracePt t="589150" x="1330325" y="3027363"/>
          <p14:tracePt t="589166" x="1339850" y="3027363"/>
          <p14:tracePt t="589183" x="1347788" y="3027363"/>
          <p14:tracePt t="589202" x="1347788" y="3017838"/>
          <p14:tracePt t="589276" x="1339850" y="3017838"/>
          <p14:tracePt t="589396" x="1357313" y="3017838"/>
          <p14:tracePt t="589408" x="1374775" y="3017838"/>
          <p14:tracePt t="589419" x="1384300" y="3017838"/>
          <p14:tracePt t="589434" x="1393825" y="3017838"/>
          <p14:tracePt t="589451" x="1401763" y="3017838"/>
          <p14:tracePt t="589467" x="1411288" y="3017838"/>
          <p14:tracePt t="589504" x="1411288" y="3000375"/>
          <p14:tracePt t="589552" x="1374775" y="2992438"/>
          <p14:tracePt t="589564" x="1322388" y="2982913"/>
          <p14:tracePt t="589575" x="1196975" y="2965450"/>
          <p14:tracePt t="589587" x="1071563" y="2946400"/>
          <p14:tracePt t="589600" x="955675" y="2946400"/>
          <p14:tracePt t="589617" x="884238" y="2946400"/>
          <p14:tracePt t="589634" x="768350" y="2946400"/>
          <p14:tracePt t="589650" x="731838" y="2946400"/>
          <p14:tracePt t="589666" x="704850" y="2946400"/>
          <p14:tracePt t="589683" x="687388" y="2946400"/>
          <p14:tracePt t="589700" x="679450" y="2946400"/>
          <p14:tracePt t="589716" x="669925" y="2946400"/>
          <p14:tracePt t="589793" x="679450" y="2955925"/>
          <p14:tracePt t="589805" x="723900" y="2982913"/>
          <p14:tracePt t="589818" x="812800" y="3000375"/>
          <p14:tracePt t="589833" x="911225" y="3017838"/>
          <p14:tracePt t="589850" x="1009650" y="3017838"/>
          <p14:tracePt t="589866" x="1160463" y="3017838"/>
          <p14:tracePt t="589883" x="1196975" y="3009900"/>
          <p14:tracePt t="589900" x="1223963" y="3009900"/>
          <p14:tracePt t="589916" x="1231900" y="3009900"/>
          <p14:tracePt t="589934" x="1241425" y="3009900"/>
          <p14:tracePt t="589964" x="1214438" y="3009900"/>
          <p14:tracePt t="589976" x="1179513" y="3009900"/>
          <p14:tracePt t="589989" x="1143000" y="3009900"/>
          <p14:tracePt t="590001" x="1071563" y="3009900"/>
          <p14:tracePt t="590018" x="1017588" y="3009900"/>
          <p14:tracePt t="590034" x="982663" y="3009900"/>
          <p14:tracePt t="590051" x="919163" y="3017838"/>
          <p14:tracePt t="590068" x="911225" y="3017838"/>
          <p14:tracePt t="590133" x="919163" y="3017838"/>
          <p14:tracePt t="590144" x="973138" y="3017838"/>
          <p14:tracePt t="590157" x="1044575" y="3017838"/>
          <p14:tracePt t="590169" x="1143000" y="3017838"/>
          <p14:tracePt t="590184" x="1214438" y="3017838"/>
          <p14:tracePt t="590200" x="1268413" y="3009900"/>
          <p14:tracePt t="590217" x="1303338" y="3009900"/>
          <p14:tracePt t="590250" x="1312863" y="3009900"/>
          <p14:tracePt t="590278" x="1285875" y="3009900"/>
          <p14:tracePt t="590290" x="1214438" y="3009900"/>
          <p14:tracePt t="590303" x="1098550" y="3009900"/>
          <p14:tracePt t="590316" x="1000125" y="3009900"/>
          <p14:tracePt t="590333" x="928688" y="3009900"/>
          <p14:tracePt t="590350" x="884238" y="3000375"/>
          <p14:tracePt t="590367" x="857250" y="3000375"/>
          <p14:tracePt t="590437" x="866775" y="3000375"/>
          <p14:tracePt t="590450" x="919163" y="3000375"/>
          <p14:tracePt t="590462" x="990600" y="3000375"/>
          <p14:tracePt t="590474" x="1089025" y="3000375"/>
          <p14:tracePt t="590487" x="1160463" y="3000375"/>
          <p14:tracePt t="590500" x="1214438" y="3000375"/>
          <p14:tracePt t="590516" x="1250950" y="3000375"/>
          <p14:tracePt t="590533" x="1258888" y="3000375"/>
          <p14:tracePt t="590550" x="1276350" y="3000375"/>
          <p14:tracePt t="590597" x="1268413" y="3000375"/>
          <p14:tracePt t="590608" x="1204913" y="3000375"/>
          <p14:tracePt t="590620" x="1116013" y="3000375"/>
          <p14:tracePt t="590634" x="1009650" y="3009900"/>
          <p14:tracePt t="590650" x="893763" y="3009900"/>
          <p14:tracePt t="590667" x="822325" y="3009900"/>
          <p14:tracePt t="590684" x="768350" y="3009900"/>
          <p14:tracePt t="590701" x="758825" y="3009900"/>
          <p14:tracePt t="590771" x="812800" y="3009900"/>
          <p14:tracePt t="590784" x="901700" y="3009900"/>
          <p14:tracePt t="590795" x="1000125" y="3009900"/>
          <p14:tracePt t="590808" x="1089025" y="3009900"/>
          <p14:tracePt t="590821" x="1169988" y="3009900"/>
          <p14:tracePt t="590834" x="1223963" y="3009900"/>
          <p14:tracePt t="590851" x="1258888" y="3009900"/>
          <p14:tracePt t="590869" x="1276350" y="3009900"/>
          <p14:tracePt t="590884" x="1285875" y="3009900"/>
          <p14:tracePt t="590951" x="1241425" y="3009900"/>
          <p14:tracePt t="590963" x="1152525" y="3000375"/>
          <p14:tracePt t="590977" x="1027113" y="3000375"/>
          <p14:tracePt t="590989" x="928688" y="3000375"/>
          <p14:tracePt t="591002" x="857250" y="3000375"/>
          <p14:tracePt t="591018" x="822325" y="3000375"/>
          <p14:tracePt t="591036" x="785813" y="3000375"/>
          <p14:tracePt t="591111" x="812800" y="3000375"/>
          <p14:tracePt t="591123" x="866775" y="2982913"/>
          <p14:tracePt t="591135" x="938213" y="2982913"/>
          <p14:tracePt t="591151" x="1036638" y="2982913"/>
          <p14:tracePt t="591168" x="1108075" y="2982913"/>
          <p14:tracePt t="591185" x="1204913" y="2982913"/>
          <p14:tracePt t="591201" x="1231900" y="2982913"/>
          <p14:tracePt t="591218" x="1241425" y="2982913"/>
          <p14:tracePt t="591234" x="1250950" y="2982913"/>
          <p14:tracePt t="591284" x="1223963" y="2982913"/>
          <p14:tracePt t="591295" x="1152525" y="2982913"/>
          <p14:tracePt t="591308" x="1071563" y="2992438"/>
          <p14:tracePt t="591321" x="1017588" y="2992438"/>
          <p14:tracePt t="591335" x="982663" y="2992438"/>
          <p14:tracePt t="591350" x="973138" y="2992438"/>
          <p14:tracePt t="591367" x="965200" y="2992438"/>
          <p14:tracePt t="591495" x="973138" y="2992438"/>
          <p14:tracePt t="592018" x="982663" y="2992438"/>
          <p14:tracePt t="592042" x="1009650" y="2992438"/>
          <p14:tracePt t="592054" x="1027113" y="2992438"/>
          <p14:tracePt t="592066" x="1071563" y="2992438"/>
          <p14:tracePt t="592078" x="1125538" y="2992438"/>
          <p14:tracePt t="592090" x="1196975" y="2992438"/>
          <p14:tracePt t="592103" x="1268413" y="2982913"/>
          <p14:tracePt t="592116" x="1366838" y="2982913"/>
          <p14:tracePt t="592133" x="1465263" y="2982913"/>
          <p14:tracePt t="592153" x="1616075" y="2965450"/>
          <p14:tracePt t="592168" x="1670050" y="2965450"/>
          <p14:tracePt t="592184" x="1697038" y="2965450"/>
          <p14:tracePt t="592201" x="1714500" y="2965450"/>
          <p14:tracePt t="592218" x="1724025" y="2965450"/>
          <p14:tracePt t="592234" x="1741488" y="2965450"/>
          <p14:tracePt t="592277" x="1731963" y="2965450"/>
          <p14:tracePt t="592289" x="1714500" y="2965450"/>
          <p14:tracePt t="592302" x="1643063" y="2965450"/>
          <p14:tracePt t="592318" x="1608138" y="2965450"/>
          <p14:tracePt t="592335" x="1562100" y="2965450"/>
          <p14:tracePt t="592351" x="1455738" y="2965450"/>
          <p14:tracePt t="592368" x="1419225" y="2955925"/>
          <p14:tracePt t="592385" x="1401763" y="2955925"/>
          <p14:tracePt t="592401" x="1366838" y="2946400"/>
          <p14:tracePt t="592435" x="1357313" y="2946400"/>
          <p14:tracePt t="594341" x="1428750" y="2946400"/>
          <p14:tracePt t="594354" x="1500188" y="2955925"/>
          <p14:tracePt t="594365" x="1598613" y="2965450"/>
          <p14:tracePt t="594377" x="1660525" y="3000375"/>
          <p14:tracePt t="594389" x="1697038" y="3009900"/>
          <p14:tracePt t="594401" x="1741488" y="3027363"/>
          <p14:tracePt t="594417" x="1758950" y="3027363"/>
          <p14:tracePt t="594434" x="1776413" y="3036888"/>
          <p14:tracePt t="594451" x="1822450" y="3044825"/>
          <p14:tracePt t="594468" x="1857375" y="3044825"/>
          <p14:tracePt t="594485" x="1893888" y="3063875"/>
          <p14:tracePt t="594502" x="1946275" y="3081338"/>
          <p14:tracePt t="594518" x="1955800" y="3081338"/>
          <p14:tracePt t="594537" x="1973263" y="3089275"/>
          <p14:tracePt t="594622" x="1982788" y="3089275"/>
          <p14:tracePt t="594635" x="1990725" y="3089275"/>
          <p14:tracePt t="594660" x="2009775" y="3108325"/>
          <p14:tracePt t="594671" x="2027238" y="3116263"/>
          <p14:tracePt t="594684" x="2054225" y="3116263"/>
          <p14:tracePt t="594696" x="2089150" y="3125788"/>
          <p14:tracePt t="594709" x="2116138" y="3143250"/>
          <p14:tracePt t="594720" x="2152650" y="3143250"/>
          <p14:tracePt t="594733" x="2179638" y="3152775"/>
          <p14:tracePt t="594750" x="2187575" y="3152775"/>
          <p14:tracePt t="594767" x="2197100" y="3160713"/>
          <p14:tracePt t="594784" x="2205038" y="3160713"/>
          <p14:tracePt t="594801" x="2232025" y="3160713"/>
          <p14:tracePt t="594817" x="2241550" y="3160713"/>
          <p14:tracePt t="594834" x="2268538" y="3170238"/>
          <p14:tracePt t="594850" x="2295525" y="3170238"/>
          <p14:tracePt t="594867" x="2303463" y="3170238"/>
          <p14:tracePt t="594900" x="2312988" y="3170238"/>
          <p14:tracePt t="595012" x="2322513" y="3170238"/>
          <p14:tracePt t="595025" x="2330450" y="3170238"/>
          <p14:tracePt t="595038" x="2339975" y="3170238"/>
          <p14:tracePt t="595051" x="2357438" y="3170238"/>
          <p14:tracePt t="595068" x="2374900" y="3170238"/>
          <p14:tracePt t="595084" x="2455863" y="3170238"/>
          <p14:tracePt t="595101" x="2490788" y="3170238"/>
          <p14:tracePt t="595118" x="2527300" y="3170238"/>
          <p14:tracePt t="595134" x="2571750" y="3170238"/>
          <p14:tracePt t="595151" x="2598738" y="3170238"/>
          <p14:tracePt t="595169" x="2625725" y="3170238"/>
          <p14:tracePt t="622297" x="2625725" y="3232150"/>
          <p14:tracePt t="622309" x="2625725" y="3278188"/>
          <p14:tracePt t="622323" x="2625725" y="3313113"/>
          <p14:tracePt t="622339" x="2625725" y="3322638"/>
          <p14:tracePt t="622357" x="2625725" y="3330575"/>
          <p14:tracePt t="622380" x="2652713" y="3330575"/>
          <p14:tracePt t="622393" x="2660650" y="3340100"/>
          <p14:tracePt t="622406" x="2697163" y="3340100"/>
          <p14:tracePt t="622421" x="2732088" y="3340100"/>
          <p14:tracePt t="622437" x="2786063" y="3340100"/>
          <p14:tracePt t="622454" x="2840038" y="3340100"/>
          <p14:tracePt t="622471" x="2938463" y="3313113"/>
          <p14:tracePt t="622487" x="2973388" y="3295650"/>
          <p14:tracePt t="622504" x="3000375" y="3286125"/>
          <p14:tracePt t="622521" x="3044825" y="3286125"/>
          <p14:tracePt t="622537" x="3054350" y="3286125"/>
          <p14:tracePt t="622554" x="3062288" y="3286125"/>
          <p14:tracePt t="622570" x="3089275" y="3286125"/>
          <p14:tracePt t="622587" x="3098800" y="3286125"/>
          <p14:tracePt t="622604" x="3116263" y="3278188"/>
          <p14:tracePt t="622620" x="3152775" y="3251200"/>
          <p14:tracePt t="622637" x="3187700" y="3224213"/>
          <p14:tracePt t="622655" x="3214688" y="3187700"/>
          <p14:tracePt t="622672" x="3313113" y="3098800"/>
          <p14:tracePt t="622688" x="3367088" y="3036888"/>
          <p14:tracePt t="622704" x="3429000" y="2955925"/>
          <p14:tracePt t="622721" x="3527425" y="2830513"/>
          <p14:tracePt t="622738" x="3554413" y="2786063"/>
          <p14:tracePt t="622755" x="3562350" y="2768600"/>
          <p14:tracePt t="622772" x="3598863" y="2697163"/>
          <p14:tracePt t="622789" x="3625850" y="2679700"/>
          <p14:tracePt t="622804" x="3643313" y="2652713"/>
          <p14:tracePt t="622820" x="3687763" y="2598738"/>
          <p14:tracePt t="622837" x="3751263" y="2571750"/>
          <p14:tracePt t="622854" x="3776663" y="2544763"/>
          <p14:tracePt t="622871" x="3840163" y="2482850"/>
          <p14:tracePt t="622887" x="3902075" y="2446338"/>
          <p14:tracePt t="622904" x="4037013" y="2384425"/>
          <p14:tracePt t="622921" x="4116388" y="2357438"/>
          <p14:tracePt t="622937" x="4179888" y="2330450"/>
          <p14:tracePt t="622955" x="4241800" y="2312988"/>
          <p14:tracePt t="622972" x="4259263" y="2312988"/>
          <p14:tracePt t="622988" x="4295775" y="2303463"/>
          <p14:tracePt t="623005" x="4322763" y="2295525"/>
          <p14:tracePt t="623022" x="4340225" y="2295525"/>
          <p14:tracePt t="623039" x="4384675" y="2295525"/>
          <p14:tracePt t="623845" x="4322763" y="2330450"/>
          <p14:tracePt t="623857" x="4214813" y="2401888"/>
          <p14:tracePt t="623870" x="4081463" y="2455863"/>
          <p14:tracePt t="623881" x="3956050" y="2509838"/>
          <p14:tracePt t="623893" x="3830638" y="2563813"/>
          <p14:tracePt t="623907" x="3724275" y="2616200"/>
          <p14:tracePt t="623920" x="3643313" y="2652713"/>
          <p14:tracePt t="623937" x="3562350" y="2679700"/>
          <p14:tracePt t="623954" x="3527425" y="2679700"/>
          <p14:tracePt t="623987" x="3517900" y="2679700"/>
          <p14:tracePt t="624052" x="3544888" y="2679700"/>
          <p14:tracePt t="624066" x="3598863" y="2679700"/>
          <p14:tracePt t="624077" x="3670300" y="2679700"/>
          <p14:tracePt t="624090" x="3741738" y="2679700"/>
          <p14:tracePt t="624106" x="3840163" y="2679700"/>
          <p14:tracePt t="624122" x="3911600" y="2679700"/>
          <p14:tracePt t="624137" x="3983038" y="2679700"/>
          <p14:tracePt t="624154" x="4000500" y="2679700"/>
          <p14:tracePt t="624187" x="4000500" y="2687638"/>
          <p14:tracePt t="624204" x="3983038" y="2714625"/>
          <p14:tracePt t="624221" x="3840163" y="2813050"/>
          <p14:tracePt t="624238" x="3732213" y="2857500"/>
          <p14:tracePt t="624254" x="3608388" y="2921000"/>
          <p14:tracePt t="624271" x="3348038" y="3027363"/>
          <p14:tracePt t="624288" x="3251200" y="3044825"/>
          <p14:tracePt t="624307" x="3160713" y="3054350"/>
          <p14:tracePt t="624322" x="3152775" y="3054350"/>
          <p14:tracePt t="624339" x="3143250" y="3054350"/>
          <p14:tracePt t="624355" x="3098800" y="2992438"/>
          <p14:tracePt t="624372" x="3071813" y="2911475"/>
          <p14:tracePt t="624388" x="3054350" y="2857500"/>
          <p14:tracePt t="624405" x="3054350" y="2741613"/>
          <p14:tracePt t="624422" x="3062288" y="2714625"/>
          <p14:tracePt t="624441" x="3125788" y="2679700"/>
          <p14:tracePt t="624455" x="3143250" y="2679700"/>
          <p14:tracePt t="624472" x="3170238" y="2679700"/>
          <p14:tracePt t="624488" x="3179763" y="2679700"/>
          <p14:tracePt t="624504" x="3197225" y="2679700"/>
          <p14:tracePt t="624538" x="3197225" y="2714625"/>
          <p14:tracePt t="624554" x="3152775" y="2849563"/>
          <p14:tracePt t="624571" x="3081338" y="2938463"/>
          <p14:tracePt t="624588" x="2946400" y="3071813"/>
          <p14:tracePt t="624604" x="2911475" y="3098800"/>
          <p14:tracePt t="624621" x="2884488" y="3098800"/>
          <p14:tracePt t="624637" x="2867025" y="3098800"/>
          <p14:tracePt t="624654" x="2830513" y="3071813"/>
          <p14:tracePt t="624671" x="2759075" y="2982913"/>
          <p14:tracePt t="624687" x="2670175" y="2751138"/>
          <p14:tracePt t="624704" x="2633663" y="2625725"/>
          <p14:tracePt t="624721" x="2633663" y="2527300"/>
          <p14:tracePt t="624737" x="2697163" y="2366963"/>
          <p14:tracePt t="624754" x="2776538" y="2322513"/>
          <p14:tracePt t="624771" x="2982913" y="2232025"/>
          <p14:tracePt t="624788" x="3062288" y="2197100"/>
          <p14:tracePt t="624805" x="3143250" y="2187575"/>
          <p14:tracePt t="624821" x="3187700" y="2170113"/>
          <p14:tracePt t="624854" x="3205163" y="2170113"/>
          <p14:tracePt t="624895" x="3205163" y="2187575"/>
          <p14:tracePt t="624908" x="3205163" y="2197100"/>
          <p14:tracePt t="624921" x="3197225" y="2214563"/>
          <p14:tracePt t="624937" x="3179763" y="2232025"/>
          <p14:tracePt t="624954" x="3152775" y="2259013"/>
          <p14:tracePt t="624971" x="3054350" y="2295525"/>
          <p14:tracePt t="624987" x="3017838" y="2312988"/>
          <p14:tracePt t="625004" x="2901950" y="2339975"/>
          <p14:tracePt t="625021" x="2830513" y="2357438"/>
          <p14:tracePt t="625037" x="2759075" y="2357438"/>
          <p14:tracePt t="625054" x="2625725" y="2330450"/>
          <p14:tracePt t="625071" x="2544763" y="2303463"/>
          <p14:tracePt t="625088" x="2455863" y="2251075"/>
          <p14:tracePt t="625104" x="2357438" y="2179638"/>
          <p14:tracePt t="625122" x="2330450" y="2152650"/>
          <p14:tracePt t="625155" x="2322513" y="2143125"/>
          <p14:tracePt t="625188" x="2446338" y="2143125"/>
          <p14:tracePt t="625204" x="2589213" y="2143125"/>
          <p14:tracePt t="625221" x="2714625" y="2152650"/>
          <p14:tracePt t="625237" x="2830513" y="2170113"/>
          <p14:tracePt t="625254" x="2840038" y="2170113"/>
          <p14:tracePt t="625271" x="2847975" y="2170113"/>
          <p14:tracePt t="625310" x="2830513" y="2170113"/>
          <p14:tracePt t="625322" x="2822575" y="2170113"/>
          <p14:tracePt t="625337" x="2795588" y="2170113"/>
          <p14:tracePt t="625354" x="2776538" y="2160588"/>
          <p14:tracePt t="625371" x="2633663" y="2160588"/>
          <p14:tracePt t="625388" x="2517775" y="2160588"/>
          <p14:tracePt t="625404" x="2465388" y="2160588"/>
          <p14:tracePt t="625421" x="2419350" y="2160588"/>
          <p14:tracePt t="625438" x="2411413" y="2160588"/>
          <p14:tracePt t="625482" x="2419350" y="2160588"/>
          <p14:tracePt t="625496" x="2419350" y="2170113"/>
          <p14:tracePt t="625508" x="2428875" y="2170113"/>
          <p14:tracePt t="625522" x="2465388" y="2187575"/>
          <p14:tracePt t="625539" x="2517775" y="2197100"/>
          <p14:tracePt t="625557" x="2625725" y="2232025"/>
          <p14:tracePt t="625572" x="2714625" y="2251075"/>
          <p14:tracePt t="625589" x="2741613" y="2251075"/>
          <p14:tracePt t="625622" x="2751138" y="2251075"/>
          <p14:tracePt t="625644" x="2714625" y="2251075"/>
          <p14:tracePt t="625657" x="2643188" y="2251075"/>
          <p14:tracePt t="625672" x="2544763" y="2241550"/>
          <p14:tracePt t="625691" x="2339975" y="2187575"/>
          <p14:tracePt t="625705" x="2286000" y="2170113"/>
          <p14:tracePt t="625721" x="2241550" y="2160588"/>
          <p14:tracePt t="625739" x="2224088" y="2160588"/>
          <p14:tracePt t="625812" x="2232025" y="2160588"/>
          <p14:tracePt t="625825" x="2259013" y="2160588"/>
          <p14:tracePt t="625838" x="2295525" y="2179638"/>
          <p14:tracePt t="625849" x="2339975" y="2187575"/>
          <p14:tracePt t="625862" x="2374900" y="2206625"/>
          <p14:tracePt t="625875" x="2401888" y="2214563"/>
          <p14:tracePt t="625887" x="2411413" y="2214563"/>
          <p14:tracePt t="625904" x="2419350" y="2214563"/>
          <p14:tracePt t="625921" x="2428875" y="2224088"/>
          <p14:tracePt t="625958" x="2419350" y="2224088"/>
          <p14:tracePt t="625972" x="2374900" y="2224088"/>
          <p14:tracePt t="625984" x="2322513" y="2224088"/>
          <p14:tracePt t="625995" x="2241550" y="2224088"/>
          <p14:tracePt t="626007" x="2187575" y="2206625"/>
          <p14:tracePt t="626021" x="2152650" y="2206625"/>
          <p14:tracePt t="626037" x="2143125" y="2206625"/>
          <p14:tracePt t="626054" x="2133600" y="2206625"/>
          <p14:tracePt t="626127" x="2170113" y="2206625"/>
          <p14:tracePt t="626139" x="2205038" y="2206625"/>
          <p14:tracePt t="626152" x="2241550" y="2206625"/>
          <p14:tracePt t="626165" x="2276475" y="2206625"/>
          <p14:tracePt t="626177" x="2303463" y="2206625"/>
          <p14:tracePt t="626189" x="2312988" y="2206625"/>
          <p14:tracePt t="626214" x="2322513" y="2206625"/>
          <p14:tracePt t="626285" x="2312988" y="2206625"/>
          <p14:tracePt t="626297" x="2286000" y="2197100"/>
          <p14:tracePt t="626309" x="2251075" y="2197100"/>
          <p14:tracePt t="626322" x="2224088" y="2179638"/>
          <p14:tracePt t="626337" x="2205038" y="2179638"/>
          <p14:tracePt t="626354" x="2197100" y="2179638"/>
          <p14:tracePt t="626431" x="2214563" y="2179638"/>
          <p14:tracePt t="626445" x="2241550" y="2179638"/>
          <p14:tracePt t="626457" x="2268538" y="2187575"/>
          <p14:tracePt t="626471" x="2276475" y="2187575"/>
          <p14:tracePt t="626482" x="2295525" y="2187575"/>
          <p14:tracePt t="626569" x="2276475" y="2187575"/>
          <p14:tracePt t="626581" x="2232025" y="2187575"/>
          <p14:tracePt t="626592" x="2214563" y="2187575"/>
          <p14:tracePt t="626606" x="2187575" y="2179638"/>
          <p14:tracePt t="626622" x="2179638" y="2179638"/>
          <p14:tracePt t="626639" x="2170113" y="2179638"/>
          <p14:tracePt t="626655" x="2160588" y="2179638"/>
          <p14:tracePt t="626749" x="2160588" y="2187575"/>
          <p14:tracePt t="626822" x="2170113" y="2187575"/>
          <p14:tracePt t="626834" x="2179638" y="2187575"/>
          <p14:tracePt t="626846" x="2197100" y="2187575"/>
          <p14:tracePt t="626856" x="2241550" y="2197100"/>
          <p14:tracePt t="626871" x="2276475" y="2197100"/>
          <p14:tracePt t="626888" x="2303463" y="2197100"/>
          <p14:tracePt t="626904" x="2347913" y="2197100"/>
          <p14:tracePt t="626921" x="2357438" y="2197100"/>
          <p14:tracePt t="626938" x="2366963" y="2197100"/>
          <p14:tracePt t="626954" x="2374900" y="2197100"/>
          <p14:tracePt t="626987" x="2384425" y="2197100"/>
          <p14:tracePt t="627058" x="2393950" y="2197100"/>
          <p14:tracePt t="627082" x="2411413" y="2197100"/>
          <p14:tracePt t="627096" x="2419350" y="2197100"/>
          <p14:tracePt t="627108" x="2438400" y="2197100"/>
          <p14:tracePt t="627122" x="2446338" y="2197100"/>
          <p14:tracePt t="627139" x="2455863" y="2197100"/>
          <p14:tracePt t="627155" x="2482850" y="2197100"/>
          <p14:tracePt t="627189" x="2490788" y="2197100"/>
          <p14:tracePt t="627206" x="2509838" y="2197100"/>
          <p14:tracePt t="627221" x="2527300" y="2197100"/>
          <p14:tracePt t="627238" x="2554288" y="2197100"/>
          <p14:tracePt t="627255" x="2598738" y="2197100"/>
          <p14:tracePt t="627271" x="2608263" y="2197100"/>
          <p14:tracePt t="627288" x="2633663" y="2197100"/>
          <p14:tracePt t="627305" x="2643188" y="2197100"/>
          <p14:tracePt t="627322" x="2652713" y="2197100"/>
          <p14:tracePt t="627340" x="2670175" y="2197100"/>
          <p14:tracePt t="627356" x="2679700" y="2197100"/>
          <p14:tracePt t="627389" x="2705100" y="2197100"/>
          <p14:tracePt t="627422" x="2714625" y="2197100"/>
          <p14:tracePt t="627438" x="2732088" y="2197100"/>
          <p14:tracePt t="627454" x="2741613" y="2197100"/>
          <p14:tracePt t="627471" x="2786063" y="2197100"/>
          <p14:tracePt t="627488" x="2813050" y="2197100"/>
          <p14:tracePt t="627504" x="2822575" y="2197100"/>
          <p14:tracePt t="627521" x="2840038" y="2197100"/>
          <p14:tracePt t="627538" x="2867025" y="2197100"/>
          <p14:tracePt t="627554" x="2911475" y="2187575"/>
          <p14:tracePt t="627571" x="2928938" y="2187575"/>
          <p14:tracePt t="627588" x="2955925" y="2187575"/>
          <p14:tracePt t="627604" x="3000375" y="2170113"/>
          <p14:tracePt t="627621" x="3009900" y="2170113"/>
          <p14:tracePt t="627640" x="3027363" y="2170113"/>
          <p14:tracePt t="627655" x="3054350" y="2160588"/>
          <p14:tracePt t="627672" x="3062288" y="2160588"/>
          <p14:tracePt t="627689" x="3089275" y="2160588"/>
          <p14:tracePt t="627705" x="3098800" y="2160588"/>
          <p14:tracePt t="627739" x="3108325" y="2152650"/>
          <p14:tracePt t="627776" x="3116263" y="2152650"/>
          <p14:tracePt t="627810" x="3125788" y="2152650"/>
          <p14:tracePt t="627859" x="3133725" y="2152650"/>
          <p14:tracePt t="627933" x="3143250" y="2152650"/>
          <p14:tracePt t="628021" x="3143250" y="2143125"/>
          <p14:tracePt t="628095" x="3143250" y="2135188"/>
          <p14:tracePt t="628155" x="3143250" y="2116138"/>
          <p14:tracePt t="628228" x="3143250" y="2108200"/>
          <p14:tracePt t="628312" x="3133725" y="2108200"/>
          <p14:tracePt t="628676" x="3125788" y="2108200"/>
          <p14:tracePt t="628750" x="3116263" y="2108200"/>
          <p14:tracePt t="628788" x="3108325" y="2108200"/>
          <p14:tracePt t="628800" x="3108325" y="2098675"/>
          <p14:tracePt t="628813" x="3098800" y="2098675"/>
          <p14:tracePt t="628825" x="3089275" y="2098675"/>
          <p14:tracePt t="628840" x="3062288" y="2089150"/>
          <p14:tracePt t="628856" x="3036888" y="2089150"/>
          <p14:tracePt t="628873" x="2990850" y="2081213"/>
          <p14:tracePt t="628888" x="2973388" y="2081213"/>
          <p14:tracePt t="628905" x="2946400" y="2081213"/>
          <p14:tracePt t="628921" x="2911475" y="2063750"/>
          <p14:tracePt t="628940" x="2901950" y="2063750"/>
          <p14:tracePt t="628955" x="2867025" y="2063750"/>
          <p14:tracePt t="628972" x="2776538" y="2063750"/>
          <p14:tracePt t="628988" x="2724150" y="2063750"/>
          <p14:tracePt t="629006" x="2562225" y="2063750"/>
          <p14:tracePt t="629022" x="2509838" y="2063750"/>
          <p14:tracePt t="629038" x="2482850" y="2063750"/>
          <p14:tracePt t="629055" x="2419350" y="2063750"/>
          <p14:tracePt t="629072" x="2401888" y="2063750"/>
          <p14:tracePt t="629089" x="2384425" y="2063750"/>
          <p14:tracePt t="629121" x="2366963" y="2063750"/>
          <p14:tracePt t="629138" x="2347913" y="2063750"/>
          <p14:tracePt t="629154" x="2330450" y="2063750"/>
          <p14:tracePt t="629171" x="2322513" y="2063750"/>
          <p14:tracePt t="629188" x="2295525" y="2063750"/>
          <p14:tracePt t="629221" x="2286000" y="2063750"/>
          <p14:tracePt t="629238" x="2276475" y="2063750"/>
          <p14:tracePt t="629263" x="2268538" y="2063750"/>
          <p14:tracePt t="629288" x="2241550" y="2063750"/>
          <p14:tracePt t="629300" x="2232025" y="2063750"/>
          <p14:tracePt t="629313" x="2224088" y="2063750"/>
          <p14:tracePt t="629337" x="2205038" y="2063750"/>
          <p14:tracePt t="629350" x="2197100" y="2063750"/>
          <p14:tracePt t="629362" x="2179638" y="2063750"/>
          <p14:tracePt t="629386" x="2170113" y="2063750"/>
          <p14:tracePt t="629608" x="2187575" y="2063750"/>
          <p14:tracePt t="629644" x="2197100" y="2063750"/>
          <p14:tracePt t="629668" x="2205038" y="2063750"/>
          <p14:tracePt t="629679" x="2224088" y="2071688"/>
          <p14:tracePt t="629690" x="2268538" y="2071688"/>
          <p14:tracePt t="629705" x="2322513" y="2071688"/>
          <p14:tracePt t="629721" x="2393950" y="2071688"/>
          <p14:tracePt t="629738" x="2482850" y="2071688"/>
          <p14:tracePt t="629754" x="2679700" y="2071688"/>
          <p14:tracePt t="629771" x="2776538" y="2071688"/>
          <p14:tracePt t="629788" x="2847975" y="2071688"/>
          <p14:tracePt t="629804" x="3000375" y="2071688"/>
          <p14:tracePt t="629821" x="3054350" y="2071688"/>
          <p14:tracePt t="629839" x="3160713" y="2071688"/>
          <p14:tracePt t="629855" x="3197225" y="2081213"/>
          <p14:tracePt t="629871" x="3241675" y="2098675"/>
          <p14:tracePt t="629890" x="3286125" y="2108200"/>
          <p14:tracePt t="629906" x="3322638" y="2116138"/>
          <p14:tracePt t="629922" x="3348038" y="2135188"/>
          <p14:tracePt t="629940" x="3438525" y="2143125"/>
          <p14:tracePt t="629956" x="3482975" y="2143125"/>
          <p14:tracePt t="629973" x="3500438" y="2143125"/>
          <p14:tracePt t="629991" x="3562350" y="2143125"/>
          <p14:tracePt t="630006" x="3589338" y="2143125"/>
          <p14:tracePt t="630022" x="3608388" y="2143125"/>
          <p14:tracePt t="630039" x="3652838" y="2143125"/>
          <p14:tracePt t="630056" x="3679825" y="2143125"/>
          <p14:tracePt t="630072" x="3697288" y="2143125"/>
          <p14:tracePt t="630089" x="3741738" y="2143125"/>
          <p14:tracePt t="630107" x="3768725" y="2143125"/>
          <p14:tracePt t="630124" x="3786188" y="2135188"/>
          <p14:tracePt t="630138" x="3803650" y="2135188"/>
          <p14:tracePt t="630184" x="3803650" y="2125663"/>
          <p14:tracePt t="630327" x="3795713" y="2125663"/>
          <p14:tracePt t="630355" x="3786188" y="2125663"/>
          <p14:tracePt t="630392" x="3776663" y="2125663"/>
          <p14:tracePt t="630417" x="3768725" y="2125663"/>
          <p14:tracePt t="630441" x="3759200" y="2125663"/>
          <p14:tracePt t="630466" x="3751263" y="2108200"/>
          <p14:tracePt t="630491" x="3724275" y="2108200"/>
          <p14:tracePt t="630503" x="3687763" y="2108200"/>
          <p14:tracePt t="630515" x="3652838" y="2098675"/>
          <p14:tracePt t="630529" x="3598863" y="2098675"/>
          <p14:tracePt t="630540" x="3509963" y="2098675"/>
          <p14:tracePt t="630556" x="3384550" y="2081213"/>
          <p14:tracePt t="630573" x="3241675" y="2081213"/>
          <p14:tracePt t="630589" x="2830513" y="2044700"/>
          <p14:tracePt t="630606" x="2527300" y="2000250"/>
          <p14:tracePt t="630623" x="2116138" y="1946275"/>
          <p14:tracePt t="630639" x="1455738" y="1920875"/>
          <p14:tracePt t="630656" x="1268413" y="1920875"/>
          <p14:tracePt t="630673" x="1169988" y="1920875"/>
          <p14:tracePt t="630689" x="1133475" y="1938338"/>
          <p14:tracePt t="630706" x="1125538" y="1938338"/>
          <p14:tracePt t="630807" x="1133475" y="1938338"/>
          <p14:tracePt t="630856" x="1143000" y="1938338"/>
          <p14:tracePt t="630917" x="1152525" y="1938338"/>
          <p14:tracePt t="630979" x="1169988" y="1938338"/>
          <p14:tracePt t="631278" x="1179513" y="1938338"/>
          <p14:tracePt t="631354" x="1187450" y="1938338"/>
          <p14:tracePt t="631426" x="1196975" y="1938338"/>
          <p14:tracePt t="631624" x="1204913" y="1938338"/>
          <p14:tracePt t="631637" x="1214438" y="1938338"/>
          <p14:tracePt t="631648" x="1223963" y="1938338"/>
          <p14:tracePt t="631659" x="1250950" y="1938338"/>
          <p14:tracePt t="631672" x="1285875" y="1938338"/>
          <p14:tracePt t="631689" x="1322388" y="1938338"/>
          <p14:tracePt t="631706" x="1374775" y="1938338"/>
          <p14:tracePt t="631723" x="1544638" y="1938338"/>
          <p14:tracePt t="631740" x="1687513" y="1938338"/>
          <p14:tracePt t="631757" x="2000250" y="1893888"/>
          <p14:tracePt t="631772" x="2197100" y="1874838"/>
          <p14:tracePt t="631789" x="2366963" y="1857375"/>
          <p14:tracePt t="631806" x="2633663" y="1839913"/>
          <p14:tracePt t="631823" x="2705100" y="1822450"/>
          <p14:tracePt t="631839" x="2786063" y="1822450"/>
          <p14:tracePt t="631855" x="2803525" y="1822450"/>
          <p14:tracePt t="631872" x="2830513" y="1822450"/>
          <p14:tracePt t="631888" x="2867025" y="1839913"/>
          <p14:tracePt t="631905" x="2874963" y="1866900"/>
          <p14:tracePt t="631921" x="2901950" y="1884363"/>
          <p14:tracePt t="631938" x="2955925" y="1938338"/>
          <p14:tracePt t="631955" x="2973388" y="1946275"/>
          <p14:tracePt t="631971" x="2982913" y="1965325"/>
          <p14:tracePt t="631988" x="3000375" y="1973263"/>
          <p14:tracePt t="632005" x="3000375" y="1982788"/>
          <p14:tracePt t="632062" x="3009900" y="1982788"/>
          <p14:tracePt t="632075" x="3017838" y="1992313"/>
          <p14:tracePt t="632086" x="3017838" y="2000250"/>
          <p14:tracePt t="632098" x="3027363" y="2000250"/>
          <p14:tracePt t="632109" x="3036888" y="2009775"/>
          <p14:tracePt t="632122" x="3044825" y="2017713"/>
          <p14:tracePt t="632139" x="3071813" y="2017713"/>
          <p14:tracePt t="632155" x="3081338" y="2036763"/>
          <p14:tracePt t="632172" x="3108325" y="2044700"/>
          <p14:tracePt t="632189" x="3125788" y="2044700"/>
          <p14:tracePt t="632208" x="3152775" y="2054225"/>
          <p14:tracePt t="632223" x="3160713" y="2054225"/>
          <p14:tracePt t="632240" x="3170238" y="2054225"/>
          <p14:tracePt t="632256" x="3205163" y="2054225"/>
          <p14:tracePt t="632273" x="3224213" y="2054225"/>
          <p14:tracePt t="632289" x="3268663" y="2054225"/>
          <p14:tracePt t="632306" x="3330575" y="2027238"/>
          <p14:tracePt t="632322" x="3367088" y="2027238"/>
          <p14:tracePt t="632340" x="3411538" y="2009775"/>
          <p14:tracePt t="632358" x="3455988" y="2000250"/>
          <p14:tracePt t="632373" x="3465513" y="1992313"/>
          <p14:tracePt t="632407" x="3473450" y="1982788"/>
          <p14:tracePt t="632422" x="3482975" y="1982788"/>
          <p14:tracePt t="632581" x="3473450" y="1973263"/>
          <p14:tracePt t="632594" x="3465513" y="1973263"/>
          <p14:tracePt t="632608" x="3455988" y="1973263"/>
          <p14:tracePt t="632623" x="3446463" y="1973263"/>
          <p14:tracePt t="632639" x="3411538" y="1955800"/>
          <p14:tracePt t="632656" x="3259138" y="1946275"/>
          <p14:tracePt t="632673" x="3170238" y="1946275"/>
          <p14:tracePt t="632692" x="2901950" y="1946275"/>
          <p14:tracePt t="632707" x="2786063" y="1946275"/>
          <p14:tracePt t="632723" x="2687638" y="1946275"/>
          <p14:tracePt t="632739" x="2536825" y="1946275"/>
          <p14:tracePt t="632756" x="2500313" y="1946275"/>
          <p14:tracePt t="632773" x="2482850" y="1946275"/>
          <p14:tracePt t="632789" x="2465388" y="1946275"/>
          <p14:tracePt t="632825" x="2455863" y="1946275"/>
          <p14:tracePt t="632873" x="2455863" y="1955800"/>
          <p14:tracePt t="632897" x="2438400" y="1955800"/>
          <p14:tracePt t="632909" x="2393950" y="1973263"/>
          <p14:tracePt t="632923" x="2357438" y="1982788"/>
          <p14:tracePt t="632939" x="2347913" y="1982788"/>
          <p14:tracePt t="632957" x="2322513" y="1982788"/>
          <p14:tracePt t="632974" x="2303463" y="1992313"/>
          <p14:tracePt t="632988" x="2295525" y="1992313"/>
          <p14:tracePt t="633469" x="2295525" y="2000250"/>
          <p14:tracePt t="633494" x="2295525" y="2027238"/>
          <p14:tracePt t="633506" x="2276475" y="2063750"/>
          <p14:tracePt t="633517" x="2251075" y="2125663"/>
          <p14:tracePt t="633528" x="2205038" y="2206625"/>
          <p14:tracePt t="633540" x="2152650" y="2312988"/>
          <p14:tracePt t="633555" x="2116138" y="2438400"/>
          <p14:tracePt t="633572" x="2081213" y="2563813"/>
          <p14:tracePt t="633589" x="2062163" y="2732088"/>
          <p14:tracePt t="633605" x="2062163" y="2786063"/>
          <p14:tracePt t="633622" x="2098675" y="2867025"/>
          <p14:tracePt t="633638" x="2276475" y="3063875"/>
          <p14:tracePt t="633655" x="2411413" y="3160713"/>
          <p14:tracePt t="633673" x="2581275" y="3259138"/>
          <p14:tracePt t="633689" x="2955925" y="3411538"/>
          <p14:tracePt t="633706" x="3125788" y="3473450"/>
          <p14:tracePt t="633723" x="3295650" y="3509963"/>
          <p14:tracePt t="633739" x="3589338" y="3544888"/>
          <p14:tracePt t="633756" x="3732213" y="3544888"/>
          <p14:tracePt t="633773" x="4017963" y="3544888"/>
          <p14:tracePt t="633789" x="4187825" y="3544888"/>
          <p14:tracePt t="633806" x="4330700" y="3517900"/>
          <p14:tracePt t="633823" x="4608513" y="3482975"/>
          <p14:tracePt t="633840" x="4697413" y="3482975"/>
          <p14:tracePt t="634096" x="4795838" y="3482975"/>
          <p14:tracePt t="634108" x="4921250" y="3482975"/>
          <p14:tracePt t="634120" x="5064125" y="3482975"/>
          <p14:tracePt t="634132" x="5207000" y="3482975"/>
          <p14:tracePt t="634144" x="5349875" y="3465513"/>
          <p14:tracePt t="634157" x="5473700" y="3446463"/>
          <p14:tracePt t="634172" x="5572125" y="3411538"/>
          <p14:tracePt t="634189" x="5653088" y="3394075"/>
          <p14:tracePt t="634205" x="5715000" y="3375025"/>
          <p14:tracePt t="634222" x="5759450" y="3357563"/>
          <p14:tracePt t="634239" x="5795963" y="3349625"/>
          <p14:tracePt t="634255" x="5875338" y="3303588"/>
          <p14:tracePt t="634272" x="5911850" y="3278188"/>
          <p14:tracePt t="634289" x="5938838" y="3268663"/>
          <p14:tracePt t="634305" x="5956300" y="3259138"/>
          <p14:tracePt t="634322" x="5956300" y="3251200"/>
          <p14:tracePt t="634381" x="5956300" y="3232150"/>
          <p14:tracePt t="634406" x="5956300" y="3224213"/>
          <p14:tracePt t="634442" x="5956300" y="3214688"/>
          <p14:tracePt t="634468" x="5956300" y="3197225"/>
          <p14:tracePt t="634482" x="5973763" y="3143250"/>
          <p14:tracePt t="634492" x="6010275" y="3063875"/>
          <p14:tracePt t="634506" x="6081713" y="2928938"/>
          <p14:tracePt t="634522" x="6126163" y="2849563"/>
          <p14:tracePt t="634539" x="6188075" y="2741613"/>
          <p14:tracePt t="634556" x="6197600" y="2732088"/>
          <p14:tracePt t="634572" x="6207125" y="2724150"/>
          <p14:tracePt t="634611" x="6197600" y="2751138"/>
          <p14:tracePt t="634624" x="6135688" y="2830513"/>
          <p14:tracePt t="634639" x="6064250" y="2911475"/>
          <p14:tracePt t="634655" x="6018213" y="2955925"/>
          <p14:tracePt t="634672" x="5973763" y="3017838"/>
          <p14:tracePt t="634689" x="5965825" y="3027363"/>
          <p14:tracePt t="634705" x="5965825" y="3036888"/>
          <p14:tracePt t="634722" x="5946775" y="3036888"/>
          <p14:tracePt t="634782" x="5956300" y="3036888"/>
          <p14:tracePt t="634808" x="5965825" y="3027363"/>
          <p14:tracePt t="634834" x="5983288" y="3009900"/>
          <p14:tracePt t="634846" x="6010275" y="2982913"/>
          <p14:tracePt t="634859" x="6037263" y="2955925"/>
          <p14:tracePt t="634873" x="6045200" y="2946400"/>
          <p14:tracePt t="634890" x="6054725" y="2938463"/>
          <p14:tracePt t="634906" x="6064250" y="2938463"/>
          <p14:tracePt t="634955" x="6054725" y="2955925"/>
          <p14:tracePt t="634967" x="6010275" y="3000375"/>
          <p14:tracePt t="634980" x="5983288" y="3036888"/>
          <p14:tracePt t="634991" x="5973763" y="3044825"/>
          <p14:tracePt t="635006" x="5965825" y="3063875"/>
          <p14:tracePt t="635066" x="5965825" y="3054350"/>
          <p14:tracePt t="635079" x="5965825" y="3044825"/>
          <p14:tracePt t="635092" x="5973763" y="3027363"/>
          <p14:tracePt t="635107" x="6000750" y="3000375"/>
          <p14:tracePt t="635124" x="6010275" y="3000375"/>
          <p14:tracePt t="635139" x="6027738" y="2992438"/>
          <p14:tracePt t="635186" x="6018213" y="2992438"/>
          <p14:tracePt t="635198" x="6010275" y="2992438"/>
          <p14:tracePt t="635211" x="6010275" y="3000375"/>
          <p14:tracePt t="635235" x="6000750" y="3000375"/>
          <p14:tracePt t="635323" x="6010275" y="3000375"/>
          <p14:tracePt t="635335" x="6010275" y="2992438"/>
          <p14:tracePt t="635421" x="6000750" y="3027363"/>
          <p14:tracePt t="635433" x="5973763" y="3054350"/>
          <p14:tracePt t="635448" x="5965825" y="3063875"/>
          <p14:tracePt t="635460" x="5956300" y="3071813"/>
          <p14:tracePt t="635473" x="5946775" y="3081338"/>
          <p14:tracePt t="635534" x="5946775" y="3071813"/>
          <p14:tracePt t="635546" x="5956300" y="3044825"/>
          <p14:tracePt t="635559" x="6000750" y="3017838"/>
          <p14:tracePt t="635573" x="6010275" y="3009900"/>
          <p14:tracePt t="635591" x="6018213" y="3000375"/>
          <p14:tracePt t="635606" x="6027738" y="2992438"/>
          <p14:tracePt t="635655" x="6027738" y="3000375"/>
          <p14:tracePt t="635667" x="6018213" y="3017838"/>
          <p14:tracePt t="635679" x="6010275" y="3027363"/>
          <p14:tracePt t="635691" x="5992813" y="3044825"/>
          <p14:tracePt t="635706" x="5983288" y="3044825"/>
          <p14:tracePt t="635723" x="5983288" y="3054350"/>
          <p14:tracePt t="635788" x="5983288" y="3036888"/>
          <p14:tracePt t="635825" x="5983288" y="3027363"/>
          <p14:tracePt t="635837" x="6000750" y="3027363"/>
          <p14:tracePt t="635874" x="6000750" y="3044825"/>
          <p14:tracePt t="635886" x="5992813" y="3054350"/>
          <p14:tracePt t="635899" x="5983288" y="3063875"/>
          <p14:tracePt t="635923" x="5983288" y="3071813"/>
          <p14:tracePt t="635974" x="5983288" y="3063875"/>
          <p14:tracePt t="635986" x="5983288" y="3054350"/>
          <p14:tracePt t="635997" x="5983288" y="3044825"/>
          <p14:tracePt t="636010" x="5983288" y="3036888"/>
          <p14:tracePt t="636022" x="6000750" y="3036888"/>
          <p14:tracePt t="636166" x="6000750" y="3017838"/>
          <p14:tracePt t="636238" x="6000750" y="3009900"/>
          <p14:tracePt t="636473" x="6000750" y="3036888"/>
          <p14:tracePt t="636485" x="6000750" y="3054350"/>
          <p14:tracePt t="636497" x="5992813" y="3081338"/>
          <p14:tracePt t="636509" x="5983288" y="3089275"/>
          <p14:tracePt t="636523" x="5983288" y="3098800"/>
          <p14:tracePt t="636540" x="5973763" y="3108325"/>
          <p14:tracePt t="636557" x="5973763" y="3125788"/>
          <p14:tracePt t="636573" x="5965825" y="3135313"/>
          <p14:tracePt t="636604" x="5956300" y="3143250"/>
          <p14:tracePt t="636615" x="5938838" y="3152775"/>
          <p14:tracePt t="636628" x="5929313" y="3179763"/>
          <p14:tracePt t="636641" x="5929313" y="3187700"/>
          <p14:tracePt t="636656" x="5921375" y="3197225"/>
          <p14:tracePt t="636673" x="5921375" y="3206750"/>
          <p14:tracePt t="636690" x="5902325" y="3224213"/>
          <p14:tracePt t="636706" x="5894388" y="3251200"/>
          <p14:tracePt t="636723" x="5875338" y="3259138"/>
          <p14:tracePt t="636740" x="5840413" y="3322638"/>
          <p14:tracePt t="636756" x="5813425" y="3349625"/>
          <p14:tracePt t="636774" x="5795963" y="3384550"/>
          <p14:tracePt t="636790" x="5786438" y="3394075"/>
          <p14:tracePt t="636806" x="5778500" y="3402013"/>
          <p14:tracePt t="636823" x="5759450" y="3402013"/>
          <p14:tracePt t="636840" x="5759450" y="3411538"/>
          <p14:tracePt t="636857" x="5741988" y="3411538"/>
          <p14:tracePt t="636874" x="5680075" y="3446463"/>
          <p14:tracePt t="636889" x="5616575" y="3492500"/>
          <p14:tracePt t="636906" x="5537200" y="3536950"/>
          <p14:tracePt t="636923" x="5510213" y="3563938"/>
          <p14:tracePt t="636939" x="5500688" y="3563938"/>
          <p14:tracePt t="636955" x="5492750" y="3571875"/>
          <p14:tracePt t="636972" x="5473700" y="3581400"/>
          <p14:tracePt t="636989" x="5446713" y="3581400"/>
          <p14:tracePt t="637005" x="5411788" y="3589338"/>
          <p14:tracePt t="637022" x="5295900" y="3635375"/>
          <p14:tracePt t="637039" x="5259388" y="3635375"/>
          <p14:tracePt t="637055" x="5214938" y="3643313"/>
          <p14:tracePt t="637072" x="5207000" y="3643313"/>
          <p14:tracePt t="637090" x="5180013" y="3662363"/>
          <p14:tracePt t="637107" x="5135563" y="3662363"/>
          <p14:tracePt t="637123" x="5099050" y="3670300"/>
          <p14:tracePt t="637139" x="5054600" y="3670300"/>
          <p14:tracePt t="637156" x="4965700" y="3687763"/>
          <p14:tracePt t="637173" x="4929188" y="3697288"/>
          <p14:tracePt t="637191" x="4894263" y="3697288"/>
          <p14:tracePt t="637207" x="4884738" y="3697288"/>
          <p14:tracePt t="637223" x="4875213" y="3697288"/>
          <p14:tracePt t="637240" x="4857750" y="3697288"/>
          <p14:tracePt t="637256" x="4813300" y="3697288"/>
          <p14:tracePt t="637273" x="4759325" y="3697288"/>
          <p14:tracePt t="637290" x="4616450" y="3697288"/>
          <p14:tracePt t="637306" x="4545013" y="3687763"/>
          <p14:tracePt t="637324" x="4456113" y="3687763"/>
          <p14:tracePt t="637340" x="4402138" y="3679825"/>
          <p14:tracePt t="637357" x="4340225" y="3662363"/>
          <p14:tracePt t="637374" x="4322763" y="3662363"/>
          <p14:tracePt t="637391" x="4241800" y="3635375"/>
          <p14:tracePt t="637407" x="4187825" y="3608388"/>
          <p14:tracePt t="637423" x="4108450" y="3598863"/>
          <p14:tracePt t="637440" x="3857625" y="3527425"/>
          <p14:tracePt t="637455" x="3732213" y="3509963"/>
          <p14:tracePt t="637472" x="3589338" y="3509963"/>
          <p14:tracePt t="637489" x="3276600" y="3446463"/>
          <p14:tracePt t="637505" x="3108325" y="3429000"/>
          <p14:tracePt t="637522" x="2911475" y="3394075"/>
          <p14:tracePt t="637539" x="2589213" y="3340100"/>
          <p14:tracePt t="637555" x="2517775" y="3340100"/>
          <p14:tracePt t="637572" x="2500313" y="3322638"/>
          <p14:tracePt t="637589" x="2473325" y="3322638"/>
          <p14:tracePt t="637605" x="2465388" y="3313113"/>
          <p14:tracePt t="637674" x="2455863" y="3313113"/>
          <p14:tracePt t="637697" x="2419350" y="3303588"/>
          <p14:tracePt t="637710" x="2393950" y="3286125"/>
          <p14:tracePt t="637722" x="2357438" y="3286125"/>
          <p14:tracePt t="637735" x="2330450" y="3286125"/>
          <p14:tracePt t="637747" x="2295525" y="3278188"/>
          <p14:tracePt t="637760" x="2286000" y="3278188"/>
          <p14:tracePt t="637774" x="2276475" y="3278188"/>
          <p14:tracePt t="637790" x="2259013" y="3278188"/>
          <p14:tracePt t="637808" x="2251075" y="3278188"/>
          <p14:tracePt t="637844" x="2241550" y="3278188"/>
          <p14:tracePt t="637869" x="2232025" y="3268663"/>
          <p14:tracePt t="638051" x="2241550" y="3268663"/>
          <p14:tracePt t="638062" x="2251075" y="3268663"/>
          <p14:tracePt t="638074" x="2276475" y="3268663"/>
          <p14:tracePt t="638089" x="2330450" y="3268663"/>
          <p14:tracePt t="638106" x="2455863" y="3286125"/>
          <p14:tracePt t="638122" x="2616200" y="3286125"/>
          <p14:tracePt t="638139" x="3044825" y="3313113"/>
          <p14:tracePt t="638155" x="3286125" y="3349625"/>
          <p14:tracePt t="638173" x="3687763" y="3367088"/>
          <p14:tracePt t="638190" x="3840163" y="3384550"/>
          <p14:tracePt t="638206" x="4000500" y="3384550"/>
          <p14:tracePt t="638223" x="4268788" y="3421063"/>
          <p14:tracePt t="638239" x="4419600" y="3438525"/>
          <p14:tracePt t="638258" x="4687888" y="3455988"/>
          <p14:tracePt t="638273" x="4776788" y="3455988"/>
          <p14:tracePt t="638290" x="4857750" y="3455988"/>
          <p14:tracePt t="638307" x="4902200" y="3455988"/>
          <p14:tracePt t="638323" x="4911725" y="3455988"/>
          <p14:tracePt t="638341" x="4921250" y="3455988"/>
          <p14:tracePt t="638379" x="4938713" y="3455988"/>
          <p14:tracePt t="682367" x="4830763" y="3455988"/>
          <p14:tracePt t="682379" x="4633913" y="3394075"/>
          <p14:tracePt t="682392" x="4348163" y="3303588"/>
          <p14:tracePt t="682404" x="4062413" y="3241675"/>
          <p14:tracePt t="682416" x="3848100" y="3160713"/>
          <p14:tracePt t="682429" x="3633788" y="3125788"/>
          <p14:tracePt t="682444" x="3482975" y="3089275"/>
          <p14:tracePt t="682461" x="3330575" y="3044825"/>
          <p14:tracePt t="682477" x="3160713" y="3017838"/>
          <p14:tracePt t="682494" x="3116263" y="3017838"/>
          <p14:tracePt t="682511" x="3044825" y="3000375"/>
          <p14:tracePt t="682528" x="3009900" y="2992438"/>
          <p14:tracePt t="682818" x="2857500" y="2992438"/>
          <p14:tracePt t="682830" x="2687638" y="2973388"/>
          <p14:tracePt t="682843" x="2517775" y="2928938"/>
          <p14:tracePt t="682853" x="2322513" y="2894013"/>
          <p14:tracePt t="682865" x="2133600" y="2830513"/>
          <p14:tracePt t="682878" x="1982788" y="2795588"/>
          <p14:tracePt t="682895" x="1812925" y="2759075"/>
          <p14:tracePt t="682911" x="1633538" y="2706688"/>
          <p14:tracePt t="682928" x="1312863" y="2589213"/>
          <p14:tracePt t="682944" x="1214438" y="2536825"/>
          <p14:tracePt t="682961" x="1160463" y="2527300"/>
          <p14:tracePt t="683312" x="1098550" y="2527300"/>
          <p14:tracePt t="683324" x="1027113" y="2527300"/>
          <p14:tracePt t="683336" x="928688" y="2527300"/>
          <p14:tracePt t="683349" x="857250" y="2527300"/>
          <p14:tracePt t="683361" x="803275" y="2527300"/>
          <p14:tracePt t="683378" x="758825" y="2527300"/>
          <p14:tracePt t="683396" x="741363" y="2527300"/>
          <p14:tracePt t="683412" x="731838" y="2527300"/>
          <p14:tracePt t="683428" x="723900" y="2527300"/>
          <p14:tracePt t="683444" x="652463" y="2509838"/>
          <p14:tracePt t="683461" x="625475" y="2509838"/>
          <p14:tracePt t="683478" x="588963" y="2509838"/>
          <p14:tracePt t="683494" x="581025" y="2509838"/>
          <p14:tracePt t="683516" x="581025" y="2527300"/>
          <p14:tracePt t="683553" x="581025" y="2536825"/>
          <p14:tracePt t="683734" x="598488" y="2536825"/>
          <p14:tracePt t="683783" x="608013" y="2536825"/>
          <p14:tracePt t="683807" x="615950" y="2536825"/>
          <p14:tracePt t="683869" x="625475" y="2536825"/>
          <p14:tracePt t="683944" x="633413" y="2536825"/>
          <p14:tracePt t="684029" x="642938" y="2536825"/>
          <p14:tracePt t="684052" x="652463" y="2536825"/>
          <p14:tracePt t="684065" x="669925" y="2536825"/>
          <p14:tracePt t="684076" x="679450" y="2536825"/>
          <p14:tracePt t="684100" x="687388" y="2536825"/>
          <p14:tracePt t="684137" x="696913" y="2536825"/>
          <p14:tracePt t="684200" x="704850" y="2536825"/>
          <p14:tracePt t="684272" x="714375" y="2536825"/>
          <p14:tracePt t="684285" x="714375" y="2544763"/>
          <p14:tracePt t="684371" x="723900" y="2544763"/>
          <p14:tracePt t="684419" x="741363" y="2544763"/>
          <p14:tracePt t="684431" x="750888" y="2544763"/>
          <p14:tracePt t="684442" x="758825" y="2544763"/>
          <p14:tracePt t="684454" x="776288" y="2544763"/>
          <p14:tracePt t="684465" x="803275" y="2544763"/>
          <p14:tracePt t="684478" x="812800" y="2544763"/>
          <p14:tracePt t="684495" x="822325" y="2544763"/>
          <p14:tracePt t="684512" x="830263" y="2544763"/>
          <p14:tracePt t="684529" x="847725" y="2544763"/>
          <p14:tracePt t="684561" x="866775" y="2536825"/>
          <p14:tracePt t="684595" x="866775" y="2517775"/>
          <p14:tracePt t="684611" x="866775" y="2509838"/>
          <p14:tracePt t="684628" x="857250" y="2500313"/>
          <p14:tracePt t="684645" x="839788" y="2482850"/>
          <p14:tracePt t="684661" x="741363" y="2420938"/>
          <p14:tracePt t="684678" x="652463" y="2357438"/>
          <p14:tracePt t="684695" x="509588" y="2259013"/>
          <p14:tracePt t="684711" x="473075" y="2214563"/>
          <p14:tracePt t="684728" x="446088" y="2187575"/>
          <p14:tracePt t="684744" x="438150" y="2160588"/>
          <p14:tracePt t="684761" x="438150" y="2152650"/>
          <p14:tracePt t="684780" x="438150" y="2125663"/>
          <p14:tracePt t="684812" x="438150" y="2116138"/>
          <p14:tracePt t="684853" x="438150" y="2143125"/>
          <p14:tracePt t="684865" x="438150" y="2160588"/>
          <p14:tracePt t="684877" x="438150" y="2214563"/>
          <p14:tracePt t="684888" x="438150" y="2268538"/>
          <p14:tracePt t="684901" x="455613" y="2312988"/>
          <p14:tracePt t="684915" x="455613" y="2349500"/>
          <p14:tracePt t="684928" x="455613" y="2357438"/>
          <p14:tracePt t="684945" x="465138" y="2366963"/>
          <p14:tracePt t="684962" x="465138" y="2384425"/>
          <p14:tracePt t="684978" x="473075" y="2384425"/>
          <p14:tracePt t="685202" x="473075" y="2428875"/>
          <p14:tracePt t="685214" x="473075" y="2482850"/>
          <p14:tracePt t="685226" x="473075" y="2554288"/>
          <p14:tracePt t="685238" x="473075" y="2589213"/>
          <p14:tracePt t="685251" x="473075" y="2660650"/>
          <p14:tracePt t="685264" x="482600" y="2714625"/>
          <p14:tracePt t="685278" x="482600" y="2786063"/>
          <p14:tracePt t="685295" x="482600" y="2840038"/>
          <p14:tracePt t="685311" x="482600" y="2884488"/>
          <p14:tracePt t="685328" x="500063" y="2921000"/>
          <p14:tracePt t="685387" x="509588" y="2901950"/>
          <p14:tracePt t="685401" x="509588" y="2884488"/>
          <p14:tracePt t="685414" x="509588" y="2840038"/>
          <p14:tracePt t="685425" x="509588" y="2751138"/>
          <p14:tracePt t="685436" x="509588" y="2608263"/>
          <p14:tracePt t="685449" x="509588" y="2438400"/>
          <p14:tracePt t="685461" x="509588" y="2295525"/>
          <p14:tracePt t="685478" x="509588" y="2179638"/>
          <p14:tracePt t="685497" x="509588" y="2063750"/>
          <p14:tracePt t="685512" x="509588" y="2054225"/>
          <p14:tracePt t="685529" x="509588" y="2044700"/>
          <p14:tracePt t="685837" x="527050" y="1946275"/>
          <p14:tracePt t="685851" x="544513" y="1776413"/>
          <p14:tracePt t="685863" x="561975" y="1562100"/>
          <p14:tracePt t="685880" x="581025" y="1419225"/>
          <p14:tracePt t="685896" x="598488" y="1339850"/>
          <p14:tracePt t="685913" x="608013" y="1276350"/>
          <p14:tracePt t="685961" x="608013" y="1295400"/>
          <p14:tracePt t="685973" x="608013" y="1339850"/>
          <p14:tracePt t="685988" x="608013" y="1428750"/>
          <p14:tracePt t="686000" x="608013" y="1500188"/>
          <p14:tracePt t="686013" x="608013" y="1571625"/>
          <p14:tracePt t="686029" x="608013" y="1652588"/>
          <p14:tracePt t="686046" x="608013" y="1704975"/>
          <p14:tracePt t="686062" x="598488" y="1768475"/>
          <p14:tracePt t="686079" x="598488" y="1785938"/>
          <p14:tracePt t="686097" x="598488" y="1795463"/>
          <p14:tracePt t="686120" x="598488" y="1803400"/>
          <p14:tracePt t="686145" x="588963" y="1803400"/>
          <p14:tracePt t="686191" x="588963" y="1795463"/>
          <p14:tracePt t="686202" x="588963" y="1758950"/>
          <p14:tracePt t="686215" x="588963" y="1652588"/>
          <p14:tracePt t="686229" x="588963" y="1509713"/>
          <p14:tracePt t="686245" x="588963" y="1322388"/>
          <p14:tracePt t="686262" x="581025" y="1169988"/>
          <p14:tracePt t="686278" x="581025" y="1125538"/>
          <p14:tracePt t="686295" x="581025" y="1116013"/>
          <p14:tracePt t="686335" x="581025" y="1133475"/>
          <p14:tracePt t="686347" x="581025" y="1143000"/>
          <p14:tracePt t="686361" x="581025" y="1187450"/>
          <p14:tracePt t="686378" x="581025" y="1312863"/>
          <p14:tracePt t="686395" x="581025" y="1652588"/>
          <p14:tracePt t="686411" x="581025" y="1812925"/>
          <p14:tracePt t="686428" x="561975" y="1938338"/>
          <p14:tracePt t="686445" x="536575" y="2044700"/>
          <p14:tracePt t="686462" x="536575" y="2054225"/>
          <p14:tracePt t="686478" x="527050" y="2063750"/>
          <p14:tracePt t="686553" x="527050" y="2054225"/>
          <p14:tracePt t="686565" x="527050" y="2000250"/>
          <p14:tracePt t="686576" x="527050" y="1874838"/>
          <p14:tracePt t="686588" x="527050" y="1704975"/>
          <p14:tracePt t="686600" x="536575" y="1562100"/>
          <p14:tracePt t="686613" x="544513" y="1482725"/>
          <p14:tracePt t="686629" x="544513" y="1446213"/>
          <p14:tracePt t="686647" x="544513" y="1419225"/>
          <p14:tracePt t="686684" x="544513" y="1428750"/>
          <p14:tracePt t="686696" x="544513" y="1455738"/>
          <p14:tracePt t="686708" x="544513" y="1527175"/>
          <p14:tracePt t="686720" x="544513" y="1608138"/>
          <p14:tracePt t="686732" x="544513" y="1697038"/>
          <p14:tracePt t="686746" x="544513" y="1795463"/>
          <p14:tracePt t="686762" x="544513" y="1874838"/>
          <p14:tracePt t="686778" x="544513" y="1928813"/>
          <p14:tracePt t="686795" x="527050" y="1973263"/>
          <p14:tracePt t="686811" x="527050" y="1992313"/>
          <p14:tracePt t="686828" x="527050" y="2000250"/>
          <p14:tracePt t="686845" x="527050" y="2009775"/>
          <p14:tracePt t="686878" x="527050" y="2027238"/>
          <p14:tracePt t="686895" x="527050" y="2054225"/>
          <p14:tracePt t="686911" x="527050" y="2071688"/>
          <p14:tracePt t="686929" x="527050" y="2116138"/>
          <p14:tracePt t="688563" x="561975" y="2170113"/>
          <p14:tracePt t="688575" x="652463" y="2259013"/>
          <p14:tracePt t="688587" x="741363" y="2312988"/>
          <p14:tracePt t="688599" x="866775" y="2366963"/>
          <p14:tracePt t="688612" x="1009650" y="2401888"/>
          <p14:tracePt t="688628" x="1187450" y="2438400"/>
          <p14:tracePt t="688645" x="1401763" y="2455863"/>
          <p14:tracePt t="688662" x="1830388" y="2517775"/>
          <p14:tracePt t="688678" x="2044700" y="2536825"/>
          <p14:tracePt t="688695" x="2384425" y="2571750"/>
          <p14:tracePt t="688713" x="2500313" y="2571750"/>
          <p14:tracePt t="688729" x="2598738" y="2571750"/>
          <p14:tracePt t="688746" x="2822575" y="2608263"/>
          <p14:tracePt t="689081" x="2973388" y="2643188"/>
          <p14:tracePt t="689092" x="3160713" y="2660650"/>
          <p14:tracePt t="689105" x="3402013" y="2687638"/>
          <p14:tracePt t="689117" x="3660775" y="2687638"/>
          <p14:tracePt t="689130" x="3894138" y="2706688"/>
          <p14:tracePt t="689145" x="4133850" y="2724150"/>
          <p14:tracePt t="689162" x="4330700" y="2741613"/>
          <p14:tracePt t="689179" x="4732338" y="2759075"/>
          <p14:tracePt t="689196" x="4902200" y="2778125"/>
          <p14:tracePt t="689213" x="5027613" y="2795588"/>
          <p14:tracePt t="689230" x="5126038" y="2830513"/>
          <p14:tracePt t="689641" x="5180013" y="2830513"/>
          <p14:tracePt t="689652" x="5232400" y="2830513"/>
          <p14:tracePt t="689664" x="5268913" y="2830513"/>
          <p14:tracePt t="689676" x="5295900" y="2830513"/>
          <p14:tracePt t="689688" x="5303838" y="2830513"/>
          <p14:tracePt t="689700" x="5340350" y="2830513"/>
          <p14:tracePt t="689712" x="5357813" y="2830513"/>
          <p14:tracePt t="689728" x="5421313" y="2830513"/>
          <p14:tracePt t="689745" x="5492750" y="2830513"/>
          <p14:tracePt t="689762" x="5707063" y="2813050"/>
          <p14:tracePt t="689780" x="5786438" y="2795588"/>
          <p14:tracePt t="689796" x="5902325" y="2795588"/>
          <p14:tracePt t="689813" x="5938838" y="2795588"/>
          <p14:tracePt t="689830" x="5973763" y="2795588"/>
          <p14:tracePt t="689846" x="6054725" y="2795588"/>
          <p14:tracePt t="689863" x="6089650" y="2786063"/>
          <p14:tracePt t="689880" x="6180138" y="2786063"/>
          <p14:tracePt t="689897" x="6224588" y="2768600"/>
          <p14:tracePt t="689914" x="6259513" y="2759075"/>
          <p14:tracePt t="689930" x="6323013" y="2741613"/>
          <p14:tracePt t="689946" x="6350000" y="2732088"/>
          <p14:tracePt t="689963" x="6367463" y="2732088"/>
          <p14:tracePt t="689980" x="6421438" y="2706688"/>
          <p14:tracePt t="689996" x="6456363" y="2679700"/>
          <p14:tracePt t="690012" x="6518275" y="2670175"/>
          <p14:tracePt t="690029" x="6608763" y="2643188"/>
          <p14:tracePt t="690046" x="6653213" y="2616200"/>
          <p14:tracePt t="690062" x="6715125" y="2598738"/>
          <p14:tracePt t="690079" x="6732588" y="2598738"/>
          <p14:tracePt t="690098" x="6742113" y="2589213"/>
          <p14:tracePt t="690114" x="6751638" y="2589213"/>
          <p14:tracePt t="692417" x="6715125" y="2589213"/>
          <p14:tracePt t="692433" x="6608763" y="2598738"/>
          <p14:tracePt t="692445" x="6465888" y="2598738"/>
          <p14:tracePt t="692456" x="6269038" y="2598738"/>
          <p14:tracePt t="692468" x="6108700" y="2598738"/>
          <p14:tracePt t="692480" x="5983288" y="2598738"/>
          <p14:tracePt t="692496" x="5911850" y="2598738"/>
          <p14:tracePt t="692512" x="5875338" y="2598738"/>
          <p14:tracePt t="692529" x="5840413" y="2598738"/>
          <p14:tracePt t="692562" x="5830888" y="2598738"/>
          <p14:tracePt t="692663" x="5840413" y="2598738"/>
          <p14:tracePt t="692685" x="5849938" y="2598738"/>
          <p14:tracePt t="692721" x="5857875" y="2598738"/>
          <p14:tracePt t="692855" x="5840413" y="2598738"/>
          <p14:tracePt t="692868" x="5786438" y="2598738"/>
          <p14:tracePt t="692881" x="5653088" y="2598738"/>
          <p14:tracePt t="692897" x="5421313" y="2598738"/>
          <p14:tracePt t="692913" x="5089525" y="2608263"/>
          <p14:tracePt t="692931" x="4214813" y="2608263"/>
          <p14:tracePt t="692948" x="3848100" y="2571750"/>
          <p14:tracePt t="692964" x="3438525" y="2527300"/>
          <p14:tracePt t="693259" x="3268663" y="2544763"/>
          <p14:tracePt t="693271" x="3098800" y="2563813"/>
          <p14:tracePt t="693283" x="2911475" y="2563813"/>
          <p14:tracePt t="693296" x="2724150" y="2563813"/>
          <p14:tracePt t="693313" x="2554288" y="2581275"/>
          <p14:tracePt t="693332" x="2224088" y="2581275"/>
          <p14:tracePt t="693347" x="2098675" y="2571750"/>
          <p14:tracePt t="693363" x="1955800" y="2554288"/>
          <p14:tracePt t="693380" x="1839913" y="2536825"/>
          <p14:tracePt t="693397" x="1795463" y="2536825"/>
          <p14:tracePt t="693414" x="1741488" y="2536825"/>
          <p14:tracePt t="693431" x="1652588" y="2536825"/>
          <p14:tracePt t="693447" x="1625600" y="2536825"/>
          <p14:tracePt t="693463" x="1608138" y="2554288"/>
          <p14:tracePt t="693481" x="1581150" y="2554288"/>
          <p14:tracePt t="693498" x="1581150" y="2563813"/>
          <p14:tracePt t="693514" x="1571625" y="2563813"/>
          <p14:tracePt t="693538" x="1571625" y="2571750"/>
          <p14:tracePt t="693573" x="1571625" y="2581275"/>
          <p14:tracePt t="693585" x="1562100" y="2581275"/>
          <p14:tracePt t="693597" x="1554163" y="2589213"/>
          <p14:tracePt t="693609" x="1544638" y="2589213"/>
          <p14:tracePt t="693621" x="1536700" y="2598738"/>
          <p14:tracePt t="693634" x="1527175" y="2598738"/>
          <p14:tracePt t="693646" x="1509713" y="2598738"/>
          <p14:tracePt t="693662" x="1500188" y="2598738"/>
          <p14:tracePt t="693728" x="1517650" y="2598738"/>
          <p14:tracePt t="693741" x="1527175" y="2598738"/>
          <p14:tracePt t="693753" x="1536700" y="2589213"/>
          <p14:tracePt t="693767" x="1571625" y="2581275"/>
          <p14:tracePt t="693780" x="1679575" y="2563813"/>
          <p14:tracePt t="693796" x="1847850" y="2563813"/>
          <p14:tracePt t="693812" x="2089150" y="2544763"/>
          <p14:tracePt t="693829" x="2562225" y="2517775"/>
          <p14:tracePt t="693846" x="2751138" y="2500313"/>
          <p14:tracePt t="693862" x="2919413" y="2500313"/>
          <p14:tracePt t="693879" x="3205163" y="2500313"/>
          <p14:tracePt t="693896" x="3348038" y="2500313"/>
          <p14:tracePt t="693912" x="3660775" y="2509838"/>
          <p14:tracePt t="693929" x="3803650" y="2509838"/>
          <p14:tracePt t="693946" x="3902075" y="2509838"/>
          <p14:tracePt t="693962" x="4000500" y="2527300"/>
          <p14:tracePt t="694216" x="4143375" y="2527300"/>
          <p14:tracePt t="694228" x="4330700" y="2527300"/>
          <p14:tracePt t="694240" x="4527550" y="2544763"/>
          <p14:tracePt t="694252" x="4670425" y="2563813"/>
          <p14:tracePt t="694264" x="4822825" y="2608263"/>
          <p14:tracePt t="694279" x="4921250" y="2635250"/>
          <p14:tracePt t="694296" x="5027613" y="2670175"/>
          <p14:tracePt t="694312" x="5251450" y="2724150"/>
          <p14:tracePt t="694329" x="5330825" y="2741613"/>
          <p14:tracePt t="694346" x="5402263" y="2759075"/>
          <p14:tracePt t="694362" x="5483225" y="2768600"/>
          <p14:tracePt t="696814" x="5446713" y="2857500"/>
          <p14:tracePt t="696828" x="5375275" y="2938463"/>
          <p14:tracePt t="696840" x="5322888" y="3027363"/>
          <p14:tracePt t="696852" x="5259388" y="3089275"/>
          <p14:tracePt t="696866" x="5207000" y="3170238"/>
          <p14:tracePt t="696881" x="5143500" y="3232150"/>
          <p14:tracePt t="696897" x="5099050" y="3295650"/>
          <p14:tracePt t="696914" x="5018088" y="3421063"/>
          <p14:tracePt t="696946" x="4956175" y="3509963"/>
          <p14:tracePt t="696963" x="4938713" y="3527425"/>
          <p14:tracePt t="696979" x="4929188" y="3536950"/>
          <p14:tracePt t="696996" x="4929188" y="3554413"/>
          <p14:tracePt t="697096" x="4921250" y="3554413"/>
          <p14:tracePt t="697120" x="4921250" y="3571875"/>
          <p14:tracePt t="697133" x="4911725" y="3608388"/>
          <p14:tracePt t="697147" x="4867275" y="3670300"/>
          <p14:tracePt t="697165" x="4813300" y="3751263"/>
          <p14:tracePt t="697182" x="4714875" y="3938588"/>
          <p14:tracePt t="697197" x="4616450" y="4054475"/>
          <p14:tracePt t="697214" x="4491038" y="4162425"/>
          <p14:tracePt t="697231" x="4179888" y="4421188"/>
          <p14:tracePt t="697247" x="4062413" y="4510088"/>
          <p14:tracePt t="697265" x="3938588" y="4598988"/>
          <p14:tracePt t="697281" x="3919538" y="4616450"/>
          <p14:tracePt t="697297" x="3911600" y="4616450"/>
          <p14:tracePt t="697315" x="3911600" y="4625975"/>
          <p14:tracePt t="697414" x="3911600" y="4608513"/>
          <p14:tracePt t="697452" x="3894138" y="4608513"/>
          <p14:tracePt t="697464" x="3867150" y="4608513"/>
          <p14:tracePt t="697476" x="3732213" y="4616450"/>
          <p14:tracePt t="697487" x="3562350" y="4635500"/>
          <p14:tracePt t="697499" x="3375025" y="4652963"/>
          <p14:tracePt t="697513" x="3160713" y="4679950"/>
          <p14:tracePt t="697530" x="2965450" y="4679950"/>
          <p14:tracePt t="697547" x="2705100" y="4679950"/>
          <p14:tracePt t="697563" x="2608263" y="4670425"/>
          <p14:tracePt t="697580" x="2527300" y="4670425"/>
          <p14:tracePt t="697897" x="2446338" y="4581525"/>
          <p14:tracePt t="697909" x="2357438" y="4492625"/>
          <p14:tracePt t="697922" x="2295525" y="4429125"/>
          <p14:tracePt t="697935" x="2268538" y="4402138"/>
          <p14:tracePt t="697947" x="2232025" y="4330700"/>
          <p14:tracePt t="697964" x="2143125" y="4197350"/>
          <p14:tracePt t="697981" x="2108200" y="4116388"/>
          <p14:tracePt t="697998" x="2054225" y="3795713"/>
          <p14:tracePt t="698013" x="2036763" y="3741738"/>
          <p14:tracePt t="698030" x="2036763" y="3724275"/>
          <p14:tracePt t="698046" x="2027238" y="3697288"/>
          <p14:tracePt t="698080" x="2027238" y="3687763"/>
          <p14:tracePt t="698104" x="2027238" y="3679825"/>
          <p14:tracePt t="698128" x="2044700" y="3662363"/>
          <p14:tracePt t="698140" x="2062163" y="3635375"/>
          <p14:tracePt t="698152" x="2108200" y="3589338"/>
          <p14:tracePt t="698164" x="2170113" y="3563938"/>
          <p14:tracePt t="698179" x="2251075" y="3509963"/>
          <p14:tracePt t="698196" x="2312988" y="3482975"/>
          <p14:tracePt t="698213" x="2339975" y="3473450"/>
          <p14:tracePt t="698229" x="2357438" y="3473450"/>
          <p14:tracePt t="698263" x="2384425" y="3473450"/>
          <p14:tracePt t="698279" x="2419350" y="3473450"/>
          <p14:tracePt t="698296" x="2465388" y="3473450"/>
          <p14:tracePt t="698314" x="2562225" y="3544888"/>
          <p14:tracePt t="698330" x="2598738" y="3571875"/>
          <p14:tracePt t="698347" x="2616200" y="3608388"/>
          <p14:tracePt t="698363" x="2616200" y="3616325"/>
          <p14:tracePt t="698380" x="2616200" y="3625850"/>
          <p14:tracePt t="698397" x="2517775" y="3679825"/>
          <p14:tracePt t="698414" x="2411413" y="3714750"/>
          <p14:tracePt t="698429" x="2312988" y="3733800"/>
          <p14:tracePt t="698446" x="2214563" y="3751263"/>
          <p14:tracePt t="698464" x="2187575" y="3751263"/>
          <p14:tracePt t="698481" x="2116138" y="3662363"/>
          <p14:tracePt t="698497" x="2062163" y="3482975"/>
          <p14:tracePt t="698516" x="1965325" y="3143250"/>
          <p14:tracePt t="698531" x="1946275" y="3017838"/>
          <p14:tracePt t="698547" x="1928813" y="2921000"/>
          <p14:tracePt t="698564" x="1938338" y="2822575"/>
          <p14:tracePt t="698580" x="1946275" y="2803525"/>
          <p14:tracePt t="698596" x="1973263" y="2759075"/>
          <p14:tracePt t="698613" x="2071688" y="2706688"/>
          <p14:tracePt t="698630" x="2152650" y="2670175"/>
          <p14:tracePt t="698646" x="2224088" y="2670175"/>
          <p14:tracePt t="698663" x="2312988" y="2679700"/>
          <p14:tracePt t="698680" x="2339975" y="2714625"/>
          <p14:tracePt t="698697" x="2339975" y="2822575"/>
          <p14:tracePt t="698713" x="2322513" y="2901950"/>
          <p14:tracePt t="698731" x="2251075" y="2982913"/>
          <p14:tracePt t="698749" x="1990725" y="3135313"/>
          <p14:tracePt t="698764" x="1822450" y="3187700"/>
          <p14:tracePt t="698781" x="1670050" y="3232150"/>
          <p14:tracePt t="698797" x="1527175" y="3232150"/>
          <p14:tracePt t="698813" x="1258888" y="3206750"/>
          <p14:tracePt t="698830" x="1133475" y="3143250"/>
          <p14:tracePt t="698847" x="1071563" y="3081338"/>
          <p14:tracePt t="698863" x="990600" y="2938463"/>
          <p14:tracePt t="698880" x="990600" y="2867025"/>
          <p14:tracePt t="698897" x="1000125" y="2768600"/>
          <p14:tracePt t="698914" x="1179513" y="2527300"/>
          <p14:tracePt t="698930" x="1312863" y="2455863"/>
          <p14:tracePt t="698947" x="1509713" y="2420938"/>
          <p14:tracePt t="698964" x="1616075" y="2500313"/>
          <p14:tracePt t="698981" x="1731963" y="2652713"/>
          <p14:tracePt t="698998" x="1857375" y="3089275"/>
          <p14:tracePt t="699014" x="1874838" y="3214688"/>
          <p14:tracePt t="699031" x="1893888" y="3295650"/>
          <p14:tracePt t="699048" x="1893888" y="3340100"/>
          <p14:tracePt t="699064" x="1874838" y="3349625"/>
          <p14:tracePt t="699081" x="1812925" y="3375025"/>
          <p14:tracePt t="699098" x="1589088" y="3429000"/>
          <p14:tracePt t="699113" x="1446213" y="3429000"/>
          <p14:tracePt t="699132" x="1160463" y="3421063"/>
          <p14:tracePt t="699147" x="1054100" y="3367088"/>
          <p14:tracePt t="699164" x="965200" y="3295650"/>
          <p14:tracePt t="699180" x="874713" y="3179763"/>
          <p14:tracePt t="699196" x="857250" y="3152775"/>
          <p14:tracePt t="699213" x="857250" y="3125788"/>
          <p14:tracePt t="699230" x="866775" y="3054350"/>
          <p14:tracePt t="699246" x="928688" y="3000375"/>
          <p14:tracePt t="699264" x="1098550" y="2867025"/>
          <p14:tracePt t="699279" x="1231900" y="2795588"/>
          <p14:tracePt t="699297" x="1374775" y="2741613"/>
          <p14:tracePt t="699315" x="1714500" y="2697163"/>
          <p14:tracePt t="699331" x="1812925" y="2697163"/>
          <p14:tracePt t="699348" x="1884363" y="2697163"/>
          <p14:tracePt t="699364" x="1919288" y="2724150"/>
          <p14:tracePt t="699381" x="1938338" y="2751138"/>
          <p14:tracePt t="699398" x="1938338" y="2778125"/>
          <p14:tracePt t="699415" x="1866900" y="2894013"/>
          <p14:tracePt t="699431" x="1785938" y="2946400"/>
          <p14:tracePt t="699450" x="1581150" y="3036888"/>
          <p14:tracePt t="699464" x="1473200" y="3063875"/>
          <p14:tracePt t="699481" x="1374775" y="3063875"/>
          <p14:tracePt t="699498" x="1214438" y="3009900"/>
          <p14:tracePt t="699514" x="1169988" y="2946400"/>
          <p14:tracePt t="699532" x="1143000" y="2840038"/>
          <p14:tracePt t="699548" x="1143000" y="2786063"/>
          <p14:tracePt t="699563" x="1143000" y="2732088"/>
          <p14:tracePt t="699580" x="1187450" y="2652713"/>
          <p14:tracePt t="699596" x="1223963" y="2625725"/>
          <p14:tracePt t="699613" x="1285875" y="2598738"/>
          <p14:tracePt t="699630" x="1411288" y="2598738"/>
          <p14:tracePt t="699647" x="1490663" y="2616200"/>
          <p14:tracePt t="699665" x="1679575" y="2759075"/>
          <p14:tracePt t="699681" x="1731963" y="2840038"/>
          <p14:tracePt t="699699" x="1785938" y="2928938"/>
          <p14:tracePt t="699713" x="1795463" y="3009900"/>
          <p14:tracePt t="699730" x="1812925" y="3108325"/>
          <p14:tracePt t="699746" x="1812925" y="3125788"/>
          <p14:tracePt t="699763" x="1785938" y="3187700"/>
          <p14:tracePt t="699780" x="1724025" y="3241675"/>
          <p14:tracePt t="699796" x="1679575" y="3268663"/>
          <p14:tracePt t="699813" x="1500188" y="3367088"/>
          <p14:tracePt t="699829" x="1393825" y="3402013"/>
          <p14:tracePt t="699846" x="1250950" y="3438525"/>
          <p14:tracePt t="699863" x="1054100" y="3438525"/>
          <p14:tracePt t="699880" x="1000125" y="3429000"/>
          <p14:tracePt t="699896" x="955675" y="3394075"/>
          <p14:tracePt t="699913" x="928688" y="3278188"/>
          <p14:tracePt t="699930" x="1017588" y="3081338"/>
          <p14:tracePt t="699947" x="1116013" y="2928938"/>
          <p14:tracePt t="699965" x="1339850" y="2724150"/>
          <p14:tracePt t="699981" x="1465263" y="2670175"/>
          <p14:tracePt t="699998" x="1704975" y="2635250"/>
          <p14:tracePt t="700014" x="1857375" y="2643188"/>
          <p14:tracePt t="700031" x="2000250" y="2679700"/>
          <p14:tracePt t="700047" x="2286000" y="2830513"/>
          <p14:tracePt t="700064" x="2393950" y="2884488"/>
          <p14:tracePt t="700082" x="2482850" y="3009900"/>
          <p14:tracePt t="700097" x="2490788" y="3027363"/>
          <p14:tracePt t="700115" x="2490788" y="3081338"/>
          <p14:tracePt t="700131" x="2401888" y="3268663"/>
          <p14:tracePt t="700147" x="2295525" y="3357563"/>
          <p14:tracePt t="700163" x="2187575" y="3429000"/>
          <p14:tracePt t="700180" x="1955800" y="3500438"/>
          <p14:tracePt t="700197" x="1812925" y="3500438"/>
          <p14:tracePt t="700214" x="1697038" y="3500438"/>
          <p14:tracePt t="700230" x="1438275" y="3421063"/>
          <p14:tracePt t="700247" x="1374775" y="3375025"/>
          <p14:tracePt t="700264" x="1303338" y="3251200"/>
          <p14:tracePt t="700280" x="1303338" y="3179763"/>
          <p14:tracePt t="700296" x="1303338" y="3125788"/>
          <p14:tracePt t="700313" x="1303338" y="3027363"/>
          <p14:tracePt t="700330" x="1322388" y="3009900"/>
          <p14:tracePt t="700347" x="1347788" y="2982913"/>
          <p14:tracePt t="700363" x="1482725" y="2938463"/>
          <p14:tracePt t="700380" x="1581150" y="2921000"/>
          <p14:tracePt t="700397" x="1704975" y="2901950"/>
          <p14:tracePt t="700414" x="1857375" y="2911475"/>
          <p14:tracePt t="700431" x="1893888" y="2938463"/>
          <p14:tracePt t="700447" x="1946275" y="3017838"/>
          <p14:tracePt t="700464" x="1965325" y="3054350"/>
          <p14:tracePt t="700480" x="1965325" y="3063875"/>
          <p14:tracePt t="700498" x="1928813" y="3170238"/>
          <p14:tracePt t="700514" x="1884363" y="3197225"/>
          <p14:tracePt t="700531" x="1812925" y="3214688"/>
          <p14:tracePt t="700548" x="1741488" y="3214688"/>
          <p14:tracePt t="700566" x="1589088" y="3214688"/>
          <p14:tracePt t="700580" x="1509713" y="3170238"/>
          <p14:tracePt t="700597" x="1446213" y="3143250"/>
          <p14:tracePt t="700613" x="1374775" y="3054350"/>
          <p14:tracePt t="700630" x="1366838" y="3017838"/>
          <p14:tracePt t="700648" x="1366838" y="2938463"/>
          <p14:tracePt t="700664" x="1366838" y="2884488"/>
          <p14:tracePt t="700680" x="1411288" y="2822575"/>
          <p14:tracePt t="700698" x="1581150" y="2625725"/>
          <p14:tracePt t="700713" x="1660525" y="2536825"/>
          <p14:tracePt t="700731" x="1795463" y="2465388"/>
          <p14:tracePt t="700748" x="1973263" y="2393950"/>
          <p14:tracePt t="700764" x="2071688" y="2393950"/>
          <p14:tracePt t="700781" x="2125663" y="2393950"/>
          <p14:tracePt t="700798" x="2268538" y="2482850"/>
          <p14:tracePt t="700815" x="2330450" y="2527300"/>
          <p14:tracePt t="700830" x="2374900" y="2589213"/>
          <p14:tracePt t="700847" x="2393950" y="2759075"/>
          <p14:tracePt t="700863" x="2393950" y="2813050"/>
          <p14:tracePt t="700880" x="2393950" y="2840038"/>
          <p14:tracePt t="700897" x="2330450" y="2921000"/>
          <p14:tracePt t="700913" x="2241550" y="2992438"/>
          <p14:tracePt t="700930" x="2081213" y="3071813"/>
          <p14:tracePt t="700946" x="2000250" y="3089275"/>
          <p14:tracePt t="700963" x="1928813" y="3089275"/>
          <p14:tracePt t="700979" x="1776413" y="3089275"/>
          <p14:tracePt t="700996" x="1724025" y="3089275"/>
          <p14:tracePt t="701015" x="1643063" y="3044825"/>
          <p14:tracePt t="701031" x="1616075" y="3017838"/>
          <p14:tracePt t="701047" x="1616075" y="2965450"/>
          <p14:tracePt t="701065" x="1616075" y="2857500"/>
          <p14:tracePt t="701080" x="1643063" y="2778125"/>
          <p14:tracePt t="701097" x="1714500" y="2670175"/>
          <p14:tracePt t="701115" x="1866900" y="2509838"/>
          <p14:tracePt t="701131" x="1946275" y="2465388"/>
          <p14:tracePt t="701147" x="2009775" y="2446338"/>
          <p14:tracePt t="701164" x="2081213" y="2438400"/>
          <p14:tracePt t="701180" x="2143125" y="2455863"/>
          <p14:tracePt t="701198" x="2259013" y="2608263"/>
          <p14:tracePt t="701214" x="2322513" y="2687638"/>
          <p14:tracePt t="701231" x="2357438" y="2795588"/>
          <p14:tracePt t="701247" x="2411413" y="2973388"/>
          <p14:tracePt t="701264" x="2411413" y="3044825"/>
          <p14:tracePt t="701283" x="2384425" y="3179763"/>
          <p14:tracePt t="701297" x="2357438" y="3259138"/>
          <p14:tracePt t="701314" x="2312988" y="3322638"/>
          <p14:tracePt t="701331" x="2224088" y="3411538"/>
          <p14:tracePt t="701348" x="2170113" y="3438525"/>
          <p14:tracePt t="701364" x="2081213" y="3492500"/>
          <p14:tracePt t="701380" x="1884363" y="3517900"/>
          <p14:tracePt t="701397" x="1785938" y="3536950"/>
          <p14:tracePt t="701413" x="1687513" y="3536950"/>
          <p14:tracePt t="701430" x="1536700" y="3536950"/>
          <p14:tracePt t="701447" x="1482725" y="3536950"/>
          <p14:tracePt t="701463" x="1428750" y="3438525"/>
          <p14:tracePt t="701480" x="1411288" y="3384550"/>
          <p14:tracePt t="701497" x="1411288" y="3330575"/>
          <p14:tracePt t="701499" x="1411288" y="3278188"/>
          <p14:tracePt t="701513" x="1411288" y="3251200"/>
          <p14:tracePt t="701530" x="1411288" y="3232150"/>
          <p14:tracePt t="701546" x="1411288" y="3197225"/>
          <p14:tracePt t="701563" x="1446213" y="3187700"/>
          <p14:tracePt t="701580" x="1490663" y="3160713"/>
          <p14:tracePt t="701596" x="1616075" y="3143250"/>
          <p14:tracePt t="701613" x="1670050" y="3135313"/>
          <p14:tracePt t="701631" x="1795463" y="3135313"/>
          <p14:tracePt t="701646" x="1839913" y="3116263"/>
          <p14:tracePt t="701663" x="1874838" y="3116263"/>
          <p14:tracePt t="701680" x="1893888" y="3116263"/>
          <p14:tracePt t="701726" x="1893888" y="3108325"/>
          <p14:tracePt t="701750" x="1893888" y="3098800"/>
          <p14:tracePt t="701762" x="1893888" y="3071813"/>
          <p14:tracePt t="701774" x="1893888" y="3054350"/>
          <p14:tracePt t="701788" x="1893888" y="2982913"/>
          <p14:tracePt t="701800" x="1893888" y="2911475"/>
          <p14:tracePt t="701813" x="1893888" y="2830513"/>
          <p14:tracePt t="701830" x="1911350" y="2714625"/>
          <p14:tracePt t="701848" x="1928813" y="2608263"/>
          <p14:tracePt t="701864" x="1955800" y="2428875"/>
          <p14:tracePt t="701881" x="1973263" y="2393950"/>
          <p14:tracePt t="701899" x="1973263" y="2349500"/>
          <p14:tracePt t="701915" x="1955800" y="2339975"/>
          <p14:tracePt t="701931" x="1946275" y="2339975"/>
          <p14:tracePt t="701948" x="1928813" y="2339975"/>
          <p14:tracePt t="701963" x="1919288" y="2339975"/>
          <p14:tracePt t="701980" x="1911350" y="2349500"/>
          <p14:tracePt t="701997" x="1839913" y="2455863"/>
          <p14:tracePt t="702013" x="1741488" y="2625725"/>
          <p14:tracePt t="702030" x="1643063" y="2803525"/>
          <p14:tracePt t="702046" x="1554163" y="3036888"/>
          <p14:tracePt t="702063" x="1536700" y="3071813"/>
          <p14:tracePt t="702080" x="1536700" y="3081338"/>
          <p14:tracePt t="702129" x="1536700" y="3071813"/>
          <p14:tracePt t="702141" x="1536700" y="3063875"/>
          <p14:tracePt t="702154" x="1536700" y="3036888"/>
          <p14:tracePt t="702166" x="1527175" y="3017838"/>
          <p14:tracePt t="702180" x="1527175" y="3000375"/>
          <p14:tracePt t="702197" x="1517650" y="2982913"/>
          <p14:tracePt t="702214" x="1490663" y="2849563"/>
          <p14:tracePt t="702230" x="1455738" y="2751138"/>
          <p14:tracePt t="702247" x="1438275" y="2652713"/>
          <p14:tracePt t="702264" x="1411288" y="2571750"/>
          <p14:tracePt t="702281" x="1401763" y="2563813"/>
          <p14:tracePt t="702298" x="1393825" y="2563813"/>
          <p14:tracePt t="702324" x="1393825" y="2571750"/>
          <p14:tracePt t="702335" x="1393825" y="2581275"/>
          <p14:tracePt t="702348" x="1393825" y="2589213"/>
          <p14:tracePt t="702364" x="1393825" y="2598738"/>
          <p14:tracePt t="702381" x="1393825" y="2608263"/>
          <p14:tracePt t="702398" x="1393825" y="2616200"/>
          <p14:tracePt t="702416" x="1393825" y="2635250"/>
          <p14:tracePt t="702431" x="1393825" y="2679700"/>
          <p14:tracePt t="702448" x="1393825" y="2687638"/>
          <p14:tracePt t="702464" x="1393825" y="2697163"/>
          <p14:tracePt t="702503" x="1401763" y="2697163"/>
          <p14:tracePt t="702528" x="1411288" y="2697163"/>
          <p14:tracePt t="702540" x="1411288" y="2679700"/>
          <p14:tracePt t="702552" x="1411288" y="2660650"/>
          <p14:tracePt t="702564" x="1411288" y="2608263"/>
          <p14:tracePt t="702580" x="1411288" y="2571750"/>
          <p14:tracePt t="702597" x="1411288" y="2500313"/>
          <p14:tracePt t="702613" x="1411288" y="2455863"/>
          <p14:tracePt t="702630" x="1411288" y="2438400"/>
          <p14:tracePt t="702647" x="1419225" y="2438400"/>
          <p14:tracePt t="702676" x="1419225" y="2446338"/>
          <p14:tracePt t="702691" x="1419225" y="2455863"/>
          <p14:tracePt t="702703" x="1419225" y="2465388"/>
          <p14:tracePt t="702716" x="1419225" y="2492375"/>
          <p14:tracePt t="702731" x="1419225" y="2509838"/>
          <p14:tracePt t="702748" x="1419225" y="2554288"/>
          <p14:tracePt t="702765" x="1419225" y="2643188"/>
          <p14:tracePt t="702781" x="1419225" y="2660650"/>
          <p14:tracePt t="702800" x="1419225" y="2697163"/>
          <p14:tracePt t="702814" x="1419225" y="2706688"/>
          <p14:tracePt t="702831" x="1419225" y="2714625"/>
          <p14:tracePt t="702897" x="1419225" y="2706688"/>
          <p14:tracePt t="702909" x="1419225" y="2687638"/>
          <p14:tracePt t="702920" x="1419225" y="2635250"/>
          <p14:tracePt t="702934" x="1419225" y="2608263"/>
          <p14:tracePt t="702947" x="1419225" y="2554288"/>
          <p14:tracePt t="702964" x="1419225" y="2517775"/>
          <p14:tracePt t="702981" x="1419225" y="2492375"/>
          <p14:tracePt t="702997" x="1419225" y="2473325"/>
          <p14:tracePt t="703053" x="1419225" y="2482850"/>
          <p14:tracePt t="703064" x="1419225" y="2492375"/>
          <p14:tracePt t="703076" x="1419225" y="2517775"/>
          <p14:tracePt t="703089" x="1419225" y="2536825"/>
          <p14:tracePt t="703101" x="1419225" y="2581275"/>
          <p14:tracePt t="703113" x="1419225" y="2598738"/>
          <p14:tracePt t="703130" x="1419225" y="2643188"/>
          <p14:tracePt t="703147" x="1419225" y="2679700"/>
          <p14:tracePt t="703163" x="1419225" y="2714625"/>
          <p14:tracePt t="703180" x="1419225" y="2724150"/>
          <p14:tracePt t="703197" x="1419225" y="2732088"/>
          <p14:tracePt t="703230" x="1438275" y="2732088"/>
          <p14:tracePt t="703273" x="1438275" y="2706688"/>
          <p14:tracePt t="703286" x="1438275" y="2635250"/>
          <p14:tracePt t="703298" x="1438275" y="2563813"/>
          <p14:tracePt t="703314" x="1446213" y="2465388"/>
          <p14:tracePt t="703331" x="1446213" y="2411413"/>
          <p14:tracePt t="703348" x="1446213" y="2366963"/>
          <p14:tracePt t="703364" x="1465263" y="2366963"/>
          <p14:tracePt t="703420" x="1465263" y="2374900"/>
          <p14:tracePt t="703431" x="1465263" y="2384425"/>
          <p14:tracePt t="703443" x="1465263" y="2393950"/>
          <p14:tracePt t="703456" x="1465263" y="2420938"/>
          <p14:tracePt t="703468" x="1465263" y="2438400"/>
          <p14:tracePt t="703481" x="1465263" y="2482850"/>
          <p14:tracePt t="703498" x="1465263" y="2536825"/>
          <p14:tracePt t="703516" x="1465263" y="2643188"/>
          <p14:tracePt t="703531" x="1465263" y="2660650"/>
          <p14:tracePt t="703548" x="1465263" y="2687638"/>
          <p14:tracePt t="703564" x="1465263" y="2697163"/>
          <p14:tracePt t="703634" x="1465263" y="2679700"/>
          <p14:tracePt t="703647" x="1455738" y="2652713"/>
          <p14:tracePt t="703660" x="1455738" y="2616200"/>
          <p14:tracePt t="703672" x="1455738" y="2571750"/>
          <p14:tracePt t="703684" x="1446213" y="2517775"/>
          <p14:tracePt t="703697" x="1446213" y="2482850"/>
          <p14:tracePt t="703713" x="1446213" y="2446338"/>
          <p14:tracePt t="703730" x="1446213" y="2401888"/>
          <p14:tracePt t="703747" x="1446213" y="2384425"/>
          <p14:tracePt t="703819" x="1446213" y="2393950"/>
          <p14:tracePt t="703833" x="1446213" y="2401888"/>
          <p14:tracePt t="703845" x="1446213" y="2420938"/>
          <p14:tracePt t="703856" x="1446213" y="2428875"/>
          <p14:tracePt t="703868" x="1446213" y="2446338"/>
          <p14:tracePt t="703881" x="1446213" y="2482850"/>
          <p14:tracePt t="703898" x="1428750" y="2527300"/>
          <p14:tracePt t="703915" x="1428750" y="2581275"/>
          <p14:tracePt t="703932" x="1419225" y="2670175"/>
          <p14:tracePt t="703948" x="1419225" y="2697163"/>
          <p14:tracePt t="703965" x="1419225" y="2706688"/>
          <p14:tracePt t="703981" x="1419225" y="2714625"/>
          <p14:tracePt t="704040" x="1419225" y="2706688"/>
          <p14:tracePt t="704051" x="1419225" y="2670175"/>
          <p14:tracePt t="704065" x="1419225" y="2616200"/>
          <p14:tracePt t="704081" x="1401763" y="2563813"/>
          <p14:tracePt t="704098" x="1401763" y="2509838"/>
          <p14:tracePt t="704115" x="1401763" y="2446338"/>
          <p14:tracePt t="704133" x="1401763" y="2420938"/>
          <p14:tracePt t="704183" x="1401763" y="2428875"/>
          <p14:tracePt t="704195" x="1401763" y="2438400"/>
          <p14:tracePt t="704208" x="1401763" y="2455863"/>
          <p14:tracePt t="704221" x="1401763" y="2482850"/>
          <p14:tracePt t="704233" x="1401763" y="2517775"/>
          <p14:tracePt t="704247" x="1401763" y="2571750"/>
          <p14:tracePt t="704263" x="1384300" y="2643188"/>
          <p14:tracePt t="704280" x="1384300" y="2724150"/>
          <p14:tracePt t="704297" x="1374775" y="2795588"/>
          <p14:tracePt t="704313" x="1374775" y="2822575"/>
          <p14:tracePt t="704330" x="1374775" y="2830513"/>
          <p14:tracePt t="704403" x="1374775" y="2822575"/>
          <p14:tracePt t="704414" x="1374775" y="2795588"/>
          <p14:tracePt t="704425" x="1374775" y="2759075"/>
          <p14:tracePt t="704437" x="1374775" y="2670175"/>
          <p14:tracePt t="704449" x="1393825" y="2589213"/>
          <p14:tracePt t="704464" x="1401763" y="2492375"/>
          <p14:tracePt t="704481" x="1401763" y="2438400"/>
          <p14:tracePt t="704497" x="1401763" y="2393950"/>
          <p14:tracePt t="704559" x="1401763" y="2401888"/>
          <p14:tracePt t="704571" x="1419225" y="2411413"/>
          <p14:tracePt t="704584" x="1419225" y="2420938"/>
          <p14:tracePt t="704598" x="1419225" y="2428875"/>
          <p14:tracePt t="704614" x="1419225" y="2438400"/>
          <p14:tracePt t="704633" x="1419225" y="2455863"/>
          <p14:tracePt t="704647" x="1419225" y="2465388"/>
          <p14:tracePt t="704664" x="1419225" y="2473325"/>
          <p14:tracePt t="704681" x="1428750" y="2544763"/>
          <p14:tracePt t="704698" x="1446213" y="2598738"/>
          <p14:tracePt t="704716" x="1500188" y="2714625"/>
          <p14:tracePt t="704730" x="1527175" y="2759075"/>
          <p14:tracePt t="704747" x="1571625" y="2768600"/>
          <p14:tracePt t="704764" x="1616075" y="2786063"/>
          <p14:tracePt t="704781" x="1633538" y="2786063"/>
          <p14:tracePt t="704797" x="1652588" y="2786063"/>
          <p14:tracePt t="704814" x="1679575" y="2786063"/>
          <p14:tracePt t="704830" x="1687513" y="2786063"/>
          <p14:tracePt t="704847" x="1714500" y="2768600"/>
          <p14:tracePt t="704863" x="1776413" y="2724150"/>
          <p14:tracePt t="704880" x="1803400" y="2679700"/>
          <p14:tracePt t="704898" x="1839913" y="2625725"/>
          <p14:tracePt t="704914" x="1839913" y="2608263"/>
          <p14:tracePt t="704931" x="1839913" y="2598738"/>
          <p14:tracePt t="704948" x="1839913" y="2589213"/>
          <p14:tracePt t="704965" x="1839913" y="2581275"/>
          <p14:tracePt t="705031" x="1839913" y="2589213"/>
          <p14:tracePt t="705042" x="1839913" y="2608263"/>
          <p14:tracePt t="705055" x="1839913" y="2616200"/>
          <p14:tracePt t="705066" x="1839913" y="2643188"/>
          <p14:tracePt t="705081" x="1839913" y="2652713"/>
          <p14:tracePt t="705098" x="1839913" y="2660650"/>
          <p14:tracePt t="705115" x="1847850" y="2687638"/>
          <p14:tracePt t="705132" x="1847850" y="2697163"/>
          <p14:tracePt t="705148" x="1866900" y="2697163"/>
          <p14:tracePt t="705166" x="1866900" y="2706688"/>
          <p14:tracePt t="705200" x="1874838" y="2706688"/>
          <p14:tracePt t="705237" x="1884363" y="2697163"/>
          <p14:tracePt t="705250" x="1884363" y="2670175"/>
          <p14:tracePt t="705262" x="1884363" y="2660650"/>
          <p14:tracePt t="705274" x="1884363" y="2652713"/>
          <p14:tracePt t="705286" x="1884363" y="2643188"/>
          <p14:tracePt t="705298" x="1884363" y="2635250"/>
          <p14:tracePt t="705314" x="1884363" y="2616200"/>
          <p14:tracePt t="705333" x="1884363" y="2608263"/>
          <p14:tracePt t="705406" x="1884363" y="2625725"/>
          <p14:tracePt t="705419" x="1884363" y="2635250"/>
          <p14:tracePt t="705431" x="1884363" y="2643188"/>
          <p14:tracePt t="705443" x="1884363" y="2652713"/>
          <p14:tracePt t="705456" x="1884363" y="2670175"/>
          <p14:tracePt t="705468" x="1884363" y="2697163"/>
          <p14:tracePt t="705483" x="1884363" y="2732088"/>
          <p14:tracePt t="705498" x="1884363" y="2759075"/>
          <p14:tracePt t="705515" x="1893888" y="2778125"/>
          <p14:tracePt t="705532" x="1901825" y="2803525"/>
          <p14:tracePt t="705548" x="1901825" y="2813050"/>
          <p14:tracePt t="705591" x="1911350" y="2813050"/>
          <p14:tracePt t="705626" x="1928813" y="2813050"/>
          <p14:tracePt t="705638" x="1928813" y="2803525"/>
          <p14:tracePt t="705650" x="1928813" y="2778125"/>
          <p14:tracePt t="705666" x="1928813" y="2768600"/>
          <p14:tracePt t="705682" x="1928813" y="2759075"/>
          <p14:tracePt t="705698" x="1928813" y="2751138"/>
          <p14:tracePt t="705716" x="1928813" y="2741613"/>
          <p14:tracePt t="705732" x="1928813" y="2732088"/>
          <p14:tracePt t="705752" x="1928813" y="2714625"/>
          <p14:tracePt t="705777" x="1928813" y="2706688"/>
          <p14:tracePt t="705827" x="1928813" y="2697163"/>
          <p14:tracePt t="705898" x="1928813" y="2687638"/>
          <p14:tracePt t="705969" x="1928813" y="2679700"/>
          <p14:tracePt t="706153" x="1928813" y="2687638"/>
          <p14:tracePt t="706189" x="1928813" y="2697163"/>
          <p14:tracePt t="706225" x="1928813" y="2706688"/>
          <p14:tracePt t="706298" x="1928813" y="2724150"/>
          <p14:tracePt t="706372" x="1928813" y="2732088"/>
          <p14:tracePt t="706407" x="1928813" y="2741613"/>
          <p14:tracePt t="706443" x="1928813" y="2751138"/>
          <p14:tracePt t="706467" x="1928813" y="2759075"/>
          <p14:tracePt t="706480" x="1928813" y="2768600"/>
          <p14:tracePt t="706492" x="1938338" y="2795588"/>
          <p14:tracePt t="706503" x="1938338" y="2813050"/>
          <p14:tracePt t="706515" x="1946275" y="2840038"/>
          <p14:tracePt t="706530" x="1973263" y="2894013"/>
          <p14:tracePt t="706547" x="1990725" y="2938463"/>
          <p14:tracePt t="706564" x="2017713" y="3009900"/>
          <p14:tracePt t="706580" x="2089150" y="3197225"/>
          <p14:tracePt t="706597" x="2143125" y="3303588"/>
          <p14:tracePt t="706616" x="2251075" y="3536950"/>
          <p14:tracePt t="706632" x="2303463" y="3635375"/>
          <p14:tracePt t="706648" x="2347913" y="3724275"/>
          <p14:tracePt t="706666" x="2438400" y="3929063"/>
          <p14:tracePt t="706682" x="2482850" y="4010025"/>
          <p14:tracePt t="706698" x="2554288" y="4098925"/>
          <p14:tracePt t="707061" x="2554288" y="4197350"/>
          <p14:tracePt t="707074" x="2554288" y="4268788"/>
          <p14:tracePt t="707086" x="2554288" y="4305300"/>
          <p14:tracePt t="707098" x="2554288" y="4330700"/>
          <p14:tracePt t="707114" x="2554288" y="4367213"/>
          <p14:tracePt t="707130" x="2554288" y="4411663"/>
          <p14:tracePt t="707147" x="2554288" y="4519613"/>
          <p14:tracePt t="707164" x="2554288" y="4591050"/>
          <p14:tracePt t="707183" x="2544763" y="4759325"/>
          <p14:tracePt t="707198" x="2544763" y="4830763"/>
          <p14:tracePt t="707215" x="2544763" y="4884738"/>
          <p14:tracePt t="707231" x="2554288" y="4983163"/>
          <p14:tracePt t="707248" x="2554288" y="5019675"/>
          <p14:tracePt t="707265" x="2562225" y="5054600"/>
          <p14:tracePt t="707281" x="2562225" y="5091113"/>
          <p14:tracePt t="707315" x="2562225" y="5099050"/>
          <p14:tracePt t="707353" x="2562225" y="5108575"/>
          <p14:tracePt t="707363" x="2562225" y="5116513"/>
          <p14:tracePt t="707375" x="2562225" y="5170488"/>
          <p14:tracePt t="707388" x="2544763" y="5224463"/>
          <p14:tracePt t="707401" x="2536825" y="5259388"/>
          <p14:tracePt t="707415" x="2527300" y="5286375"/>
          <p14:tracePt t="707432" x="2527300" y="5313363"/>
          <p14:tracePt t="707449" x="2509838" y="5340350"/>
          <p14:tracePt t="707465" x="2500313" y="5367338"/>
          <p14:tracePt t="707482" x="2500313" y="5376863"/>
          <p14:tracePt t="707499" x="2490788" y="5421313"/>
          <p14:tracePt t="707516" x="2490788" y="5456238"/>
          <p14:tracePt t="707534" x="2490788" y="5519738"/>
          <p14:tracePt t="707548" x="2490788" y="5527675"/>
          <p14:tracePt t="707564" x="2490788" y="5554663"/>
          <p14:tracePt t="707581" x="2517775" y="5618163"/>
          <p14:tracePt t="707597" x="2544763" y="5643563"/>
          <p14:tracePt t="707614" x="2589213" y="5689600"/>
          <p14:tracePt t="707630" x="2633663" y="5751513"/>
          <p14:tracePt t="707647" x="2660650" y="5778500"/>
          <p14:tracePt t="707665" x="2679700" y="5795963"/>
          <p14:tracePt t="707994" x="2598738" y="5618163"/>
          <p14:tracePt t="708005" x="2482850" y="5330825"/>
          <p14:tracePt t="708018" x="2366963" y="5019675"/>
          <p14:tracePt t="708032" x="2259013" y="4759325"/>
          <p14:tracePt t="708048" x="2179638" y="4537075"/>
          <p14:tracePt t="708067" x="1982788" y="4116388"/>
          <p14:tracePt t="708081" x="1884363" y="3965575"/>
          <p14:tracePt t="708098" x="1830388" y="3884613"/>
          <p14:tracePt t="708114" x="1776413" y="3805238"/>
          <p14:tracePt t="708131" x="1714500" y="3706813"/>
          <p14:tracePt t="708147" x="1643063" y="3616325"/>
          <p14:tracePt t="708164" x="1473200" y="3500438"/>
          <p14:tracePt t="708181" x="1411288" y="3438525"/>
          <p14:tracePt t="708197" x="1347788" y="3411538"/>
          <p14:tracePt t="708214" x="1312863" y="3384550"/>
          <p14:tracePt t="708497" x="1312863" y="3251200"/>
          <p14:tracePt t="708509" x="1276350" y="3108325"/>
          <p14:tracePt t="708520" x="1196975" y="2884488"/>
          <p14:tracePt t="708533" x="1098550" y="2732088"/>
          <p14:tracePt t="708548" x="1009650" y="2598738"/>
          <p14:tracePt t="708565" x="938213" y="2536825"/>
          <p14:tracePt t="708582" x="874713" y="2500313"/>
          <p14:tracePt t="708598" x="847725" y="2482850"/>
          <p14:tracePt t="708615" x="839788" y="2482850"/>
          <p14:tracePt t="708633" x="768350" y="2473325"/>
          <p14:tracePt t="708649" x="741363" y="2455863"/>
          <p14:tracePt t="708665" x="723900" y="2455863"/>
          <p14:tracePt t="708700" x="714375" y="2455863"/>
          <p14:tracePt t="708725" x="714375" y="2465388"/>
          <p14:tracePt t="708749" x="714375" y="2473325"/>
          <p14:tracePt t="708774" x="714375" y="2482850"/>
          <p14:tracePt t="708788" x="704850" y="2492375"/>
          <p14:tracePt t="708800" x="679450" y="2544763"/>
          <p14:tracePt t="708812" x="633413" y="2581275"/>
          <p14:tracePt t="708824" x="615950" y="2608263"/>
          <p14:tracePt t="708838" x="598488" y="2616200"/>
          <p14:tracePt t="708851" x="598488" y="2625725"/>
          <p14:tracePt t="708865" x="598488" y="2635250"/>
          <p14:tracePt t="708882" x="598488" y="2652713"/>
          <p14:tracePt t="708900" x="598488" y="2660650"/>
          <p14:tracePt t="708915" x="598488" y="2697163"/>
          <p14:tracePt t="708931" x="598488" y="2768600"/>
          <p14:tracePt t="708948" x="625475" y="2938463"/>
          <p14:tracePt t="708964" x="652463" y="3000375"/>
          <p14:tracePt t="708982" x="679450" y="3027363"/>
          <p14:tracePt t="708999" x="704850" y="3044825"/>
          <p14:tracePt t="709015" x="714375" y="3044825"/>
          <p14:tracePt t="709032" x="731838" y="3044825"/>
          <p14:tracePt t="709048" x="812800" y="3044825"/>
          <p14:tracePt t="709065" x="830263" y="3027363"/>
          <p14:tracePt t="709082" x="857250" y="3017838"/>
          <p14:tracePt t="709098" x="911225" y="2965450"/>
          <p14:tracePt t="709116" x="938213" y="2938463"/>
          <p14:tracePt t="709132" x="955675" y="2911475"/>
          <p14:tracePt t="709148" x="955675" y="2894013"/>
          <p14:tracePt t="709165" x="973138" y="2874963"/>
          <p14:tracePt t="709181" x="973138" y="2857500"/>
          <p14:tracePt t="709198" x="973138" y="2849563"/>
          <p14:tracePt t="709216" x="965200" y="2795588"/>
          <p14:tracePt t="709231" x="938213" y="2778125"/>
          <p14:tracePt t="709247" x="928688" y="2759075"/>
          <p14:tracePt t="709264" x="866775" y="2697163"/>
          <p14:tracePt t="709281" x="822325" y="2635250"/>
          <p14:tracePt t="709297" x="758825" y="2589213"/>
          <p14:tracePt t="709314" x="704850" y="2554288"/>
          <p14:tracePt t="709331" x="687388" y="2554288"/>
          <p14:tracePt t="709348" x="679450" y="2554288"/>
          <p14:tracePt t="709364" x="652463" y="2554288"/>
          <p14:tracePt t="709397" x="608013" y="2608263"/>
          <p14:tracePt t="709414" x="581025" y="2616200"/>
          <p14:tracePt t="709431" x="571500" y="2625725"/>
          <p14:tracePt t="709447" x="561975" y="2643188"/>
          <p14:tracePt t="709464" x="561975" y="2652713"/>
          <p14:tracePt t="709530" x="571500" y="2652713"/>
          <p14:tracePt t="709542" x="581025" y="2660650"/>
          <p14:tracePt t="709554" x="608013" y="2670175"/>
          <p14:tracePt t="709566" x="633413" y="2697163"/>
          <p14:tracePt t="709582" x="652463" y="2706688"/>
          <p14:tracePt t="709599" x="679450" y="2724150"/>
          <p14:tracePt t="709617" x="714375" y="2759075"/>
          <p14:tracePt t="709634" x="741363" y="2759075"/>
          <p14:tracePt t="709649" x="750888" y="2768600"/>
          <p14:tracePt t="709666" x="758825" y="2768600"/>
          <p14:tracePt t="709683" x="803275" y="2768600"/>
          <p14:tracePt t="709698" x="839788" y="2768600"/>
          <p14:tracePt t="709714" x="866775" y="2751138"/>
          <p14:tracePt t="709731" x="919163" y="2714625"/>
          <p14:tracePt t="709747" x="928688" y="2687638"/>
          <p14:tracePt t="709764" x="928688" y="2660650"/>
          <p14:tracePt t="709781" x="938213" y="2616200"/>
          <p14:tracePt t="709797" x="938213" y="2608263"/>
          <p14:tracePt t="709814" x="938213" y="2598738"/>
          <p14:tracePt t="709831" x="938213" y="2589213"/>
          <p14:tracePt t="709847" x="928688" y="2589213"/>
          <p14:tracePt t="709864" x="911225" y="2589213"/>
          <p14:tracePt t="709881" x="857250" y="2589213"/>
          <p14:tracePt t="709897" x="839788" y="2571750"/>
          <p14:tracePt t="709915" x="776288" y="2571750"/>
          <p14:tracePt t="709931" x="768350" y="2571750"/>
          <p14:tracePt t="709948" x="758825" y="2571750"/>
          <p14:tracePt t="709964" x="741363" y="2571750"/>
          <p14:tracePt t="709997" x="741363" y="2581275"/>
          <p14:tracePt t="710014" x="741363" y="2589213"/>
          <p14:tracePt t="710032" x="741363" y="2608263"/>
          <p14:tracePt t="710049" x="731838" y="2643188"/>
          <p14:tracePt t="710065" x="731838" y="2660650"/>
          <p14:tracePt t="710082" x="723900" y="2670175"/>
          <p14:tracePt t="710098" x="723900" y="2697163"/>
          <p14:tracePt t="710132" x="723900" y="2706688"/>
          <p14:tracePt t="710157" x="723900" y="2714625"/>
          <p14:tracePt t="710170" x="731838" y="2724150"/>
          <p14:tracePt t="710183" x="758825" y="2751138"/>
          <p14:tracePt t="710198" x="795338" y="2778125"/>
          <p14:tracePt t="710215" x="822325" y="2803525"/>
          <p14:tracePt t="710231" x="874713" y="2813050"/>
          <p14:tracePt t="710249" x="884238" y="2822575"/>
          <p14:tracePt t="710265" x="893763" y="2822575"/>
          <p14:tracePt t="710282" x="911225" y="2822575"/>
          <p14:tracePt t="710318" x="938213" y="2822575"/>
          <p14:tracePt t="710332" x="946150" y="2813050"/>
          <p14:tracePt t="710348" x="965200" y="2786063"/>
          <p14:tracePt t="710364" x="973138" y="2768600"/>
          <p14:tracePt t="710381" x="973138" y="2741613"/>
          <p14:tracePt t="710398" x="973138" y="2732088"/>
          <p14:tracePt t="710414" x="973138" y="2714625"/>
          <p14:tracePt t="710431" x="965200" y="2679700"/>
          <p14:tracePt t="710448" x="938213" y="2625725"/>
          <p14:tracePt t="710464" x="830263" y="2517775"/>
          <p14:tracePt t="710481" x="785813" y="2492375"/>
          <p14:tracePt t="710498" x="741363" y="2465388"/>
          <p14:tracePt t="710514" x="723900" y="2465388"/>
          <p14:tracePt t="710531" x="704850" y="2465388"/>
          <p14:tracePt t="710547" x="696913" y="2465388"/>
          <p14:tracePt t="710564" x="687388" y="2465388"/>
          <p14:tracePt t="710581" x="687388" y="2473325"/>
          <p14:tracePt t="710597" x="679450" y="2482850"/>
          <p14:tracePt t="710614" x="669925" y="2482850"/>
          <p14:tracePt t="710647" x="642938" y="2500313"/>
          <p14:tracePt t="710664" x="642938" y="2517775"/>
          <p14:tracePt t="710681" x="608013" y="2563813"/>
          <p14:tracePt t="710697" x="598488" y="2571750"/>
          <p14:tracePt t="710714" x="588963" y="2598738"/>
          <p14:tracePt t="710731" x="581025" y="2616200"/>
          <p14:tracePt t="710747" x="581025" y="2625725"/>
          <p14:tracePt t="710765" x="581025" y="2643188"/>
          <p14:tracePt t="710782" x="581025" y="2679700"/>
          <p14:tracePt t="710799" x="581025" y="2706688"/>
          <p14:tracePt t="710815" x="581025" y="2714625"/>
          <p14:tracePt t="710834" x="588963" y="2732088"/>
          <p14:tracePt t="710849" x="608013" y="2741613"/>
          <p14:tracePt t="710866" x="633413" y="2759075"/>
          <p14:tracePt t="710883" x="714375" y="2786063"/>
          <p14:tracePt t="710900" x="741363" y="2795588"/>
          <p14:tracePt t="710915" x="758825" y="2795588"/>
          <p14:tracePt t="710931" x="776288" y="2795588"/>
          <p14:tracePt t="710948" x="795338" y="2795588"/>
          <p14:tracePt t="710964" x="803275" y="2795588"/>
          <p14:tracePt t="710981" x="822325" y="2786063"/>
          <p14:tracePt t="710998" x="822325" y="2778125"/>
          <p14:tracePt t="711014" x="830263" y="2759075"/>
          <p14:tracePt t="711031" x="839788" y="2714625"/>
          <p14:tracePt t="711048" x="839788" y="2697163"/>
          <p14:tracePt t="711065" x="839788" y="2598738"/>
          <p14:tracePt t="711081" x="803275" y="2517775"/>
          <p14:tracePt t="711098" x="731838" y="2411413"/>
          <p14:tracePt t="711114" x="652463" y="2339975"/>
          <p14:tracePt t="711131" x="625475" y="2330450"/>
          <p14:tracePt t="711147" x="615950" y="2322513"/>
          <p14:tracePt t="711164" x="581025" y="2322513"/>
          <p14:tracePt t="711182" x="571500" y="2322513"/>
          <p14:tracePt t="711199" x="561975" y="2330450"/>
          <p14:tracePt t="711216" x="554038" y="2339975"/>
          <p14:tracePt t="711234" x="544513" y="2349500"/>
          <p14:tracePt t="711249" x="544513" y="2366963"/>
          <p14:tracePt t="711266" x="544513" y="2374900"/>
          <p14:tracePt t="711283" x="544513" y="2384425"/>
          <p14:tracePt t="711299" x="544513" y="2393950"/>
          <p14:tracePt t="711315" x="544513" y="2411413"/>
          <p14:tracePt t="711332" x="544513" y="2492375"/>
          <p14:tracePt t="711349" x="544513" y="2544763"/>
          <p14:tracePt t="711365" x="561975" y="2625725"/>
          <p14:tracePt t="711382" x="571500" y="2660650"/>
          <p14:tracePt t="711399" x="598488" y="2687638"/>
          <p14:tracePt t="711416" x="633413" y="2706688"/>
          <p14:tracePt t="711433" x="660400" y="2724150"/>
          <p14:tracePt t="711450" x="679450" y="2732088"/>
          <p14:tracePt t="711466" x="723900" y="2732088"/>
          <p14:tracePt t="711482" x="750888" y="2732088"/>
          <p14:tracePt t="711499" x="812800" y="2732088"/>
          <p14:tracePt t="711514" x="847725" y="2732088"/>
          <p14:tracePt t="711531" x="874713" y="2706688"/>
          <p14:tracePt t="711548" x="911225" y="2652713"/>
          <p14:tracePt t="711564" x="911225" y="2616200"/>
          <p14:tracePt t="711582" x="911225" y="2536825"/>
          <p14:tracePt t="711598" x="911225" y="2517775"/>
          <p14:tracePt t="711614" x="893763" y="2492375"/>
          <p14:tracePt t="711631" x="830263" y="2465388"/>
          <p14:tracePt t="711648" x="812800" y="2465388"/>
          <p14:tracePt t="711665" x="776288" y="2465388"/>
          <p14:tracePt t="711681" x="696913" y="2465388"/>
          <p14:tracePt t="711698" x="669925" y="2465388"/>
          <p14:tracePt t="711716" x="625475" y="2465388"/>
          <p14:tracePt t="711732" x="615950" y="2482850"/>
          <p14:tracePt t="711748" x="608013" y="2492375"/>
          <p14:tracePt t="711765" x="608013" y="2500313"/>
          <p14:tracePt t="711782" x="608013" y="2509838"/>
          <p14:tracePt t="711799" x="608013" y="2517775"/>
          <p14:tracePt t="711815" x="598488" y="2598738"/>
          <p14:tracePt t="711832" x="561975" y="2652713"/>
          <p14:tracePt t="711849" x="561975" y="2706688"/>
          <p14:tracePt t="711865" x="554038" y="2786063"/>
          <p14:tracePt t="711882" x="554038" y="2822575"/>
          <p14:tracePt t="711900" x="554038" y="2857500"/>
          <p14:tracePt t="711915" x="561975" y="2867025"/>
          <p14:tracePt t="711931" x="571500" y="2867025"/>
          <p14:tracePt t="711948" x="571500" y="2874963"/>
          <p14:tracePt t="713445" x="669925" y="2884488"/>
          <p14:tracePt t="713457" x="866775" y="2884488"/>
          <p14:tracePt t="713470" x="1081088" y="2911475"/>
          <p14:tracePt t="713483" x="1339850" y="2911475"/>
          <p14:tracePt t="713506" x="2160588" y="2938463"/>
          <p14:tracePt t="713518" x="2598738" y="2938463"/>
          <p14:tracePt t="713533" x="2990850" y="2938463"/>
          <p14:tracePt t="713549" x="3295650" y="2921000"/>
          <p14:tracePt t="713568" x="3795713" y="2901950"/>
          <p14:tracePt t="713582" x="4010025" y="2901950"/>
          <p14:tracePt t="713599" x="4179888" y="2884488"/>
          <p14:tracePt t="713616" x="4322763" y="2884488"/>
          <p14:tracePt t="713874" x="4518025" y="2849563"/>
          <p14:tracePt t="713886" x="4786313" y="2803525"/>
          <p14:tracePt t="713900" x="5589588" y="2670175"/>
          <p14:tracePt t="713916" x="6135688" y="2643188"/>
          <p14:tracePt t="713934" x="6840538" y="2616200"/>
          <p14:tracePt t="713949" x="7027863" y="2616200"/>
          <p14:tracePt t="713966" x="7180263" y="2625725"/>
          <p14:tracePt t="713982" x="7367588" y="2625725"/>
          <p14:tracePt t="713999" x="7412038" y="2625725"/>
          <p14:tracePt t="714016" x="7429500" y="2625725"/>
          <p14:tracePt t="714032" x="7439025" y="2625725"/>
          <p14:tracePt t="714163" x="7439025" y="2635250"/>
          <p14:tracePt t="714274" x="7446963" y="2635250"/>
          <p14:tracePt t="714285" x="7466013" y="2643188"/>
          <p14:tracePt t="714297" x="7473950" y="2670175"/>
          <p14:tracePt t="714309" x="7483475" y="2687638"/>
          <p14:tracePt t="714322" x="7483475" y="2714625"/>
          <p14:tracePt t="714334" x="7483475" y="2751138"/>
          <p14:tracePt t="714348" x="7483475" y="2778125"/>
          <p14:tracePt t="714365" x="7456488" y="2813050"/>
          <p14:tracePt t="714381" x="7412038" y="2830513"/>
          <p14:tracePt t="714398" x="7350125" y="2840038"/>
          <p14:tracePt t="714415" x="7296150" y="2840038"/>
          <p14:tracePt t="714431" x="7232650" y="2795588"/>
          <p14:tracePt t="714449" x="7224713" y="2786063"/>
          <p14:tracePt t="714466" x="7197725" y="2741613"/>
          <p14:tracePt t="714482" x="7197725" y="2732088"/>
          <p14:tracePt t="714499" x="7197725" y="2697163"/>
          <p14:tracePt t="714515" x="7215188" y="2635250"/>
          <p14:tracePt t="714532" x="7224713" y="2608263"/>
          <p14:tracePt t="714548" x="7232650" y="2598738"/>
          <p14:tracePt t="714566" x="7251700" y="2598738"/>
          <p14:tracePt t="714599" x="7259638" y="2598738"/>
          <p14:tracePt t="714616" x="7331075" y="2598738"/>
          <p14:tracePt t="714632" x="7385050" y="2598738"/>
          <p14:tracePt t="714649" x="7439025" y="2616200"/>
          <p14:tracePt t="714667" x="7493000" y="2643188"/>
          <p14:tracePt t="714683" x="7500938" y="2643188"/>
          <p14:tracePt t="714699" x="7510463" y="2652713"/>
          <p14:tracePt t="714715" x="7493000" y="2741613"/>
          <p14:tracePt t="714731" x="7456488" y="2849563"/>
          <p14:tracePt t="714748" x="7402513" y="2928938"/>
          <p14:tracePt t="714765" x="7323138" y="3000375"/>
          <p14:tracePt t="714781" x="7296150" y="3009900"/>
          <p14:tracePt t="714798" x="7278688" y="3009900"/>
          <p14:tracePt t="714815" x="7188200" y="2938463"/>
          <p14:tracePt t="714831" x="7116763" y="2822575"/>
          <p14:tracePt t="714849" x="7064375" y="2687638"/>
          <p14:tracePt t="714865" x="7064375" y="2652713"/>
          <p14:tracePt t="714881" x="7064375" y="2625725"/>
          <p14:tracePt t="714898" x="7064375" y="2581275"/>
          <p14:tracePt t="714915" x="7099300" y="2554288"/>
          <p14:tracePt t="714931" x="7126288" y="2527300"/>
          <p14:tracePt t="714948" x="7161213" y="2517775"/>
          <p14:tracePt t="714965" x="7180263" y="2517775"/>
          <p14:tracePt t="714982" x="7207250" y="2500313"/>
          <p14:tracePt t="714999" x="7242175" y="2500313"/>
          <p14:tracePt t="715016" x="7259638" y="2500313"/>
          <p14:tracePt t="715035" x="7286625" y="2509838"/>
          <p14:tracePt t="715049" x="7296150" y="2509838"/>
          <p14:tracePt t="715066" x="7296150" y="2517775"/>
          <p14:tracePt t="715082" x="7296150" y="2571750"/>
          <p14:tracePt t="715100" x="7278688" y="2616200"/>
          <p14:tracePt t="715117" x="7251700" y="2652713"/>
          <p14:tracePt t="715132" x="7242175" y="2652713"/>
          <p14:tracePt t="715149" x="7242175" y="2660650"/>
          <p14:tracePt t="715165" x="7215188" y="2660650"/>
          <p14:tracePt t="715182" x="7188200" y="2660650"/>
          <p14:tracePt t="715199" x="7180263" y="2660650"/>
          <p14:tracePt t="715215" x="7135813" y="2608263"/>
          <p14:tracePt t="715232" x="7108825" y="2571750"/>
          <p14:tracePt t="715249" x="7089775" y="2527300"/>
          <p14:tracePt t="715266" x="7081838" y="2482850"/>
          <p14:tracePt t="715282" x="7081838" y="2473325"/>
          <p14:tracePt t="715298" x="7089775" y="2455863"/>
          <p14:tracePt t="715315" x="7135813" y="2455863"/>
          <p14:tracePt t="715332" x="7153275" y="2438400"/>
          <p14:tracePt t="715350" x="7251700" y="2438400"/>
          <p14:tracePt t="715365" x="7286625" y="2438400"/>
          <p14:tracePt t="715382" x="7304088" y="2438400"/>
          <p14:tracePt t="715398" x="7331075" y="2438400"/>
          <p14:tracePt t="715415" x="7340600" y="2438400"/>
          <p14:tracePt t="715432" x="7350125" y="2465388"/>
          <p14:tracePt t="715448" x="7367588" y="2554288"/>
          <p14:tracePt t="715465" x="7367588" y="2608263"/>
          <p14:tracePt t="715482" x="7367588" y="2660650"/>
          <p14:tracePt t="715498" x="7358063" y="2670175"/>
          <p14:tracePt t="715515" x="7350125" y="2679700"/>
          <p14:tracePt t="715531" x="7331075" y="2679700"/>
          <p14:tracePt t="715565" x="7296150" y="2679700"/>
          <p14:tracePt t="715581" x="7259638" y="2660650"/>
          <p14:tracePt t="715598" x="7207250" y="2635250"/>
          <p14:tracePt t="715617" x="7108825" y="2544763"/>
          <p14:tracePt t="715632" x="7089775" y="2517775"/>
          <p14:tracePt t="715649" x="7072313" y="2509838"/>
          <p14:tracePt t="715667" x="7072313" y="2492375"/>
          <p14:tracePt t="715702" x="7072313" y="2482850"/>
          <p14:tracePt t="715716" x="7099300" y="2482850"/>
          <p14:tracePt t="715733" x="7126288" y="2465388"/>
          <p14:tracePt t="715750" x="7161213" y="2465388"/>
          <p14:tracePt t="715766" x="7224713" y="2455863"/>
          <p14:tracePt t="715783" x="7251700" y="2455863"/>
          <p14:tracePt t="715800" x="7259638" y="2455863"/>
          <p14:tracePt t="715816" x="7269163" y="2455863"/>
          <p14:tracePt t="715837" x="7278688" y="2465388"/>
          <p14:tracePt t="715849" x="7278688" y="2473325"/>
          <p14:tracePt t="715866" x="7296150" y="2509838"/>
          <p14:tracePt t="715883" x="7296150" y="2581275"/>
          <p14:tracePt t="715900" x="7269163" y="2714625"/>
          <p14:tracePt t="715916" x="7259638" y="2751138"/>
          <p14:tracePt t="715932" x="7242175" y="2778125"/>
          <p14:tracePt t="715948" x="7232650" y="2786063"/>
          <p14:tracePt t="715965" x="7224713" y="2786063"/>
          <p14:tracePt t="716000" x="7215188" y="2786063"/>
          <p14:tracePt t="716034" x="7197725" y="2778125"/>
          <p14:tracePt t="716045" x="7180263" y="2768600"/>
          <p14:tracePt t="716057" x="7170738" y="2768600"/>
          <p14:tracePt t="716068" x="7170738" y="2759075"/>
          <p14:tracePt t="716082" x="7161213" y="2741613"/>
          <p14:tracePt t="716105" x="7161213" y="2732088"/>
          <p14:tracePt t="716129" x="7161213" y="2724150"/>
          <p14:tracePt t="716142" x="7161213" y="2714625"/>
          <p14:tracePt t="716155" x="7180263" y="2679700"/>
          <p14:tracePt t="716168" x="7207250" y="2652713"/>
          <p14:tracePt t="716182" x="7224713" y="2625725"/>
          <p14:tracePt t="716199" x="7251700" y="2608263"/>
          <p14:tracePt t="716215" x="7313613" y="2581275"/>
          <p14:tracePt t="716232" x="7340600" y="2563813"/>
          <p14:tracePt t="716249" x="7350125" y="2563813"/>
          <p14:tracePt t="716265" x="7375525" y="2563813"/>
          <p14:tracePt t="716361" x="7375525" y="2581275"/>
          <p14:tracePt t="716385" x="7375525" y="2589213"/>
          <p14:tracePt t="716409" x="7375525" y="2598738"/>
          <p14:tracePt t="716444" x="7375525" y="2608263"/>
          <p14:tracePt t="716457" x="7367588" y="2608263"/>
          <p14:tracePt t="716471" x="7350125" y="2635250"/>
          <p14:tracePt t="716483" x="7323138" y="2643188"/>
          <p14:tracePt t="716498" x="7296150" y="2652713"/>
          <p14:tracePt t="716515" x="7278688" y="2670175"/>
          <p14:tracePt t="716532" x="7251700" y="2670175"/>
          <p14:tracePt t="716548" x="7188200" y="2679700"/>
          <p14:tracePt t="716565" x="7116763" y="2670175"/>
          <p14:tracePt t="716582" x="7054850" y="2625725"/>
          <p14:tracePt t="716599" x="6956425" y="2563813"/>
          <p14:tracePt t="716615" x="6938963" y="2544763"/>
          <p14:tracePt t="716632" x="6929438" y="2536825"/>
          <p14:tracePt t="716649" x="6921500" y="2509838"/>
          <p14:tracePt t="716667" x="6921500" y="2500313"/>
          <p14:tracePt t="716683" x="6938963" y="2482850"/>
          <p14:tracePt t="716701" x="7000875" y="2428875"/>
          <p14:tracePt t="716716" x="7037388" y="2411413"/>
          <p14:tracePt t="716732" x="7064375" y="2411413"/>
          <p14:tracePt t="716749" x="7108825" y="2401888"/>
          <p14:tracePt t="716765" x="7135813" y="2401888"/>
          <p14:tracePt t="716782" x="7153275" y="2401888"/>
          <p14:tracePt t="716799" x="7207250" y="2428875"/>
          <p14:tracePt t="716815" x="7215188" y="2455863"/>
          <p14:tracePt t="716832" x="7224713" y="2465388"/>
          <p14:tracePt t="716849" x="7251700" y="2509838"/>
          <p14:tracePt t="716865" x="7251700" y="2536825"/>
          <p14:tracePt t="716883" x="7251700" y="2589213"/>
          <p14:tracePt t="716900" x="7232650" y="2697163"/>
          <p14:tracePt t="716917" x="7224713" y="2724150"/>
          <p14:tracePt t="716934" x="7197725" y="2741613"/>
          <p14:tracePt t="716950" x="7197725" y="2751138"/>
          <p14:tracePt t="716966" x="7180263" y="2751138"/>
          <p14:tracePt t="716983" x="7153275" y="2751138"/>
          <p14:tracePt t="716999" x="7089775" y="2724150"/>
          <p14:tracePt t="717016" x="7064375" y="2697163"/>
          <p14:tracePt t="717033" x="7054850" y="2687638"/>
          <p14:tracePt t="717050" x="7045325" y="2679700"/>
          <p14:tracePt t="717066" x="7045325" y="2670175"/>
          <p14:tracePt t="717082" x="7064375" y="2616200"/>
          <p14:tracePt t="717099" x="7089775" y="2598738"/>
          <p14:tracePt t="717115" x="7108825" y="2571750"/>
          <p14:tracePt t="717132" x="7161213" y="2554288"/>
          <p14:tracePt t="717148" x="7170738" y="2544763"/>
          <p14:tracePt t="717165" x="7188200" y="2544763"/>
          <p14:tracePt t="717181" x="7197725" y="2544763"/>
          <p14:tracePt t="717198" x="7215188" y="2544763"/>
          <p14:tracePt t="717216" x="7224713" y="2544763"/>
          <p14:tracePt t="717524" x="7259638" y="2509838"/>
          <p14:tracePt t="717536" x="7323138" y="2446338"/>
          <p14:tracePt t="717549" x="7394575" y="2357438"/>
          <p14:tracePt t="717566" x="7456488" y="2295525"/>
          <p14:tracePt t="717583" x="7500938" y="2259013"/>
          <p14:tracePt t="717600" x="7581900" y="2170113"/>
          <p14:tracePt t="717617" x="7608888" y="2135188"/>
          <p14:tracePt t="717632" x="7635875" y="2108200"/>
          <p14:tracePt t="717649" x="7653338" y="2089150"/>
          <p14:tracePt t="717665" x="7653338" y="2081213"/>
          <p14:tracePt t="717711" x="7653338" y="2098675"/>
          <p14:tracePt t="717724" x="7643813" y="2152650"/>
          <p14:tracePt t="717735" x="7616825" y="2197100"/>
          <p14:tracePt t="717748" x="7589838" y="2232025"/>
          <p14:tracePt t="717765" x="7581900" y="2259013"/>
          <p14:tracePt t="717783" x="7572375" y="2286000"/>
          <p14:tracePt t="717799" x="7554913" y="2303463"/>
          <p14:tracePt t="717816" x="7545388" y="2312988"/>
          <p14:tracePt t="717893" x="7545388" y="2303463"/>
          <p14:tracePt t="717904" x="7564438" y="2259013"/>
          <p14:tracePt t="717918" x="7608888" y="2206625"/>
          <p14:tracePt t="717932" x="7653338" y="2143125"/>
          <p14:tracePt t="717949" x="7688263" y="2081213"/>
          <p14:tracePt t="717966" x="7742238" y="2017713"/>
          <p14:tracePt t="717982" x="7751763" y="2009775"/>
          <p14:tracePt t="717999" x="7751763" y="1992313"/>
          <p14:tracePt t="718016" x="7759700" y="1992313"/>
          <p14:tracePt t="718037" x="7759700" y="2000250"/>
          <p14:tracePt t="718051" x="7759700" y="2027238"/>
          <p14:tracePt t="718066" x="7707313" y="2108200"/>
          <p14:tracePt t="718082" x="7661275" y="2170113"/>
          <p14:tracePt t="718099" x="7608888" y="2241550"/>
          <p14:tracePt t="718116" x="7599363" y="2268538"/>
          <p14:tracePt t="718132" x="7589838" y="2268538"/>
          <p14:tracePt t="718221" x="7599363" y="2241550"/>
          <p14:tracePt t="718233" x="7643813" y="2197100"/>
          <p14:tracePt t="718246" x="7688263" y="2160588"/>
          <p14:tracePt t="718258" x="7715250" y="2116138"/>
          <p14:tracePt t="718270" x="7732713" y="2089150"/>
          <p14:tracePt t="718283" x="7751763" y="2063750"/>
          <p14:tracePt t="718298" x="7759700" y="2054225"/>
          <p14:tracePt t="718344" x="7759700" y="2081213"/>
          <p14:tracePt t="718356" x="7724775" y="2143125"/>
          <p14:tracePt t="718368" x="7653338" y="2251075"/>
          <p14:tracePt t="718383" x="7581900" y="2330450"/>
          <p14:tracePt t="718401" x="7545388" y="2374900"/>
          <p14:tracePt t="718417" x="7518400" y="2411413"/>
          <p14:tracePt t="718451" x="7510463" y="2420938"/>
          <p14:tracePt t="718513" x="7510463" y="2411413"/>
          <p14:tracePt t="718524" x="7545388" y="2357438"/>
          <p14:tracePt t="718537" x="7589838" y="2312988"/>
          <p14:tracePt t="718550" x="7616825" y="2278063"/>
          <p14:tracePt t="718566" x="7643813" y="2251075"/>
          <p14:tracePt t="718582" x="7653338" y="2241550"/>
          <p14:tracePt t="718599" x="7661275" y="2232025"/>
          <p14:tracePt t="718669" x="7661275" y="2241550"/>
          <p14:tracePt t="718683" x="7661275" y="2268538"/>
          <p14:tracePt t="718694" x="7616825" y="2303463"/>
          <p14:tracePt t="718706" x="7572375" y="2366963"/>
          <p14:tracePt t="718719" x="7527925" y="2428875"/>
          <p14:tracePt t="718733" x="7483475" y="2492375"/>
          <p14:tracePt t="718749" x="7456488" y="2527300"/>
          <p14:tracePt t="718765" x="7429500" y="2544763"/>
          <p14:tracePt t="718782" x="7421563" y="2554288"/>
          <p14:tracePt t="718854" x="7421563" y="2544763"/>
          <p14:tracePt t="718866" x="7493000" y="2428875"/>
          <p14:tracePt t="718880" x="7589838" y="2295525"/>
          <p14:tracePt t="718893" x="7653338" y="2206625"/>
          <p14:tracePt t="718905" x="7680325" y="2170113"/>
          <p14:tracePt t="718919" x="7688263" y="2160588"/>
          <p14:tracePt t="718933" x="7707313" y="2143125"/>
          <p14:tracePt t="719003" x="7707313" y="2152650"/>
          <p14:tracePt t="719014" x="7697788" y="2170113"/>
          <p14:tracePt t="719025" x="7688263" y="2170113"/>
          <p14:tracePt t="719037" x="7680325" y="2197100"/>
          <p14:tracePt t="719049" x="7653338" y="2206625"/>
          <p14:tracePt t="719066" x="7643813" y="2232025"/>
          <p14:tracePt t="719082" x="7635875" y="2241550"/>
          <p14:tracePt t="719099" x="7608888" y="2259013"/>
          <p14:tracePt t="719116" x="7599363" y="2259013"/>
          <p14:tracePt t="719222" x="7608888" y="2241550"/>
          <p14:tracePt t="719235" x="7635875" y="2197100"/>
          <p14:tracePt t="719247" x="7661275" y="2170113"/>
          <p14:tracePt t="719260" x="7680325" y="2152650"/>
          <p14:tracePt t="719272" x="7688263" y="2135188"/>
          <p14:tracePt t="719285" x="7688263" y="2125663"/>
          <p14:tracePt t="719300" x="7697788" y="2125663"/>
          <p14:tracePt t="719356" x="7680325" y="2160588"/>
          <p14:tracePt t="719368" x="7635875" y="2224088"/>
          <p14:tracePt t="719381" x="7589838" y="2286000"/>
          <p14:tracePt t="719393" x="7554913" y="2322513"/>
          <p14:tracePt t="719404" x="7527925" y="2349500"/>
          <p14:tracePt t="719418" x="7510463" y="2374900"/>
          <p14:tracePt t="719442" x="7500938" y="2374900"/>
          <p14:tracePt t="719454" x="7500938" y="2384425"/>
          <p14:tracePt t="719532" x="7500938" y="2366963"/>
          <p14:tracePt t="719547" x="7572375" y="2268538"/>
          <p14:tracePt t="719560" x="7643813" y="2160588"/>
          <p14:tracePt t="719574" x="7697788" y="2098675"/>
          <p14:tracePt t="719585" x="7715250" y="2071688"/>
          <p14:tracePt t="719600" x="7732713" y="2063750"/>
          <p14:tracePt t="719616" x="7732713" y="2054225"/>
          <p14:tracePt t="719657" x="7732713" y="2063750"/>
          <p14:tracePt t="719669" x="7724775" y="2089150"/>
          <p14:tracePt t="719683" x="7697788" y="2125663"/>
          <p14:tracePt t="719700" x="7653338" y="2206625"/>
          <p14:tracePt t="719717" x="7608888" y="2268538"/>
          <p14:tracePt t="719733" x="7537450" y="2366963"/>
          <p14:tracePt t="719749" x="7518400" y="2374900"/>
          <p14:tracePt t="719765" x="7510463" y="2393950"/>
          <p14:tracePt t="719838" x="7510463" y="2374900"/>
          <p14:tracePt t="719850" x="7527925" y="2339975"/>
          <p14:tracePt t="719862" x="7554913" y="2278063"/>
          <p14:tracePt t="719874" x="7581900" y="2251075"/>
          <p14:tracePt t="719885" x="7599363" y="2232025"/>
          <p14:tracePt t="719899" x="7599363" y="2224088"/>
          <p14:tracePt t="719915" x="7608888" y="2224088"/>
          <p14:tracePt t="719958" x="7616825" y="2224088"/>
          <p14:tracePt t="720008" x="7616825" y="2241550"/>
          <p14:tracePt t="720020" x="7616825" y="2268538"/>
          <p14:tracePt t="720033" x="7626350" y="2278063"/>
          <p14:tracePt t="720045" x="7626350" y="2295525"/>
          <p14:tracePt t="720057" x="7626350" y="2303463"/>
          <p14:tracePt t="720070" x="7626350" y="2312988"/>
          <p14:tracePt t="720093" x="7626350" y="2330450"/>
          <p14:tracePt t="720176" x="7626350" y="2322513"/>
          <p14:tracePt t="720190" x="7626350" y="2312988"/>
          <p14:tracePt t="720203" x="7616825" y="2278063"/>
          <p14:tracePt t="720216" x="7599363" y="2241550"/>
          <p14:tracePt t="720233" x="7572375" y="2206625"/>
          <p14:tracePt t="720250" x="7564438" y="2152650"/>
          <p14:tracePt t="720267" x="7554913" y="2143125"/>
          <p14:tracePt t="720283" x="7554913" y="2135188"/>
          <p14:tracePt t="720300" x="7554913" y="2125663"/>
          <p14:tracePt t="720322" x="7554913" y="2116138"/>
          <p14:tracePt t="720427" x="7564438" y="2125663"/>
          <p14:tracePt t="720440" x="7581900" y="2135188"/>
          <p14:tracePt t="720450" x="7608888" y="2160588"/>
          <p14:tracePt t="720465" x="7626350" y="2187575"/>
          <p14:tracePt t="720482" x="7635875" y="2214563"/>
          <p14:tracePt t="720499" x="7653338" y="2241550"/>
          <p14:tracePt t="720515" x="7670800" y="2251075"/>
          <p14:tracePt t="720532" x="7670800" y="2259013"/>
          <p14:tracePt t="720562" x="7670800" y="2278063"/>
          <p14:tracePt t="720575" x="7680325" y="2278063"/>
          <p14:tracePt t="720587" x="7680325" y="2286000"/>
          <p14:tracePt t="720610" x="7680325" y="2295525"/>
          <p14:tracePt t="720626" x="7688263" y="2295525"/>
          <p14:tracePt t="720824" x="7688263" y="2286000"/>
          <p14:tracePt t="720835" x="7688263" y="2259013"/>
          <p14:tracePt t="720850" x="7670800" y="2224088"/>
          <p14:tracePt t="720867" x="7661275" y="2197100"/>
          <p14:tracePt t="720885" x="7635875" y="2160588"/>
          <p14:tracePt t="720900" x="7635875" y="2152650"/>
          <p14:tracePt t="720917" x="7626350" y="2143125"/>
          <p14:tracePt t="720933" x="7626350" y="2135188"/>
          <p14:tracePt t="720966" x="7616825" y="2135188"/>
          <p14:tracePt t="721020" x="7635875" y="2152650"/>
          <p14:tracePt t="721032" x="7643813" y="2179638"/>
          <p14:tracePt t="721045" x="7670800" y="2206625"/>
          <p14:tracePt t="721055" x="7680325" y="2232025"/>
          <p14:tracePt t="721068" x="7688263" y="2241550"/>
          <p14:tracePt t="721083" x="7688263" y="2251075"/>
          <p14:tracePt t="721099" x="7697788" y="2259013"/>
          <p14:tracePt t="721117" x="7697788" y="2268538"/>
          <p14:tracePt t="721236" x="7697788" y="2232025"/>
          <p14:tracePt t="721248" x="7670800" y="2197100"/>
          <p14:tracePt t="721260" x="7661275" y="2170113"/>
          <p14:tracePt t="721272" x="7635875" y="2143125"/>
          <p14:tracePt t="721285" x="7635875" y="2135188"/>
          <p14:tracePt t="721300" x="7626350" y="2125663"/>
          <p14:tracePt t="721317" x="7616825" y="2125663"/>
          <p14:tracePt t="721334" x="7616825" y="2116138"/>
          <p14:tracePt t="721394" x="7616825" y="2125663"/>
          <p14:tracePt t="721406" x="7626350" y="2152650"/>
          <p14:tracePt t="721419" x="7653338" y="2187575"/>
          <p14:tracePt t="721433" x="7680325" y="2214563"/>
          <p14:tracePt t="721449" x="7688263" y="2241550"/>
          <p14:tracePt t="721465" x="7707313" y="2251075"/>
          <p14:tracePt t="721482" x="7715250" y="2259013"/>
          <p14:tracePt t="721515" x="7715250" y="2268538"/>
          <p14:tracePt t="721590" x="7715250" y="2251075"/>
          <p14:tracePt t="721603" x="7715250" y="2224088"/>
          <p14:tracePt t="721617" x="7707313" y="2187575"/>
          <p14:tracePt t="721629" x="7697788" y="2160588"/>
          <p14:tracePt t="721642" x="7688263" y="2152650"/>
          <p14:tracePt t="721655" x="7688263" y="2143125"/>
          <p14:tracePt t="721667" x="7680325" y="2125663"/>
          <p14:tracePt t="721704" x="7680325" y="2135188"/>
          <p14:tracePt t="721716" x="7680325" y="2143125"/>
          <p14:tracePt t="721729" x="7680325" y="2152650"/>
          <p14:tracePt t="721742" x="7680325" y="2170113"/>
          <p14:tracePt t="721755" x="7688263" y="2197100"/>
          <p14:tracePt t="721769" x="7697788" y="2206625"/>
          <p14:tracePt t="721783" x="7697788" y="2214563"/>
          <p14:tracePt t="721799" x="7715250" y="2232025"/>
          <p14:tracePt t="722209" x="7715250" y="2278063"/>
          <p14:tracePt t="722222" x="7707313" y="2366963"/>
          <p14:tracePt t="722234" x="7707313" y="2492375"/>
          <p14:tracePt t="722245" x="7707313" y="2544763"/>
          <p14:tracePt t="722257" x="7707313" y="2563813"/>
          <p14:tracePt t="722269" x="7707313" y="2589213"/>
          <p14:tracePt t="722294" x="7707313" y="2598738"/>
          <p14:tracePt t="722308" x="7707313" y="2616200"/>
          <p14:tracePt t="722320" x="7707313" y="2643188"/>
          <p14:tracePt t="722334" x="7724775" y="2679700"/>
          <p14:tracePt t="722350" x="7724775" y="2724150"/>
          <p14:tracePt t="722369" x="7751763" y="2768600"/>
          <p14:tracePt t="722383" x="7751763" y="2795588"/>
          <p14:tracePt t="722400" x="7759700" y="2803525"/>
          <p14:tracePt t="722418" x="7823200" y="2813050"/>
          <p14:tracePt t="722433" x="7840663" y="2813050"/>
          <p14:tracePt t="722449" x="7867650" y="2813050"/>
          <p14:tracePt t="722466" x="7929563" y="2786063"/>
          <p14:tracePt t="722483" x="7966075" y="2759075"/>
          <p14:tracePt t="722500" x="8010525" y="2697163"/>
          <p14:tracePt t="722502" x="8054975" y="2660650"/>
          <p14:tracePt t="722516" x="8099425" y="2598738"/>
          <p14:tracePt t="722533" x="8126413" y="2554288"/>
          <p14:tracePt t="722550" x="8143875" y="2536825"/>
          <p14:tracePt t="722584" x="8143875" y="2527300"/>
          <p14:tracePt t="722634" x="8108950" y="2517775"/>
          <p14:tracePt t="722646" x="8089900" y="2517775"/>
          <p14:tracePt t="722658" x="8064500" y="2500313"/>
          <p14:tracePt t="722671" x="8037513" y="2500313"/>
          <p14:tracePt t="722684" x="8018463" y="2492375"/>
          <p14:tracePt t="722699" x="8010525" y="2492375"/>
          <p14:tracePt t="722716" x="7993063" y="2492375"/>
          <p14:tracePt t="722732" x="7939088" y="2517775"/>
          <p14:tracePt t="722749" x="7894638" y="2544763"/>
          <p14:tracePt t="722766" x="7867650" y="2581275"/>
          <p14:tracePt t="722782" x="7831138" y="2608263"/>
          <p14:tracePt t="722799" x="7823200" y="2616200"/>
          <p14:tracePt t="722832" x="7823200" y="2635250"/>
          <p14:tracePt t="722850" x="7823200" y="2652713"/>
          <p14:tracePt t="722866" x="7823200" y="2660650"/>
          <p14:tracePt t="722883" x="7823200" y="2670175"/>
          <p14:tracePt t="722900" x="7823200" y="2679700"/>
          <p14:tracePt t="722916" x="7840663" y="2714625"/>
          <p14:tracePt t="722933" x="7858125" y="2714625"/>
          <p14:tracePt t="722950" x="7885113" y="2724150"/>
          <p14:tracePt t="722966" x="7947025" y="2724150"/>
          <p14:tracePt t="722983" x="7966075" y="2724150"/>
          <p14:tracePt t="723000" x="8027988" y="2697163"/>
          <p14:tracePt t="723016" x="8054975" y="2679700"/>
          <p14:tracePt t="723033" x="8099425" y="2652713"/>
          <p14:tracePt t="723050" x="8143875" y="2589213"/>
          <p14:tracePt t="723066" x="8161338" y="2563813"/>
          <p14:tracePt t="723084" x="8161338" y="2544763"/>
          <p14:tracePt t="723100" x="8161338" y="2536825"/>
          <p14:tracePt t="723117" x="8135938" y="2500313"/>
          <p14:tracePt t="723133" x="8010525" y="2401888"/>
          <p14:tracePt t="723150" x="7947025" y="2374900"/>
          <p14:tracePt t="723168" x="7921625" y="2349500"/>
          <p14:tracePt t="723183" x="7902575" y="2339975"/>
          <p14:tracePt t="723200" x="7894638" y="2339975"/>
          <p14:tracePt t="723216" x="7875588" y="2339975"/>
          <p14:tracePt t="723233" x="7831138" y="2411413"/>
          <p14:tracePt t="723249" x="7823200" y="2446338"/>
          <p14:tracePt t="723266" x="7778750" y="2563813"/>
          <p14:tracePt t="723282" x="7769225" y="2598738"/>
          <p14:tracePt t="723299" x="7769225" y="2608263"/>
          <p14:tracePt t="723316" x="7769225" y="2625725"/>
          <p14:tracePt t="723333" x="7769225" y="2635250"/>
          <p14:tracePt t="723351" x="7769225" y="2660650"/>
          <p14:tracePt t="723366" x="7769225" y="2679700"/>
          <p14:tracePt t="723383" x="7778750" y="2706688"/>
          <p14:tracePt t="723400" x="7840663" y="2741613"/>
          <p14:tracePt t="723417" x="7867650" y="2759075"/>
          <p14:tracePt t="723433" x="7894638" y="2759075"/>
          <p14:tracePt t="723450" x="7956550" y="2759075"/>
          <p14:tracePt t="723466" x="7993063" y="2741613"/>
          <p14:tracePt t="723483" x="8027988" y="2714625"/>
          <p14:tracePt t="723500" x="8072438" y="2660650"/>
          <p14:tracePt t="723516" x="8081963" y="2652713"/>
          <p14:tracePt t="723537" x="8081963" y="2643188"/>
          <p14:tracePt t="723550" x="8081963" y="2635250"/>
          <p14:tracePt t="723566" x="8064500" y="2616200"/>
          <p14:tracePt t="723583" x="8027988" y="2608263"/>
          <p14:tracePt t="723600" x="7966075" y="2608263"/>
          <p14:tracePt t="723616" x="7956550" y="2608263"/>
          <p14:tracePt t="723633" x="7947025" y="2608263"/>
          <p14:tracePt t="723650" x="7929563" y="2608263"/>
          <p14:tracePt t="723667" x="7912100" y="2616200"/>
          <p14:tracePt t="723683" x="7912100" y="2625725"/>
          <p14:tracePt t="723701" x="7894638" y="2687638"/>
          <p14:tracePt t="723716" x="7894638" y="2714625"/>
          <p14:tracePt t="723732" x="7885113" y="2724150"/>
          <p14:tracePt t="723749" x="7885113" y="2759075"/>
          <p14:tracePt t="723766" x="7885113" y="2768600"/>
          <p14:tracePt t="723782" x="7885113" y="2778125"/>
          <p14:tracePt t="723799" x="7885113" y="2786063"/>
          <p14:tracePt t="724800" x="7858125" y="2786063"/>
          <p14:tracePt t="724813" x="7804150" y="2751138"/>
          <p14:tracePt t="724824" x="7778750" y="2741613"/>
          <p14:tracePt t="724837" x="7769225" y="2741613"/>
          <p14:tracePt t="724851" x="7759700" y="2732088"/>
          <p14:tracePt t="724866" x="7751763" y="2732088"/>
          <p14:tracePt t="724898" x="7732713" y="2732088"/>
          <p14:tracePt t="724935" x="7724775" y="2732088"/>
          <p14:tracePt t="724961" x="7707313" y="2732088"/>
          <p14:tracePt t="724973" x="7680325" y="2732088"/>
          <p14:tracePt t="724985" x="7670800" y="2732088"/>
          <p14:tracePt t="725021" x="7661275" y="2732088"/>
          <p14:tracePt t="725046" x="7653338" y="2732088"/>
          <p14:tracePt t="725058" x="7626350" y="2732088"/>
          <p14:tracePt t="725070" x="7608888" y="2732088"/>
          <p14:tracePt t="725083" x="7581900" y="2732088"/>
          <p14:tracePt t="725100" x="7564438" y="2732088"/>
          <p14:tracePt t="725116" x="7537450" y="2732088"/>
          <p14:tracePt t="725133" x="7518400" y="2732088"/>
          <p14:tracePt t="725150" x="7510463" y="2732088"/>
          <p14:tracePt t="725167" x="7493000" y="2732088"/>
          <p14:tracePt t="725183" x="7466013" y="2732088"/>
          <p14:tracePt t="725200" x="7446963" y="2732088"/>
          <p14:tracePt t="725217" x="7412038" y="2732088"/>
          <p14:tracePt t="725234" x="7402513" y="2732088"/>
          <p14:tracePt t="725252" x="7385050" y="2732088"/>
          <p14:tracePt t="725267" x="7367588" y="2732088"/>
          <p14:tracePt t="725301" x="7358063" y="2732088"/>
          <p14:tracePt t="725317" x="7340600" y="2732088"/>
          <p14:tracePt t="725336" x="7323138" y="2732088"/>
          <p14:tracePt t="725350" x="7304088" y="2732088"/>
          <p14:tracePt t="725384" x="7296150" y="2732088"/>
          <p14:tracePt t="725433" x="7286625" y="2732088"/>
          <p14:tracePt t="725657" x="7278688" y="2732088"/>
          <p14:tracePt t="725863" x="7269163" y="2732088"/>
          <p14:tracePt t="726005" x="7259638" y="2732088"/>
          <p14:tracePt t="726030" x="7251700" y="2732088"/>
          <p14:tracePt t="726041" x="7242175" y="2732088"/>
          <p14:tracePt t="726053" x="7224713" y="2732088"/>
          <p14:tracePt t="726066" x="7207250" y="2732088"/>
          <p14:tracePt t="726083" x="7180263" y="2732088"/>
          <p14:tracePt t="726099" x="7161213" y="2732088"/>
          <p14:tracePt t="726116" x="7081838" y="2751138"/>
          <p14:tracePt t="726133" x="7045325" y="2751138"/>
          <p14:tracePt t="726150" x="7010400" y="2751138"/>
          <p14:tracePt t="726166" x="6946900" y="2751138"/>
          <p14:tracePt t="726183" x="6894513" y="2751138"/>
          <p14:tracePt t="726200" x="6858000" y="2751138"/>
          <p14:tracePt t="726217" x="6778625" y="2751138"/>
          <p14:tracePt t="726234" x="6742113" y="2751138"/>
          <p14:tracePt t="726506" x="6518275" y="2751138"/>
          <p14:tracePt t="726518" x="6188075" y="2751138"/>
          <p14:tracePt t="726532" x="5680075" y="2697163"/>
          <p14:tracePt t="726543" x="5126038" y="2608263"/>
          <p14:tracePt t="726555" x="4500563" y="2492375"/>
          <p14:tracePt t="726566" x="3990975" y="2401888"/>
          <p14:tracePt t="726583" x="3625850" y="2349500"/>
          <p14:tracePt t="726599" x="3348038" y="2312988"/>
          <p14:tracePt t="726616" x="3160713" y="2295525"/>
          <p14:tracePt t="726956" x="3054350" y="2312988"/>
          <p14:tracePt t="726969" x="2928938" y="2349500"/>
          <p14:tracePt t="726983" x="2803525" y="2384425"/>
          <p14:tracePt t="726993" x="2660650" y="2401888"/>
          <p14:tracePt t="727007" x="2554288" y="2420938"/>
          <p14:tracePt t="727019" x="2455863" y="2438400"/>
          <p14:tracePt t="727034" x="2419350" y="2438400"/>
          <p14:tracePt t="727051" x="2393950" y="2438400"/>
          <p14:tracePt t="727068" x="2366963" y="2438400"/>
          <p14:tracePt t="727103" x="2303463" y="2455863"/>
          <p14:tracePt t="727118" x="2268538" y="2455863"/>
          <p14:tracePt t="727134" x="2241550" y="2455863"/>
          <p14:tracePt t="727150" x="2232025" y="2465388"/>
          <p14:tracePt t="727187" x="2224088" y="2465388"/>
          <p14:tracePt t="727272" x="2232025" y="2465388"/>
          <p14:tracePt t="727284" x="2286000" y="2455863"/>
          <p14:tracePt t="727296" x="2438400" y="2401888"/>
          <p14:tracePt t="727308" x="2705100" y="2339975"/>
          <p14:tracePt t="727321" x="3143250" y="2232025"/>
          <p14:tracePt t="727334" x="3608388" y="2152650"/>
          <p14:tracePt t="727351" x="3965575" y="2125663"/>
          <p14:tracePt t="727367" x="4276725" y="2098675"/>
          <p14:tracePt t="727384" x="4822825" y="2179638"/>
          <p14:tracePt t="727666" x="5081588" y="2197100"/>
          <p14:tracePt t="727677" x="5349875" y="2241550"/>
          <p14:tracePt t="727689" x="5661025" y="2259013"/>
          <p14:tracePt t="727702" x="5894388" y="2303463"/>
          <p14:tracePt t="727717" x="6135688" y="2322513"/>
          <p14:tracePt t="727733" x="6350000" y="2339975"/>
          <p14:tracePt t="727750" x="6643688" y="2330450"/>
          <p14:tracePt t="727766" x="6724650" y="2303463"/>
          <p14:tracePt t="727783" x="6796088" y="2286000"/>
          <p14:tracePt t="727800" x="6921500" y="2206625"/>
          <p14:tracePt t="727816" x="6973888" y="2179638"/>
          <p14:tracePt t="727833" x="7018338" y="2135188"/>
          <p14:tracePt t="727850" x="7108825" y="2036763"/>
          <p14:tracePt t="727866" x="7135813" y="1955800"/>
          <p14:tracePt t="727883" x="7207250" y="1795463"/>
          <p14:tracePt t="727900" x="7215188" y="1751013"/>
          <p14:tracePt t="727917" x="7232650" y="1731963"/>
          <p14:tracePt t="727933" x="7232650" y="1714500"/>
          <p14:tracePt t="727950" x="7242175" y="1714500"/>
          <p14:tracePt t="727967" x="7323138" y="1751013"/>
          <p14:tracePt t="727984" x="7385050" y="1803400"/>
          <p14:tracePt t="728001" x="7421563" y="1839913"/>
          <p14:tracePt t="728004" x="7446963" y="1857375"/>
          <p14:tracePt t="728017" x="7456488" y="1857375"/>
          <p14:tracePt t="728052" x="7466013" y="1866900"/>
          <p14:tracePt t="728113" x="7483475" y="1839913"/>
          <p14:tracePt t="728125" x="7493000" y="1768475"/>
          <p14:tracePt t="728138" x="7510463" y="1687513"/>
          <p14:tracePt t="728151" x="7510463" y="1616075"/>
          <p14:tracePt t="728167" x="7510463" y="1562100"/>
          <p14:tracePt t="728184" x="7510463" y="1527175"/>
          <p14:tracePt t="728200" x="7510463" y="1500188"/>
          <p14:tracePt t="728255" x="7510463" y="1517650"/>
          <p14:tracePt t="728267" x="7510463" y="1527175"/>
          <p14:tracePt t="728279" x="7510463" y="1562100"/>
          <p14:tracePt t="728291" x="7510463" y="1616075"/>
          <p14:tracePt t="728303" x="7510463" y="1687513"/>
          <p14:tracePt t="728316" x="7510463" y="1849438"/>
          <p14:tracePt t="728333" x="7510463" y="2017713"/>
          <p14:tracePt t="728349" x="7527925" y="2187575"/>
          <p14:tracePt t="728366" x="7572375" y="2366963"/>
          <p14:tracePt t="728383" x="7572375" y="2393950"/>
          <p14:tracePt t="728400" x="7581900" y="2411413"/>
          <p14:tracePt t="728436" x="7581900" y="2401888"/>
          <p14:tracePt t="728450" x="7581900" y="2357438"/>
          <p14:tracePt t="728466" x="7581900" y="2268538"/>
          <p14:tracePt t="728483" x="7581900" y="2152650"/>
          <p14:tracePt t="728500" x="7581900" y="2000250"/>
          <p14:tracePt t="728516" x="7581900" y="1973263"/>
          <p14:tracePt t="728534" x="7581900" y="1965325"/>
          <p14:tracePt t="728622" x="7572375" y="2000250"/>
          <p14:tracePt t="728633" x="7572375" y="2027238"/>
          <p14:tracePt t="728646" x="7572375" y="2063750"/>
          <p14:tracePt t="728658" x="7564438" y="2089150"/>
          <p14:tracePt t="728670" x="7564438" y="2098675"/>
          <p14:tracePt t="728684" x="7545388" y="2098675"/>
          <p14:tracePt t="728754" x="7545388" y="2108200"/>
          <p14:tracePt t="728825" x="7537450" y="2108200"/>
          <p14:tracePt t="728837" x="7518400" y="2108200"/>
          <p14:tracePt t="728850" x="7466013" y="2125663"/>
          <p14:tracePt t="728861" x="7412038" y="2135188"/>
          <p14:tracePt t="728873" x="7313613" y="2135188"/>
          <p14:tracePt t="728885" x="7215188" y="2135188"/>
          <p14:tracePt t="728900" x="7161213" y="2135188"/>
          <p14:tracePt t="728916" x="7089775" y="2135188"/>
          <p14:tracePt t="728934" x="6929438" y="2135188"/>
          <p14:tracePt t="728950" x="6786563" y="2135188"/>
          <p14:tracePt t="728966" x="6589713" y="2135188"/>
          <p14:tracePt t="728983" x="6286500" y="2135188"/>
          <p14:tracePt t="729000" x="6161088" y="2135188"/>
          <p14:tracePt t="729017" x="6064250" y="2135188"/>
          <p14:tracePt t="729033" x="5822950" y="2152650"/>
          <p14:tracePt t="729050" x="5680075" y="2170113"/>
          <p14:tracePt t="729066" x="5322888" y="2187575"/>
          <p14:tracePt t="729083" x="5153025" y="2187575"/>
          <p14:tracePt t="729101" x="5010150" y="2187575"/>
          <p14:tracePt t="729118" x="4714875" y="2125663"/>
          <p14:tracePt t="729134" x="4545013" y="2063750"/>
          <p14:tracePt t="729151" x="4367213" y="2027238"/>
          <p14:tracePt t="729168" x="4027488" y="1973263"/>
          <p14:tracePt t="729185" x="3840163" y="1955800"/>
          <p14:tracePt t="729201" x="3670300" y="1938338"/>
          <p14:tracePt t="729218" x="3330575" y="1920875"/>
          <p14:tracePt t="729235" x="3187700" y="1893888"/>
          <p14:tracePt t="729252" x="2894013" y="1857375"/>
          <p14:tracePt t="729268" x="2776538" y="1857375"/>
          <p14:tracePt t="729284" x="2660650" y="1857375"/>
          <p14:tracePt t="729301" x="2465388" y="1857375"/>
          <p14:tracePt t="729318" x="2393950" y="1857375"/>
          <p14:tracePt t="729335" x="2312988" y="1866900"/>
          <p14:tracePt t="729351" x="2232025" y="1866900"/>
          <p14:tracePt t="729367" x="2224088" y="1866900"/>
          <p14:tracePt t="729385" x="2205038" y="1866900"/>
          <p14:tracePt t="729512" x="2214563" y="1874838"/>
          <p14:tracePt t="729523" x="2224088" y="1874838"/>
          <p14:tracePt t="729535" x="2241550" y="1874838"/>
          <p14:tracePt t="729551" x="2251075" y="1874838"/>
          <p14:tracePt t="729568" x="2276475" y="1874838"/>
          <p14:tracePt t="729584" x="2455863" y="1893888"/>
          <p14:tracePt t="729601" x="2554288" y="1911350"/>
          <p14:tracePt t="729618" x="2697163" y="1928813"/>
          <p14:tracePt t="729635" x="3036888" y="1928813"/>
          <p14:tracePt t="729651" x="3179763" y="1928813"/>
          <p14:tracePt t="729668" x="3367088" y="1946275"/>
          <p14:tracePt t="729685" x="3768725" y="1946275"/>
          <p14:tracePt t="729701" x="3983038" y="1965325"/>
          <p14:tracePt t="729717" x="4224338" y="1965325"/>
          <p14:tracePt t="729733" x="4670425" y="1992313"/>
          <p14:tracePt t="729750" x="4867275" y="2009775"/>
          <p14:tracePt t="729767" x="5251450" y="2081213"/>
          <p14:tracePt t="729783" x="5394325" y="2098675"/>
          <p14:tracePt t="729800" x="5545138" y="2143125"/>
          <p14:tracePt t="729817" x="5857875" y="2179638"/>
          <p14:tracePt t="729833" x="6010275" y="2214563"/>
          <p14:tracePt t="729850" x="6180138" y="2232025"/>
          <p14:tracePt t="729867" x="6421438" y="2251075"/>
          <p14:tracePt t="729883" x="6500813" y="2268538"/>
          <p14:tracePt t="729901" x="6688138" y="2268538"/>
          <p14:tracePt t="729917" x="6769100" y="2278063"/>
          <p14:tracePt t="729933" x="6840538" y="2278063"/>
          <p14:tracePt t="729950" x="6921500" y="2295525"/>
          <p14:tracePt t="729967" x="6973888" y="2295525"/>
          <p14:tracePt t="729983" x="7027863" y="2303463"/>
          <p14:tracePt t="730000" x="7116763" y="2322513"/>
          <p14:tracePt t="730016" x="7161213" y="2322513"/>
          <p14:tracePt t="730033" x="7224713" y="2330450"/>
          <p14:tracePt t="730050" x="7259638" y="2330450"/>
          <p14:tracePt t="730066" x="7278688" y="2330450"/>
          <p14:tracePt t="730083" x="7340600" y="2330450"/>
          <p14:tracePt t="730100" x="7385050" y="2330450"/>
          <p14:tracePt t="730117" x="7402513" y="2330450"/>
          <p14:tracePt t="730133" x="7483475" y="2330450"/>
          <p14:tracePt t="730150" x="7493000" y="2330450"/>
          <p14:tracePt t="730167" x="7510463" y="2330450"/>
          <p14:tracePt t="730200" x="7510463" y="2322513"/>
          <p14:tracePt t="730241" x="7510463" y="2312988"/>
          <p14:tracePt t="730305" x="7500938" y="2312988"/>
          <p14:tracePt t="730318" x="7493000" y="2312988"/>
          <p14:tracePt t="730330" x="7466013" y="2303463"/>
          <p14:tracePt t="730344" x="7456488" y="2303463"/>
          <p14:tracePt t="730355" x="7421563" y="2286000"/>
          <p14:tracePt t="730368" x="7367588" y="2286000"/>
          <p14:tracePt t="730384" x="7313613" y="2286000"/>
          <p14:tracePt t="730401" x="7207250" y="2286000"/>
          <p14:tracePt t="730417" x="6884988" y="2339975"/>
          <p14:tracePt t="730434" x="6786563" y="2349500"/>
          <p14:tracePt t="730450" x="6732588" y="2366963"/>
          <p14:tracePt t="730467" x="6653213" y="2366963"/>
          <p14:tracePt t="730483" x="6564313" y="2366963"/>
          <p14:tracePt t="730501" x="6367463" y="2357438"/>
          <p14:tracePt t="730517" x="6197600" y="2339975"/>
          <p14:tracePt t="730533" x="6054725" y="2339975"/>
          <p14:tracePt t="730550" x="5929313" y="2322513"/>
          <p14:tracePt t="730567" x="5840413" y="2322513"/>
          <p14:tracePt t="730583" x="5822950" y="2322513"/>
          <p14:tracePt t="730600" x="5741988" y="2295525"/>
          <p14:tracePt t="730618" x="5545138" y="2278063"/>
          <p14:tracePt t="730634" x="5421313" y="2259013"/>
          <p14:tracePt t="730652" x="5089525" y="2241550"/>
          <p14:tracePt t="730668" x="4965700" y="2241550"/>
          <p14:tracePt t="730685" x="4848225" y="2241550"/>
          <p14:tracePt t="730701" x="4633913" y="2241550"/>
          <p14:tracePt t="730718" x="4491038" y="2241550"/>
          <p14:tracePt t="730735" x="4348163" y="2241550"/>
          <p14:tracePt t="730751" x="4010025" y="2241550"/>
          <p14:tracePt t="730768" x="3867150" y="2241550"/>
          <p14:tracePt t="730786" x="3581400" y="2241550"/>
          <p14:tracePt t="730801" x="3465513" y="2241550"/>
          <p14:tracePt t="730818" x="3340100" y="2241550"/>
          <p14:tracePt t="730834" x="3143250" y="2224088"/>
          <p14:tracePt t="730851" x="3027363" y="2224088"/>
          <p14:tracePt t="730867" x="2901950" y="2206625"/>
          <p14:tracePt t="730884" x="2660650" y="2187575"/>
          <p14:tracePt t="730901" x="2562225" y="2187575"/>
          <p14:tracePt t="730918" x="2384425" y="2170113"/>
          <p14:tracePt t="730934" x="2330450" y="2170113"/>
          <p14:tracePt t="730951" x="2259013" y="2170113"/>
          <p14:tracePt t="730967" x="2160588" y="2170113"/>
          <p14:tracePt t="730984" x="2108200" y="2170113"/>
          <p14:tracePt t="731001" x="2027238" y="2170113"/>
          <p14:tracePt t="731017" x="1990725" y="2170113"/>
          <p14:tracePt t="731034" x="1982788" y="2160588"/>
          <p14:tracePt t="731050" x="1965325" y="2160588"/>
          <p14:tracePt t="731067" x="1965325" y="2152650"/>
          <p14:tracePt t="731088" x="1965325" y="2143125"/>
          <p14:tracePt t="731101" x="1973263" y="2143125"/>
          <p14:tracePt t="731117" x="1990725" y="2143125"/>
          <p14:tracePt t="731133" x="2027238" y="2143125"/>
          <p14:tracePt t="731150" x="2224088" y="2143125"/>
          <p14:tracePt t="731167" x="2339975" y="2143125"/>
          <p14:tracePt t="731183" x="2482850" y="2143125"/>
          <p14:tracePt t="731200" x="2822575" y="2152650"/>
          <p14:tracePt t="731217" x="2982913" y="2152650"/>
          <p14:tracePt t="731233" x="3179763" y="2152650"/>
          <p14:tracePt t="731250" x="3536950" y="2152650"/>
          <p14:tracePt t="731267" x="3741738" y="2152650"/>
          <p14:tracePt t="731284" x="4241800" y="2152650"/>
          <p14:tracePt t="731300" x="4500563" y="2152650"/>
          <p14:tracePt t="731317" x="4759325" y="2143125"/>
          <p14:tracePt t="731333" x="5286375" y="2143125"/>
          <p14:tracePt t="731350" x="5545138" y="2143125"/>
          <p14:tracePt t="731367" x="6000750" y="2170113"/>
          <p14:tracePt t="731383" x="6188075" y="2214563"/>
          <p14:tracePt t="731401" x="6357938" y="2232025"/>
          <p14:tracePt t="731419" x="6751638" y="2303463"/>
          <p14:tracePt t="731434" x="6921500" y="2349500"/>
          <p14:tracePt t="731451" x="7232650" y="2384425"/>
          <p14:tracePt t="731467" x="7375525" y="2401888"/>
          <p14:tracePt t="731484" x="7473950" y="2401888"/>
          <p14:tracePt t="731501" x="7670800" y="2420938"/>
          <p14:tracePt t="731518" x="7724775" y="2428875"/>
          <p14:tracePt t="731536" x="7885113" y="2465388"/>
          <p14:tracePt t="731551" x="7956550" y="2473325"/>
          <p14:tracePt t="731568" x="8018463" y="2492375"/>
          <p14:tracePt t="731585" x="8108950" y="2500313"/>
          <p14:tracePt t="731601" x="8135938" y="2500313"/>
          <p14:tracePt t="731617" x="8143875" y="2500313"/>
          <p14:tracePt t="731634" x="8153400" y="2517775"/>
          <p14:tracePt t="731706" x="8135938" y="2517775"/>
          <p14:tracePt t="731720" x="8126413" y="2509838"/>
          <p14:tracePt t="731733" x="8089900" y="2500313"/>
          <p14:tracePt t="731743" x="8072438" y="2500313"/>
          <p14:tracePt t="731755" x="8001000" y="2492375"/>
          <p14:tracePt t="731768" x="7921625" y="2473325"/>
          <p14:tracePt t="731785" x="7796213" y="2455863"/>
          <p14:tracePt t="731803" x="7572375" y="2420938"/>
          <p14:tracePt t="731818" x="7500938" y="2420938"/>
          <p14:tracePt t="731835" x="7446963" y="2411413"/>
          <p14:tracePt t="731852" x="7367588" y="2393950"/>
          <p14:tracePt t="731867" x="7269163" y="2393950"/>
          <p14:tracePt t="731884" x="7170738" y="2374900"/>
          <p14:tracePt t="731901" x="6875463" y="2339975"/>
          <p14:tracePt t="731917" x="6732588" y="2339975"/>
          <p14:tracePt t="731934" x="6616700" y="2322513"/>
          <p14:tracePt t="731952" x="6411913" y="2303463"/>
          <p14:tracePt t="731968" x="6357938" y="2303463"/>
          <p14:tracePt t="731985" x="6251575" y="2303463"/>
          <p14:tracePt t="732002" x="6037263" y="2303463"/>
          <p14:tracePt t="732019" x="5894388" y="2303463"/>
          <p14:tracePt t="732034" x="5554663" y="2286000"/>
          <p14:tracePt t="732051" x="5438775" y="2286000"/>
          <p14:tracePt t="732067" x="5367338" y="2286000"/>
          <p14:tracePt t="732083" x="5143500" y="2286000"/>
          <p14:tracePt t="732100" x="5000625" y="2286000"/>
          <p14:tracePt t="732117" x="4813300" y="2286000"/>
          <p14:tracePt t="732135" x="4429125" y="2251075"/>
          <p14:tracePt t="732150" x="4241800" y="2232025"/>
          <p14:tracePt t="732167" x="3902075" y="2214563"/>
          <p14:tracePt t="732183" x="3759200" y="2214563"/>
          <p14:tracePt t="732200" x="3616325" y="2197100"/>
          <p14:tracePt t="732217" x="3276600" y="2197100"/>
          <p14:tracePt t="732234" x="3160713" y="2179638"/>
          <p14:tracePt t="732251" x="2911475" y="2160588"/>
          <p14:tracePt t="732267" x="2813050" y="2160588"/>
          <p14:tracePt t="732283" x="2724150" y="2160588"/>
          <p14:tracePt t="732300" x="2527300" y="2160588"/>
          <p14:tracePt t="732317" x="2455863" y="2160588"/>
          <p14:tracePt t="732334" x="2347913" y="2160588"/>
          <p14:tracePt t="732350" x="2303463" y="2143125"/>
          <p14:tracePt t="732368" x="2276475" y="2116138"/>
          <p14:tracePt t="732385" x="2232025" y="2098675"/>
          <p14:tracePt t="732401" x="2224088" y="2098675"/>
          <p14:tracePt t="732418" x="2224088" y="2089150"/>
          <p14:tracePt t="732446" x="2224088" y="2071688"/>
          <p14:tracePt t="732458" x="2224088" y="2063750"/>
          <p14:tracePt t="732471" x="2232025" y="2063750"/>
          <p14:tracePt t="732484" x="2241550" y="2054225"/>
          <p14:tracePt t="732501" x="2276475" y="2054225"/>
          <p14:tracePt t="732518" x="2384425" y="2063750"/>
          <p14:tracePt t="732535" x="2465388" y="2071688"/>
          <p14:tracePt t="732553" x="2643188" y="2108200"/>
          <p14:tracePt t="732568" x="2741613" y="2125663"/>
          <p14:tracePt t="732585" x="2884488" y="2143125"/>
          <p14:tracePt t="732603" x="3179763" y="2179638"/>
          <p14:tracePt t="732618" x="3276600" y="2179638"/>
          <p14:tracePt t="732634" x="3357563" y="2197100"/>
          <p14:tracePt t="732652" x="3402013" y="2206625"/>
          <p14:tracePt t="732668" x="3411538" y="2214563"/>
          <p14:tracePt t="732685" x="3419475" y="2224088"/>
          <p14:tracePt t="732701" x="3429000" y="2241550"/>
          <p14:tracePt t="732718" x="3446463" y="2251075"/>
          <p14:tracePt t="732736" x="3455988" y="2259013"/>
          <p14:tracePt t="733113" x="3330575" y="2278063"/>
          <p14:tracePt t="733125" x="3160713" y="2295525"/>
          <p14:tracePt t="733139" x="2946400" y="2312988"/>
          <p14:tracePt t="733152" x="2759075" y="2330450"/>
          <p14:tracePt t="733170" x="2544763" y="2330450"/>
          <p14:tracePt t="733185" x="2330450" y="2330450"/>
          <p14:tracePt t="733202" x="1857375" y="2366963"/>
          <p14:tracePt t="733218" x="1643063" y="2393950"/>
          <p14:tracePt t="733235" x="1446213" y="2411413"/>
          <p14:tracePt t="733252" x="1196975" y="2517775"/>
          <p14:tracePt t="733267" x="1133475" y="2544763"/>
          <p14:tracePt t="733285" x="1098550" y="2571750"/>
          <p14:tracePt t="733320" x="1116013" y="2544763"/>
          <p14:tracePt t="733333" x="1231900" y="2482850"/>
          <p14:tracePt t="733350" x="1384300" y="2366963"/>
          <p14:tracePt t="733367" x="1517650" y="2268538"/>
          <p14:tracePt t="733384" x="1687513" y="2152650"/>
          <p14:tracePt t="733400" x="1714500" y="2135188"/>
          <p14:tracePt t="733417" x="1731963" y="2125663"/>
          <p14:tracePt t="733451" x="1731963" y="2152650"/>
          <p14:tracePt t="733468" x="1598613" y="2339975"/>
          <p14:tracePt t="733485" x="1500188" y="2492375"/>
          <p14:tracePt t="733501" x="1428750" y="2581275"/>
          <p14:tracePt t="733518" x="1393825" y="2635250"/>
          <p14:tracePt t="733535" x="1384300" y="2635250"/>
          <p14:tracePt t="733568" x="1384300" y="2616200"/>
          <p14:tracePt t="733585" x="1419225" y="2544763"/>
          <p14:tracePt t="733601" x="1536700" y="2384425"/>
          <p14:tracePt t="733618" x="1803400" y="2135188"/>
          <p14:tracePt t="733635" x="1911350" y="2027238"/>
          <p14:tracePt t="733652" x="2000250" y="1946275"/>
          <p14:tracePt t="733669" x="2017713" y="1938338"/>
          <p14:tracePt t="733685" x="2027238" y="1938338"/>
          <p14:tracePt t="733713" x="2009775" y="1992313"/>
          <p14:tracePt t="733726" x="1946275" y="2071688"/>
          <p14:tracePt t="733739" x="1874838" y="2160588"/>
          <p14:tracePt t="733752" x="1822450" y="2241550"/>
          <p14:tracePt t="733768" x="1785938" y="2268538"/>
          <p14:tracePt t="733786" x="1758950" y="2295525"/>
          <p14:tracePt t="733823" x="1812925" y="2241550"/>
          <p14:tracePt t="733834" x="1965325" y="2152650"/>
          <p14:tracePt t="733847" x="2098675" y="2036763"/>
          <p14:tracePt t="733858" x="2205038" y="1946275"/>
          <p14:tracePt t="733870" x="2251075" y="1901825"/>
          <p14:tracePt t="733884" x="2259013" y="1893888"/>
          <p14:tracePt t="733901" x="2268538" y="1884363"/>
          <p14:tracePt t="733919" x="2268538" y="1911350"/>
          <p14:tracePt t="733934" x="2205038" y="1992313"/>
          <p14:tracePt t="733950" x="2089150" y="2116138"/>
          <p14:tracePt t="733967" x="1955800" y="2232025"/>
          <p14:tracePt t="733984" x="1812925" y="2330450"/>
          <p14:tracePt t="734000" x="1803400" y="2339975"/>
          <p14:tracePt t="734018" x="1785938" y="2349500"/>
          <p14:tracePt t="734041" x="1803400" y="2339975"/>
          <p14:tracePt t="734054" x="1866900" y="2278063"/>
          <p14:tracePt t="734068" x="1946275" y="2224088"/>
          <p14:tracePt t="734085" x="1990725" y="2197100"/>
          <p14:tracePt t="734102" x="2009775" y="2187575"/>
          <p14:tracePt t="734118" x="2017713" y="2179638"/>
          <p14:tracePt t="734154" x="1955800" y="2278063"/>
          <p14:tracePt t="734166" x="1866900" y="2393950"/>
          <p14:tracePt t="734178" x="1776413" y="2482850"/>
          <p14:tracePt t="734190" x="1741488" y="2509838"/>
          <p14:tracePt t="734203" x="1731963" y="2517775"/>
          <p14:tracePt t="734217" x="1724025" y="2527300"/>
          <p14:tracePt t="734252" x="1751013" y="2500313"/>
          <p14:tracePt t="734264" x="1830388" y="2428875"/>
          <p14:tracePt t="734278" x="1901825" y="2339975"/>
          <p14:tracePt t="734290" x="1965325" y="2295525"/>
          <p14:tracePt t="734303" x="1973263" y="2286000"/>
          <p14:tracePt t="734318" x="1982788" y="2278063"/>
          <p14:tracePt t="734362" x="1973263" y="2278063"/>
          <p14:tracePt t="734375" x="1938338" y="2312988"/>
          <p14:tracePt t="734388" x="1893888" y="2357438"/>
          <p14:tracePt t="734401" x="1884363" y="2366963"/>
          <p14:tracePt t="734418" x="1874838" y="2374900"/>
          <p14:tracePt t="734434" x="1866900" y="2374900"/>
          <p14:tracePt t="734472" x="1884363" y="2366963"/>
          <p14:tracePt t="734484" x="1946275" y="2330450"/>
          <p14:tracePt t="734496" x="1982788" y="2303463"/>
          <p14:tracePt t="734509" x="2000250" y="2286000"/>
          <p14:tracePt t="734521" x="2009775" y="2286000"/>
          <p14:tracePt t="734534" x="2017713" y="2286000"/>
          <p14:tracePt t="734583" x="2017713" y="2322513"/>
          <p14:tracePt t="734596" x="1973263" y="2357438"/>
          <p14:tracePt t="734608" x="1946275" y="2384425"/>
          <p14:tracePt t="734620" x="1919288" y="2411413"/>
          <p14:tracePt t="734634" x="1911350" y="2420938"/>
          <p14:tracePt t="734692" x="1919288" y="2393950"/>
          <p14:tracePt t="734703" x="1955800" y="2357438"/>
          <p14:tracePt t="734718" x="1982788" y="2330450"/>
          <p14:tracePt t="734734" x="2009775" y="2303463"/>
          <p14:tracePt t="734750" x="2017713" y="2295525"/>
          <p14:tracePt t="734810" x="2017713" y="2322513"/>
          <p14:tracePt t="734822" x="1973263" y="2349500"/>
          <p14:tracePt t="734834" x="1965325" y="2366963"/>
          <p14:tracePt t="734847" x="1955800" y="2366963"/>
          <p14:tracePt t="734859" x="1946275" y="2374900"/>
          <p14:tracePt t="734907" x="1955800" y="2366963"/>
          <p14:tracePt t="734919" x="2000250" y="2339975"/>
          <p14:tracePt t="734931" x="2009775" y="2312988"/>
          <p14:tracePt t="734944" x="2017713" y="2303463"/>
          <p14:tracePt t="735017" x="2009775" y="2322513"/>
          <p14:tracePt t="735029" x="1982788" y="2339975"/>
          <p14:tracePt t="735041" x="1973263" y="2349500"/>
          <p14:tracePt t="735053" x="1965325" y="2357438"/>
          <p14:tracePt t="735067" x="1955800" y="2357438"/>
          <p14:tracePt t="735084" x="1955800" y="2366963"/>
          <p14:tracePt t="735100" x="1946275" y="2366963"/>
          <p14:tracePt t="735118" x="1938338" y="2393950"/>
          <p14:tracePt t="735136" x="1911350" y="2428875"/>
          <p14:tracePt t="735151" x="1857375" y="2492375"/>
          <p14:tracePt t="735168" x="1830388" y="2517775"/>
          <p14:tracePt t="735184" x="1822450" y="2527300"/>
          <p14:tracePt t="735201" x="1785938" y="2544763"/>
          <p14:tracePt t="735218" x="1776413" y="2544763"/>
          <p14:tracePt t="735234" x="1768475" y="2563813"/>
          <p14:tracePt t="735271" x="1758950" y="2563813"/>
          <p14:tracePt t="735451" x="1758950" y="2571750"/>
          <p14:tracePt t="735463" x="1751013" y="2589213"/>
          <p14:tracePt t="735476" x="1724025" y="2608263"/>
          <p14:tracePt t="735488" x="1697038" y="2625725"/>
          <p14:tracePt t="735504" x="1660525" y="2652713"/>
          <p14:tracePt t="735518" x="1616075" y="2670175"/>
          <p14:tracePt t="735534" x="1509713" y="2714625"/>
          <p14:tracePt t="735551" x="1465263" y="2714625"/>
          <p14:tracePt t="735568" x="1428750" y="2724150"/>
          <p14:tracePt t="735584" x="1401763" y="2724150"/>
          <p14:tracePt t="735601" x="1374775" y="2724150"/>
          <p14:tracePt t="735636" x="1366838" y="2732088"/>
          <p14:tracePt t="735651" x="1366838" y="2741613"/>
          <p14:tracePt t="735667" x="1366838" y="2795588"/>
          <p14:tracePt t="735685" x="1384300" y="2982913"/>
          <p14:tracePt t="735701" x="1411288" y="3044825"/>
          <p14:tracePt t="735718" x="1428750" y="3081338"/>
          <p14:tracePt t="735734" x="1482725" y="3135313"/>
          <p14:tracePt t="735751" x="1517650" y="3143250"/>
          <p14:tracePt t="735767" x="1571625" y="3160713"/>
          <p14:tracePt t="735784" x="1704975" y="3179763"/>
          <p14:tracePt t="735801" x="1724025" y="3179763"/>
          <p14:tracePt t="735820" x="1758950" y="3179763"/>
          <p14:tracePt t="735835" x="1768475" y="3179763"/>
          <p14:tracePt t="735869" x="1768475" y="3152775"/>
          <p14:tracePt t="735902" x="1768475" y="3143250"/>
          <p14:tracePt t="735919" x="1724025" y="3108325"/>
          <p14:tracePt t="735934" x="1670050" y="3081338"/>
          <p14:tracePt t="735951" x="1482725" y="3000375"/>
          <p14:tracePt t="735968" x="1357313" y="2965450"/>
          <p14:tracePt t="735984" x="1250950" y="2946400"/>
          <p14:tracePt t="736000" x="1196975" y="2946400"/>
          <p14:tracePt t="736019" x="1179513" y="2946400"/>
          <p14:tracePt t="736035" x="1169988" y="2946400"/>
          <p14:tracePt t="736111" x="1187450" y="2946400"/>
          <p14:tracePt t="736122" x="1196975" y="2946400"/>
          <p14:tracePt t="736145" x="1214438" y="2946400"/>
          <p14:tracePt t="736158" x="1258888" y="2946400"/>
          <p14:tracePt t="736170" x="1312863" y="2946400"/>
          <p14:tracePt t="736184" x="1384300" y="2946400"/>
          <p14:tracePt t="736201" x="1544638" y="2946400"/>
          <p14:tracePt t="736218" x="1758950" y="2938463"/>
          <p14:tracePt t="736234" x="2312988" y="2830513"/>
          <p14:tracePt t="736251" x="2679700" y="2786063"/>
          <p14:tracePt t="736268" x="3179763" y="2724150"/>
          <p14:tracePt t="736284" x="3983038" y="2679700"/>
          <p14:tracePt t="736301" x="4241800" y="2679700"/>
          <p14:tracePt t="736318" x="4652963" y="2687638"/>
          <p14:tracePt t="736568" x="4911725" y="2706688"/>
          <p14:tracePt t="736581" x="5251450" y="2778125"/>
          <p14:tracePt t="736594" x="5599113" y="2874963"/>
          <p14:tracePt t="736607" x="5992813" y="3000375"/>
          <p14:tracePt t="736618" x="6286500" y="3098800"/>
          <p14:tracePt t="736634" x="6510338" y="3152775"/>
          <p14:tracePt t="736651" x="6697663" y="3197225"/>
          <p14:tracePt t="736667" x="7037388" y="3232150"/>
          <p14:tracePt t="736684" x="7180263" y="3232150"/>
          <p14:tracePt t="736701" x="7304088" y="3232150"/>
          <p14:tracePt t="736717" x="7493000" y="3232150"/>
          <p14:tracePt t="736734" x="7537450" y="3232150"/>
          <p14:tracePt t="736751" x="7564438" y="3214688"/>
          <p14:tracePt t="736767" x="7564438" y="3206750"/>
          <p14:tracePt t="736784" x="7572375" y="3206750"/>
          <p14:tracePt t="736884" x="7564438" y="3197225"/>
          <p14:tracePt t="736909" x="7554913" y="3160713"/>
          <p14:tracePt t="736921" x="7537450" y="3125788"/>
          <p14:tracePt t="736935" x="7537450" y="3098800"/>
          <p14:tracePt t="736952" x="7527925" y="3063875"/>
          <p14:tracePt t="736969" x="7527925" y="2982913"/>
          <p14:tracePt t="736985" x="7527925" y="2928938"/>
          <p14:tracePt t="737002" x="7527925" y="2911475"/>
          <p14:tracePt t="737019" x="7527925" y="2867025"/>
          <p14:tracePt t="737035" x="7527925" y="2849563"/>
          <p14:tracePt t="737068" x="7527925" y="2840038"/>
          <p14:tracePt t="737089" x="7527925" y="2830513"/>
          <p14:tracePt t="737101" x="7500938" y="2786063"/>
          <p14:tracePt t="737118" x="7473950" y="2741613"/>
          <p14:tracePt t="737134" x="7466013" y="2706688"/>
          <p14:tracePt t="737151" x="7446963" y="2697163"/>
          <p14:tracePt t="737168" x="7439025" y="2697163"/>
          <p14:tracePt t="737184" x="7402513" y="2697163"/>
          <p14:tracePt t="737200" x="7358063" y="2724150"/>
          <p14:tracePt t="737217" x="7331075" y="2759075"/>
          <p14:tracePt t="737234" x="7278688" y="2813050"/>
          <p14:tracePt t="737251" x="7269163" y="2822575"/>
          <p14:tracePt t="737268" x="7269163" y="2830513"/>
          <p14:tracePt t="737354" x="7304088" y="2830513"/>
          <p14:tracePt t="737366" x="7367588" y="2786063"/>
          <p14:tracePt t="737378" x="7446963" y="2714625"/>
          <p14:tracePt t="737394" x="7518400" y="2652713"/>
          <p14:tracePt t="737405" x="7545388" y="2616200"/>
          <p14:tracePt t="737420" x="7554913" y="2608263"/>
          <p14:tracePt t="737434" x="7564438" y="2589213"/>
          <p14:tracePt t="737491" x="7545388" y="2616200"/>
          <p14:tracePt t="737503" x="7500938" y="2697163"/>
          <p14:tracePt t="737515" x="7439025" y="2759075"/>
          <p14:tracePt t="737527" x="7394575" y="2803525"/>
          <p14:tracePt t="737541" x="7367588" y="2830513"/>
          <p14:tracePt t="737555" x="7358063" y="2830513"/>
          <p14:tracePt t="737569" x="7358063" y="2840038"/>
          <p14:tracePt t="737629" x="7385050" y="2813050"/>
          <p14:tracePt t="737641" x="7429500" y="2732088"/>
          <p14:tracePt t="737653" x="7483475" y="2670175"/>
          <p14:tracePt t="737667" x="7510463" y="2616200"/>
          <p14:tracePt t="737684" x="7537450" y="2589213"/>
          <p14:tracePt t="737701" x="7545388" y="2581275"/>
          <p14:tracePt t="737718" x="7554913" y="2571750"/>
          <p14:tracePt t="737778" x="7554913" y="2608263"/>
          <p14:tracePt t="737790" x="7537450" y="2660650"/>
          <p14:tracePt t="737803" x="7510463" y="2741613"/>
          <p14:tracePt t="737819" x="7493000" y="2768600"/>
          <p14:tracePt t="737835" x="7483475" y="2786063"/>
          <p14:tracePt t="737852" x="7473950" y="2803525"/>
          <p14:tracePt t="737912" x="7483475" y="2759075"/>
          <p14:tracePt t="737925" x="7518400" y="2679700"/>
          <p14:tracePt t="737937" x="7589838" y="2589213"/>
          <p14:tracePt t="737952" x="7635875" y="2527300"/>
          <p14:tracePt t="737969" x="7661275" y="2492375"/>
          <p14:tracePt t="737985" x="7680325" y="2473325"/>
          <p14:tracePt t="738035" x="7661275" y="2517775"/>
          <p14:tracePt t="738047" x="7616825" y="2608263"/>
          <p14:tracePt t="738059" x="7545388" y="2687638"/>
          <p14:tracePt t="738071" x="7518400" y="2751138"/>
          <p14:tracePt t="738085" x="7493000" y="2759075"/>
          <p14:tracePt t="738102" x="7483475" y="2786063"/>
          <p14:tracePt t="738297" x="7473950" y="2786063"/>
          <p14:tracePt t="738321" x="7473950" y="2795588"/>
          <p14:tracePt t="738346" x="7466013" y="2795588"/>
          <p14:tracePt t="738397" x="7446963" y="2795588"/>
          <p14:tracePt t="738435" x="7429500" y="2795588"/>
          <p14:tracePt t="738449" x="7394575" y="2813050"/>
          <p14:tracePt t="738461" x="7313613" y="2822575"/>
          <p14:tracePt t="738473" x="7081838" y="2840038"/>
          <p14:tracePt t="738487" x="6751638" y="2867025"/>
          <p14:tracePt t="738502" x="6215063" y="2867025"/>
          <p14:tracePt t="738519" x="5616575" y="2849563"/>
          <p14:tracePt t="738536" x="4268788" y="2687638"/>
          <p14:tracePt t="738552" x="3714750" y="2635250"/>
          <p14:tracePt t="738569" x="3313113" y="2608263"/>
          <p14:tracePt t="738585" x="3098800" y="2608263"/>
          <p14:tracePt t="738819" x="2938463" y="2608263"/>
          <p14:tracePt t="738831" x="2697163" y="2616200"/>
          <p14:tracePt t="738842" x="2401888" y="2635250"/>
          <p14:tracePt t="738854" x="1965325" y="2635250"/>
          <p14:tracePt t="738868" x="1500188" y="2589213"/>
          <p14:tracePt t="738885" x="1081088" y="2509838"/>
          <p14:tracePt t="738901" x="758825" y="2465388"/>
          <p14:tracePt t="738918" x="401638" y="2428875"/>
          <p14:tracePt t="738934" x="347663" y="2428875"/>
          <p14:tracePt t="738951" x="322263" y="2420938"/>
          <p14:tracePt t="738999" x="339725" y="2420938"/>
          <p14:tracePt t="739011" x="393700" y="2420938"/>
          <p14:tracePt t="739025" x="465138" y="2420938"/>
          <p14:tracePt t="739038" x="561975" y="2446338"/>
          <p14:tracePt t="739052" x="625475" y="2473325"/>
          <p14:tracePt t="739069" x="660400" y="2492375"/>
          <p14:tracePt t="739086" x="696913" y="2500313"/>
          <p14:tracePt t="739102" x="704850" y="2500313"/>
          <p14:tracePt t="739196" x="704850" y="2492375"/>
          <p14:tracePt t="739221" x="704850" y="2473325"/>
          <p14:tracePt t="739234" x="696913" y="2473325"/>
          <p14:tracePt t="739246" x="687388" y="2465388"/>
          <p14:tracePt t="739258" x="669925" y="2465388"/>
          <p14:tracePt t="739270" x="642938" y="2465388"/>
          <p14:tracePt t="739285" x="633413" y="2465388"/>
          <p14:tracePt t="739307" x="633413" y="2482850"/>
          <p14:tracePt t="739321" x="633413" y="2492375"/>
          <p14:tracePt t="739336" x="633413" y="2500313"/>
          <p14:tracePt t="739355" x="633413" y="2509838"/>
          <p14:tracePt t="739381" x="633413" y="2536825"/>
          <p14:tracePt t="739393" x="652463" y="2571750"/>
          <p14:tracePt t="739405" x="660400" y="2608263"/>
          <p14:tracePt t="739418" x="669925" y="2635250"/>
          <p14:tracePt t="739435" x="687388" y="2635250"/>
          <p14:tracePt t="739451" x="696913" y="2643188"/>
          <p14:tracePt t="739468" x="723900" y="2643188"/>
          <p14:tracePt t="739484" x="768350" y="2625725"/>
          <p14:tracePt t="739501" x="803275" y="2589213"/>
          <p14:tracePt t="739503" x="830263" y="2563813"/>
          <p14:tracePt t="739518" x="857250" y="2544763"/>
          <p14:tracePt t="739536" x="857250" y="2527300"/>
          <p14:tracePt t="739554" x="857250" y="2517775"/>
          <p14:tracePt t="739590" x="847725" y="2517775"/>
          <p14:tracePt t="739602" x="812800" y="2500313"/>
          <p14:tracePt t="739614" x="758825" y="2500313"/>
          <p14:tracePt t="739626" x="704850" y="2500313"/>
          <p14:tracePt t="739638" x="652463" y="2500313"/>
          <p14:tracePt t="739652" x="625475" y="2509838"/>
          <p14:tracePt t="739669" x="615950" y="2517775"/>
          <p14:tracePt t="739687" x="608013" y="2527300"/>
          <p14:tracePt t="739702" x="608013" y="2536825"/>
          <p14:tracePt t="739718" x="608013" y="2544763"/>
          <p14:tracePt t="739736" x="608013" y="2554288"/>
          <p14:tracePt t="739751" x="608013" y="2589213"/>
          <p14:tracePt t="739768" x="608013" y="2635250"/>
          <p14:tracePt t="739784" x="608013" y="2679700"/>
          <p14:tracePt t="739801" x="615950" y="2687638"/>
          <p14:tracePt t="739819" x="642938" y="2706688"/>
          <p14:tracePt t="739836" x="652463" y="2706688"/>
          <p14:tracePt t="739852" x="669925" y="2706688"/>
          <p14:tracePt t="739869" x="714375" y="2706688"/>
          <p14:tracePt t="739886" x="758825" y="2679700"/>
          <p14:tracePt t="739902" x="884238" y="2544763"/>
          <p14:tracePt t="739918" x="955675" y="2465388"/>
          <p14:tracePt t="739935" x="982663" y="2401888"/>
          <p14:tracePt t="739952" x="1000125" y="2339975"/>
          <p14:tracePt t="739969" x="990600" y="2330450"/>
          <p14:tracePt t="739987" x="946150" y="2330450"/>
          <p14:tracePt t="740003" x="893763" y="2330450"/>
          <p14:tracePt t="740019" x="822325" y="2339975"/>
          <p14:tracePt t="740036" x="615950" y="2446338"/>
          <p14:tracePt t="740051" x="509588" y="2517775"/>
          <p14:tracePt t="740068" x="419100" y="2581275"/>
          <p14:tracePt t="740085" x="384175" y="2635250"/>
          <p14:tracePt t="740118" x="384175" y="2643188"/>
          <p14:tracePt t="740144" x="411163" y="2670175"/>
          <p14:tracePt t="740158" x="446088" y="2697163"/>
          <p14:tracePt t="740170" x="500063" y="2724150"/>
          <p14:tracePt t="740184" x="581025" y="2741613"/>
          <p14:tracePt t="740202" x="615950" y="2751138"/>
          <p14:tracePt t="740219" x="660400" y="2751138"/>
          <p14:tracePt t="740237" x="741363" y="2732088"/>
          <p14:tracePt t="740252" x="776288" y="2687638"/>
          <p14:tracePt t="740269" x="803275" y="2652713"/>
          <p14:tracePt t="740285" x="822325" y="2598738"/>
          <p14:tracePt t="740302" x="822325" y="2589213"/>
          <p14:tracePt t="740320" x="812800" y="2571750"/>
          <p14:tracePt t="740336" x="758825" y="2527300"/>
          <p14:tracePt t="740352" x="696913" y="2492375"/>
          <p14:tracePt t="740369" x="642938" y="2465388"/>
          <p14:tracePt t="740386" x="588963" y="2455863"/>
          <p14:tracePt t="740402" x="581025" y="2455863"/>
          <p14:tracePt t="740420" x="571500" y="2455863"/>
          <p14:tracePt t="740435" x="561975" y="2455863"/>
          <p14:tracePt t="740452" x="544513" y="2473325"/>
          <p14:tracePt t="740469" x="544513" y="2509838"/>
          <p14:tracePt t="740485" x="544513" y="2544763"/>
          <p14:tracePt t="740502" x="544513" y="2571750"/>
          <p14:tracePt t="740504" x="544513" y="2608263"/>
          <p14:tracePt t="740520" x="544513" y="2643188"/>
          <p14:tracePt t="740535" x="544513" y="2670175"/>
          <p14:tracePt t="740552" x="544513" y="2687638"/>
          <p14:tracePt t="740568" x="581025" y="2732088"/>
          <p14:tracePt t="740585" x="588963" y="2741613"/>
          <p14:tracePt t="740603" x="660400" y="2751138"/>
          <p14:tracePt t="740618" x="714375" y="2751138"/>
          <p14:tracePt t="740635" x="785813" y="2741613"/>
          <p14:tracePt t="740652" x="911225" y="2635250"/>
          <p14:tracePt t="740668" x="973138" y="2571750"/>
          <p14:tracePt t="740685" x="1000125" y="2544763"/>
          <p14:tracePt t="740702" x="1000125" y="2492375"/>
          <p14:tracePt t="740718" x="1000125" y="2482850"/>
          <p14:tracePt t="740736" x="973138" y="2465388"/>
          <p14:tracePt t="740752" x="901700" y="2428875"/>
          <p14:tracePt t="740768" x="803275" y="2411413"/>
          <p14:tracePt t="740785" x="687388" y="2411413"/>
          <p14:tracePt t="740802" x="652463" y="2420938"/>
          <p14:tracePt t="740820" x="625475" y="2438400"/>
          <p14:tracePt t="740835" x="615950" y="2446338"/>
          <p14:tracePt t="740870" x="615950" y="2492375"/>
          <p14:tracePt t="740885" x="615950" y="2544763"/>
          <p14:tracePt t="740903" x="615950" y="2589213"/>
          <p14:tracePt t="740918" x="642938" y="2670175"/>
          <p14:tracePt t="740935" x="652463" y="2679700"/>
          <p14:tracePt t="740951" x="669925" y="2697163"/>
          <p14:tracePt t="740968" x="714375" y="2697163"/>
          <p14:tracePt t="740985" x="768350" y="2697163"/>
          <p14:tracePt t="741001" x="884238" y="2635250"/>
          <p14:tracePt t="741018" x="965200" y="2581275"/>
          <p14:tracePt t="741035" x="1009650" y="2554288"/>
          <p14:tracePt t="741052" x="1017588" y="2517775"/>
          <p14:tracePt t="741068" x="1017588" y="2509838"/>
          <p14:tracePt t="741084" x="1017588" y="2500313"/>
          <p14:tracePt t="741102" x="938213" y="2446338"/>
          <p14:tracePt t="741118" x="847725" y="2438400"/>
          <p14:tracePt t="741135" x="795338" y="2420938"/>
          <p14:tracePt t="741151" x="731838" y="2420938"/>
          <p14:tracePt t="741168" x="723900" y="2420938"/>
          <p14:tracePt t="741185" x="714375" y="2428875"/>
          <p14:tracePt t="741201" x="714375" y="2455863"/>
          <p14:tracePt t="741219" x="714375" y="2465388"/>
          <p14:tracePt t="741238" x="714375" y="2554288"/>
          <p14:tracePt t="741253" x="714375" y="2608263"/>
          <p14:tracePt t="741269" x="714375" y="2643188"/>
          <p14:tracePt t="741286" x="714375" y="2706688"/>
          <p14:tracePt t="741302" x="723900" y="2714625"/>
          <p14:tracePt t="741319" x="723900" y="2724150"/>
          <p14:tracePt t="741336" x="768350" y="2724150"/>
          <p14:tracePt t="741352" x="822325" y="2724150"/>
          <p14:tracePt t="741369" x="874713" y="2724150"/>
          <p14:tracePt t="741386" x="973138" y="2679700"/>
          <p14:tracePt t="741402" x="1000125" y="2652713"/>
          <p14:tracePt t="741421" x="1036638" y="2571750"/>
          <p14:tracePt t="741436" x="1036638" y="2500313"/>
          <p14:tracePt t="741453" x="1027113" y="2420938"/>
          <p14:tracePt t="741471" x="946150" y="2357438"/>
          <p14:tracePt t="741486" x="874713" y="2339975"/>
          <p14:tracePt t="741503" x="822325" y="2322513"/>
          <p14:tracePt t="741519" x="723900" y="2330450"/>
          <p14:tracePt t="741536" x="704850" y="2339975"/>
          <p14:tracePt t="741552" x="696913" y="2349500"/>
          <p14:tracePt t="741568" x="679450" y="2374900"/>
          <p14:tracePt t="741602" x="687388" y="2384425"/>
          <p14:tracePt t="741618" x="687388" y="2393950"/>
          <p14:tracePt t="741635" x="696913" y="2401888"/>
          <p14:tracePt t="741651" x="723900" y="2428875"/>
          <p14:tracePt t="741668" x="768350" y="2455863"/>
          <p14:tracePt t="741685" x="839788" y="2465388"/>
          <p14:tracePt t="741701" x="1152525" y="2455863"/>
          <p14:tracePt t="741719" x="1347788" y="2420938"/>
          <p14:tracePt t="741736" x="1714500" y="2322513"/>
          <p14:tracePt t="741752" x="1839913" y="2286000"/>
          <p14:tracePt t="741770" x="1919288" y="2251075"/>
          <p14:tracePt t="741786" x="2009775" y="2179638"/>
          <p14:tracePt t="741802" x="2027238" y="2152650"/>
          <p14:tracePt t="741821" x="2098675" y="2089150"/>
          <p14:tracePt t="741836" x="2125663" y="2063750"/>
          <p14:tracePt t="741852" x="2133600" y="2054225"/>
          <p14:tracePt t="741870" x="2143125" y="2044700"/>
          <p14:tracePt t="741906" x="2143125" y="2071688"/>
          <p14:tracePt t="741921" x="2098675" y="2143125"/>
          <p14:tracePt t="741935" x="2027238" y="2251075"/>
          <p14:tracePt t="741952" x="1901825" y="2420938"/>
          <p14:tracePt t="741968" x="1866900" y="2465388"/>
          <p14:tracePt t="741985" x="1847850" y="2473325"/>
          <p14:tracePt t="742001" x="1830388" y="2482850"/>
          <p14:tracePt t="742048" x="1830388" y="2465388"/>
          <p14:tracePt t="742060" x="1874838" y="2401888"/>
          <p14:tracePt t="742072" x="1928813" y="2339975"/>
          <p14:tracePt t="742085" x="1965325" y="2295525"/>
          <p14:tracePt t="742101" x="1990725" y="2286000"/>
          <p14:tracePt t="742118" x="2000250" y="2278063"/>
          <p14:tracePt t="742135" x="2009775" y="2278063"/>
          <p14:tracePt t="742169" x="2009775" y="2303463"/>
          <p14:tracePt t="742181" x="1946275" y="2401888"/>
          <p14:tracePt t="742193" x="1884363" y="2446338"/>
          <p14:tracePt t="742204" x="1857375" y="2482850"/>
          <p14:tracePt t="742218" x="1830388" y="2509838"/>
          <p14:tracePt t="742278" x="1857375" y="2455863"/>
          <p14:tracePt t="742289" x="1928813" y="2374900"/>
          <p14:tracePt t="742300" x="1973263" y="2330450"/>
          <p14:tracePt t="742314" x="1990725" y="2303463"/>
          <p14:tracePt t="742327" x="2009775" y="2303463"/>
          <p14:tracePt t="742339" x="2017713" y="2295525"/>
          <p14:tracePt t="742391" x="2000250" y="2330450"/>
          <p14:tracePt t="742403" x="1919288" y="2428875"/>
          <p14:tracePt t="742415" x="1847850" y="2517775"/>
          <p14:tracePt t="742429" x="1822450" y="2544763"/>
          <p14:tracePt t="742441" x="1812925" y="2554288"/>
          <p14:tracePt t="742454" x="1803400" y="2554288"/>
          <p14:tracePt t="742478" x="1822450" y="2509838"/>
          <p14:tracePt t="742490" x="1911350" y="2401888"/>
          <p14:tracePt t="742506" x="1973263" y="2339975"/>
          <p14:tracePt t="742519" x="2036763" y="2286000"/>
          <p14:tracePt t="742536" x="2062163" y="2268538"/>
          <p14:tracePt t="742553" x="2071688" y="2251075"/>
          <p14:tracePt t="742588" x="2071688" y="2268538"/>
          <p14:tracePt t="742603" x="2036763" y="2349500"/>
          <p14:tracePt t="742619" x="1973263" y="2411413"/>
          <p14:tracePt t="742637" x="1928813" y="2446338"/>
          <p14:tracePt t="742652" x="1911350" y="2473325"/>
          <p14:tracePt t="742709" x="1911350" y="2455863"/>
          <p14:tracePt t="742721" x="1946275" y="2411413"/>
          <p14:tracePt t="742732" x="1990725" y="2384425"/>
          <p14:tracePt t="742744" x="2017713" y="2357438"/>
          <p14:tracePt t="742756" x="2036763" y="2339975"/>
          <p14:tracePt t="742781" x="2036763" y="2330450"/>
          <p14:tracePt t="742819" x="2036763" y="2349500"/>
          <p14:tracePt t="742830" x="2027238" y="2374900"/>
          <p14:tracePt t="742842" x="1982788" y="2428875"/>
          <p14:tracePt t="742854" x="1955800" y="2455863"/>
          <p14:tracePt t="742868" x="1946275" y="2465388"/>
          <p14:tracePt t="742885" x="1938338" y="2473325"/>
          <p14:tracePt t="742926" x="1938338" y="2465388"/>
          <p14:tracePt t="742938" x="1946275" y="2455863"/>
          <p14:tracePt t="742950" x="1955800" y="2446338"/>
          <p14:tracePt t="742962" x="1965325" y="2446338"/>
          <p14:tracePt t="743265" x="2098675" y="2401888"/>
          <p14:tracePt t="743277" x="2339975" y="2339975"/>
          <p14:tracePt t="743291" x="2741613" y="2295525"/>
          <p14:tracePt t="743303" x="3295650" y="2232025"/>
          <p14:tracePt t="743318" x="3840163" y="2206625"/>
          <p14:tracePt t="743335" x="4241800" y="2179638"/>
          <p14:tracePt t="743352" x="4697413" y="2179638"/>
          <p14:tracePt t="743368" x="4840288" y="2187575"/>
          <p14:tracePt t="743385" x="5010150" y="2206625"/>
          <p14:tracePt t="743403" x="5180013" y="2251075"/>
          <p14:tracePt t="743633" x="5349875" y="2251075"/>
          <p14:tracePt t="743645" x="5537200" y="2251075"/>
          <p14:tracePt t="743658" x="5751513" y="2251075"/>
          <p14:tracePt t="743672" x="5965825" y="2286000"/>
          <p14:tracePt t="743686" x="6161088" y="2303463"/>
          <p14:tracePt t="743703" x="6303963" y="2322513"/>
          <p14:tracePt t="743722" x="6661150" y="2322513"/>
          <p14:tracePt t="743736" x="6875463" y="2322513"/>
          <p14:tracePt t="743753" x="7089775" y="2366963"/>
          <p14:tracePt t="743770" x="7402513" y="2401888"/>
          <p14:tracePt t="743786" x="7500938" y="2420938"/>
          <p14:tracePt t="743804" x="7599363" y="2446338"/>
          <p14:tracePt t="743819" x="7635875" y="2473325"/>
          <p14:tracePt t="744126" x="7715250" y="2420938"/>
          <p14:tracePt t="744139" x="7804150" y="2303463"/>
          <p14:tracePt t="744152" x="7875588" y="2224088"/>
          <p14:tracePt t="744169" x="7912100" y="2143125"/>
          <p14:tracePt t="744185" x="7921625" y="2116138"/>
          <p14:tracePt t="744202" x="7929563" y="2098675"/>
          <p14:tracePt t="744235" x="7831138" y="2160588"/>
          <p14:tracePt t="744252" x="7751763" y="2241550"/>
          <p14:tracePt t="744272" x="7616825" y="2374900"/>
          <p14:tracePt t="744286" x="7581900" y="2401888"/>
          <p14:tracePt t="744303" x="7564438" y="2411413"/>
          <p14:tracePt t="744319" x="7554913" y="2420938"/>
          <p14:tracePt t="744381" x="7564438" y="2411413"/>
          <p14:tracePt t="744392" x="7589838" y="2366963"/>
          <p14:tracePt t="744405" x="7626350" y="2312988"/>
          <p14:tracePt t="744419" x="7670800" y="2268538"/>
          <p14:tracePt t="744436" x="7715250" y="2241550"/>
          <p14:tracePt t="744452" x="7724775" y="2224088"/>
          <p14:tracePt t="744487" x="7724775" y="2251075"/>
          <p14:tracePt t="744502" x="7697788" y="2322513"/>
          <p14:tracePt t="744519" x="7635875" y="2411413"/>
          <p14:tracePt t="744535" x="7564438" y="2492375"/>
          <p14:tracePt t="744552" x="7473950" y="2581275"/>
          <p14:tracePt t="744569" x="7466013" y="2581275"/>
          <p14:tracePt t="744586" x="7466013" y="2589213"/>
          <p14:tracePt t="744625" x="7466013" y="2571750"/>
          <p14:tracePt t="744638" x="7510463" y="2527300"/>
          <p14:tracePt t="744652" x="7572375" y="2446338"/>
          <p14:tracePt t="744669" x="7643813" y="2357438"/>
          <p14:tracePt t="744685" x="7688263" y="2295525"/>
          <p14:tracePt t="744702" x="7724775" y="2259013"/>
          <p14:tracePt t="744747" x="7707313" y="2312988"/>
          <p14:tracePt t="744758" x="7635875" y="2420938"/>
          <p14:tracePt t="744770" x="7545388" y="2554288"/>
          <p14:tracePt t="744786" x="7456488" y="2660650"/>
          <p14:tracePt t="744803" x="7412038" y="2706688"/>
          <p14:tracePt t="744820" x="7375525" y="2732088"/>
          <p14:tracePt t="744867" x="7412038" y="2670175"/>
          <p14:tracePt t="744879" x="7473950" y="2581275"/>
          <p14:tracePt t="744891" x="7564438" y="2517775"/>
          <p14:tracePt t="744904" x="7599363" y="2473325"/>
          <p14:tracePt t="744920" x="7643813" y="2446338"/>
          <p14:tracePt t="744936" x="7653338" y="2438400"/>
          <p14:tracePt t="744975" x="7653338" y="2446338"/>
          <p14:tracePt t="744988" x="7616825" y="2492375"/>
          <p14:tracePt t="744999" x="7581900" y="2536825"/>
          <p14:tracePt t="745011" x="7554913" y="2554288"/>
          <p14:tracePt t="745023" x="7545388" y="2571750"/>
          <p14:tracePt t="745036" x="7537450" y="2571750"/>
          <p14:tracePt t="745084" x="7537450" y="2563813"/>
          <p14:tracePt t="745096" x="7537450" y="2554288"/>
          <p14:tracePt t="745107" x="7554913" y="2517775"/>
          <p14:tracePt t="745120" x="7581900" y="2500313"/>
          <p14:tracePt t="745135" x="7589838" y="2482850"/>
          <p14:tracePt t="745152" x="7608888" y="2473325"/>
          <p14:tracePt t="745191" x="7608888" y="2492375"/>
          <p14:tracePt t="745204" x="7572375" y="2544763"/>
          <p14:tracePt t="745217" x="7500938" y="2616200"/>
          <p14:tracePt t="745229" x="7483475" y="2635250"/>
          <p14:tracePt t="745241" x="7456488" y="2652713"/>
          <p14:tracePt t="745253" x="7446963" y="2660650"/>
          <p14:tracePt t="745312" x="7483475" y="2608263"/>
          <p14:tracePt t="745328" x="7554913" y="2517775"/>
          <p14:tracePt t="745339" x="7626350" y="2438400"/>
          <p14:tracePt t="745353" x="7661275" y="2393950"/>
          <p14:tracePt t="745370" x="7680325" y="2366963"/>
          <p14:tracePt t="745386" x="7688263" y="2357438"/>
          <p14:tracePt t="745427" x="7670800" y="2384425"/>
          <p14:tracePt t="745439" x="7608888" y="2465388"/>
          <p14:tracePt t="745449" x="7545388" y="2492375"/>
          <p14:tracePt t="745461" x="7518400" y="2536825"/>
          <p14:tracePt t="745475" x="7500938" y="2544763"/>
          <p14:tracePt t="745488" x="7473950" y="2563813"/>
          <p14:tracePt t="745503" x="7473950" y="2571750"/>
          <p14:tracePt t="745559" x="7500938" y="2517775"/>
          <p14:tracePt t="745572" x="7554913" y="2428875"/>
          <p14:tracePt t="745583" x="7626350" y="2349500"/>
          <p14:tracePt t="745595" x="7653338" y="2303463"/>
          <p14:tracePt t="745607" x="7670800" y="2295525"/>
          <p14:tracePt t="745620" x="7670800" y="2286000"/>
          <p14:tracePt t="745656" x="7670800" y="2295525"/>
          <p14:tracePt t="745668" x="7635875" y="2374900"/>
          <p14:tracePt t="745679" x="7545388" y="2482850"/>
          <p14:tracePt t="745691" x="7483475" y="2544763"/>
          <p14:tracePt t="745704" x="7456488" y="2571750"/>
          <p14:tracePt t="745719" x="7439025" y="2598738"/>
          <p14:tracePt t="745736" x="7429500" y="2598738"/>
          <p14:tracePt t="745798" x="7439025" y="2544763"/>
          <p14:tracePt t="745810" x="7500938" y="2465388"/>
          <p14:tracePt t="745823" x="7572375" y="2357438"/>
          <p14:tracePt t="745839" x="7626350" y="2268538"/>
          <p14:tracePt t="745853" x="7653338" y="2232025"/>
          <p14:tracePt t="745870" x="7661275" y="2206625"/>
          <p14:tracePt t="745886" x="7680325" y="2206625"/>
          <p14:tracePt t="745921" x="7670800" y="2232025"/>
          <p14:tracePt t="745933" x="7608888" y="2330450"/>
          <p14:tracePt t="745946" x="7554913" y="2411413"/>
          <p14:tracePt t="745957" x="7493000" y="2500313"/>
          <p14:tracePt t="745971" x="7446963" y="2544763"/>
          <p14:tracePt t="745985" x="7421563" y="2554288"/>
          <p14:tracePt t="746002" x="7421563" y="2563813"/>
          <p14:tracePt t="746019" x="7412038" y="2563813"/>
          <p14:tracePt t="746083" x="7429500" y="2536825"/>
          <p14:tracePt t="746095" x="7483475" y="2482850"/>
          <p14:tracePt t="746107" x="7554913" y="2393950"/>
          <p14:tracePt t="746119" x="7643813" y="2286000"/>
          <p14:tracePt t="746136" x="7688263" y="2224088"/>
          <p14:tracePt t="746152" x="7707313" y="2197100"/>
          <p14:tracePt t="746170" x="7724775" y="2197100"/>
          <p14:tracePt t="746219" x="7707313" y="2232025"/>
          <p14:tracePt t="746230" x="7688263" y="2259013"/>
          <p14:tracePt t="746242" x="7670800" y="2286000"/>
          <p14:tracePt t="746255" x="7661275" y="2295525"/>
          <p14:tracePt t="746269" x="7653338" y="2312988"/>
          <p14:tracePt t="746286" x="7635875" y="2339975"/>
          <p14:tracePt t="746302" x="7626350" y="2349500"/>
          <p14:tracePt t="746319" x="7626350" y="2357438"/>
          <p14:tracePt t="746400" x="7635875" y="2339975"/>
          <p14:tracePt t="746412" x="7643813" y="2295525"/>
          <p14:tracePt t="746424" x="7670800" y="2278063"/>
          <p14:tracePt t="746438" x="7680325" y="2259013"/>
          <p14:tracePt t="746500" x="7680325" y="2268538"/>
          <p14:tracePt t="746510" x="7680325" y="2286000"/>
          <p14:tracePt t="746523" x="7661275" y="2339975"/>
          <p14:tracePt t="746536" x="7608888" y="2428875"/>
          <p14:tracePt t="746553" x="7537450" y="2536825"/>
          <p14:tracePt t="746570" x="7493000" y="2598738"/>
          <p14:tracePt t="746586" x="7456488" y="2643188"/>
          <p14:tracePt t="746603" x="7446963" y="2643188"/>
          <p14:tracePt t="746671" x="7456488" y="2608263"/>
          <p14:tracePt t="746683" x="7518400" y="2527300"/>
          <p14:tracePt t="746695" x="7589838" y="2446338"/>
          <p14:tracePt t="746706" x="7635875" y="2384425"/>
          <p14:tracePt t="746720" x="7661275" y="2339975"/>
          <p14:tracePt t="746736" x="7670800" y="2330450"/>
          <p14:tracePt t="746756" x="7680325" y="2330450"/>
          <p14:tracePt t="746804" x="7670800" y="2366963"/>
          <p14:tracePt t="746816" x="7626350" y="2428875"/>
          <p14:tracePt t="746827" x="7581900" y="2492375"/>
          <p14:tracePt t="746839" x="7554913" y="2544763"/>
          <p14:tracePt t="746852" x="7527925" y="2563813"/>
          <p14:tracePt t="746869" x="7518400" y="2571750"/>
          <p14:tracePt t="746886" x="7510463" y="2581275"/>
          <p14:tracePt t="750215" x="7500938" y="2608263"/>
          <p14:tracePt t="750227" x="7473950" y="2643188"/>
          <p14:tracePt t="750239" x="7466013" y="2670175"/>
          <p14:tracePt t="750252" x="7456488" y="2679700"/>
          <p14:tracePt t="750269" x="7456488" y="2687638"/>
          <p14:tracePt t="750286" x="7446963" y="2697163"/>
          <p14:tracePt t="750350" x="7446963" y="2714625"/>
          <p14:tracePt t="750362" x="7446963" y="2724150"/>
          <p14:tracePt t="750374" x="7446963" y="2732088"/>
          <p14:tracePt t="750387" x="7439025" y="2732088"/>
          <p14:tracePt t="750403" x="7439025" y="2741613"/>
          <p14:tracePt t="750435" x="7439025" y="2751138"/>
          <p14:tracePt t="750448" x="7421563" y="2751138"/>
          <p14:tracePt t="750483" x="7421563" y="2759075"/>
          <p14:tracePt t="750508" x="7412038" y="2759075"/>
          <p14:tracePt t="750593" x="7402513" y="2759075"/>
          <p14:tracePt t="750641" x="7394575" y="2759075"/>
          <p14:tracePt t="750726" x="7394575" y="2751138"/>
          <p14:tracePt t="750957" x="7394575" y="2741613"/>
          <p14:tracePt t="751065" x="7394575" y="2732088"/>
          <p14:tracePt t="751162" x="7394575" y="2724150"/>
          <p14:tracePt t="752016" x="7385050" y="2724150"/>
          <p14:tracePt t="752064" x="7375525" y="2724150"/>
          <p14:tracePt t="752103" x="7367588" y="2724150"/>
          <p14:tracePt t="752116" x="7340600" y="2724150"/>
          <p14:tracePt t="752127" x="7323138" y="2724150"/>
          <p14:tracePt t="752140" x="7259638" y="2732088"/>
          <p14:tracePt t="752154" x="7188200" y="2751138"/>
          <p14:tracePt t="752170" x="7108825" y="2768600"/>
          <p14:tracePt t="752186" x="6911975" y="2803525"/>
          <p14:tracePt t="752203" x="6850063" y="2813050"/>
          <p14:tracePt t="752219" x="6813550" y="2813050"/>
          <p14:tracePt t="752236" x="6786563" y="2813050"/>
          <p14:tracePt t="752253" x="6769100" y="2813050"/>
          <p14:tracePt t="752286" x="6759575" y="2813050"/>
          <p14:tracePt t="752872" x="6751638" y="2813050"/>
          <p14:tracePt t="752884" x="6742113" y="2813050"/>
          <p14:tracePt t="752896" x="6724650" y="2813050"/>
          <p14:tracePt t="752911" x="6661150" y="2830513"/>
          <p14:tracePt t="752925" x="6545263" y="2849563"/>
          <p14:tracePt t="752937" x="6421438" y="2867025"/>
          <p14:tracePt t="752954" x="6296025" y="2874963"/>
          <p14:tracePt t="752973" x="6027738" y="2938463"/>
          <p14:tracePt t="752987" x="5875338" y="2973388"/>
          <p14:tracePt t="753004" x="5732463" y="2992438"/>
          <p14:tracePt t="753006" x="5608638" y="3027363"/>
          <p14:tracePt t="753020" x="5483225" y="3063875"/>
          <p14:tracePt t="753036" x="5357813" y="3081338"/>
          <p14:tracePt t="753053" x="5303838" y="3089275"/>
          <p14:tracePt t="753069" x="5278438" y="3108325"/>
          <p14:tracePt t="753319" x="5089525" y="3187700"/>
          <p14:tracePt t="753332" x="4795838" y="3322638"/>
          <p14:tracePt t="753344" x="4419600" y="3509963"/>
          <p14:tracePt t="753358" x="3973513" y="3679825"/>
          <p14:tracePt t="753371" x="3536950" y="3822700"/>
          <p14:tracePt t="753387" x="3143250" y="3921125"/>
          <p14:tracePt t="753404" x="2857500" y="3992563"/>
          <p14:tracePt t="753420" x="2517775" y="4044950"/>
          <p14:tracePt t="753437" x="2465388" y="4044950"/>
          <p14:tracePt t="753453" x="2446338" y="4044950"/>
          <p14:tracePt t="753470" x="2438400" y="4037013"/>
          <p14:tracePt t="753551" x="2419350" y="4037013"/>
          <p14:tracePt t="753562" x="2419350" y="4019550"/>
          <p14:tracePt t="753573" x="2366963" y="3956050"/>
          <p14:tracePt t="753587" x="2232025" y="3840163"/>
          <p14:tracePt t="753603" x="2108200" y="3724275"/>
          <p14:tracePt t="753620" x="1946275" y="3589338"/>
          <p14:tracePt t="753636" x="1704975" y="3384550"/>
          <p14:tracePt t="753653" x="1616075" y="3295650"/>
          <p14:tracePt t="753669" x="1544638" y="3214688"/>
          <p14:tracePt t="753686" x="1509713" y="3125788"/>
          <p14:tracePt t="753703" x="1500188" y="3116263"/>
          <p14:tracePt t="754004" x="1428750" y="3081338"/>
          <p14:tracePt t="754016" x="1322388" y="3027363"/>
          <p14:tracePt t="754028" x="1214438" y="2973388"/>
          <p14:tracePt t="754041" x="1062038" y="2894013"/>
          <p14:tracePt t="754055" x="911225" y="2822575"/>
          <p14:tracePt t="754070" x="785813" y="2724150"/>
          <p14:tracePt t="754087" x="633413" y="2635250"/>
          <p14:tracePt t="754103" x="490538" y="2554288"/>
          <p14:tracePt t="754121" x="465138" y="2536825"/>
          <p14:tracePt t="754138" x="446088" y="2536825"/>
          <p14:tracePt t="754154" x="438150" y="2536825"/>
          <p14:tracePt t="754186" x="419100" y="2536825"/>
          <p14:tracePt t="754248" x="419100" y="2554288"/>
          <p14:tracePt t="754261" x="419100" y="2563813"/>
          <p14:tracePt t="754274" x="419100" y="2571750"/>
          <p14:tracePt t="754296" x="411163" y="2581275"/>
          <p14:tracePt t="754595" x="411163" y="2589213"/>
          <p14:tracePt t="754620" x="428625" y="2598738"/>
          <p14:tracePt t="754632" x="428625" y="2625725"/>
          <p14:tracePt t="754643" x="438150" y="2643188"/>
          <p14:tracePt t="754656" x="438150" y="2670175"/>
          <p14:tracePt t="754671" x="465138" y="2714625"/>
          <p14:tracePt t="754687" x="490538" y="2732088"/>
          <p14:tracePt t="754705" x="581025" y="2759075"/>
          <p14:tracePt t="754721" x="652463" y="2759075"/>
          <p14:tracePt t="754737" x="741363" y="2741613"/>
          <p14:tracePt t="754753" x="990600" y="2608263"/>
          <p14:tracePt t="754770" x="1143000" y="2536825"/>
          <p14:tracePt t="754786" x="1295400" y="2482850"/>
          <p14:tracePt t="754803" x="1500188" y="2411413"/>
          <p14:tracePt t="754819" x="1581150" y="2393950"/>
          <p14:tracePt t="754836" x="1633538" y="2393950"/>
          <p14:tracePt t="754853" x="1803400" y="2420938"/>
          <p14:tracePt t="754870" x="1884363" y="2446338"/>
          <p14:tracePt t="754886" x="2009775" y="2563813"/>
          <p14:tracePt t="755383" x="2071688" y="2536825"/>
          <p14:tracePt t="755396" x="2133600" y="2492375"/>
          <p14:tracePt t="755408" x="2214563" y="2438400"/>
          <p14:tracePt t="755420" x="2295525" y="2411413"/>
          <p14:tracePt t="755436" x="2357438" y="2366963"/>
          <p14:tracePt t="755453" x="2393950" y="2349500"/>
          <p14:tracePt t="755470" x="2428875" y="2339975"/>
          <p14:tracePt t="755486" x="2438400" y="2330450"/>
          <p14:tracePt t="755529" x="2473325" y="2312988"/>
          <p14:tracePt t="755542" x="2482850" y="2303463"/>
          <p14:tracePt t="755554" x="2509838" y="2295525"/>
          <p14:tracePt t="755589" x="2509838" y="2286000"/>
          <p14:tracePt t="755651" x="2509838" y="2278063"/>
          <p14:tracePt t="755663" x="2490788" y="2251075"/>
          <p14:tracePt t="755676" x="2455863" y="2214563"/>
          <p14:tracePt t="755688" x="2411413" y="2187575"/>
          <p14:tracePt t="755704" x="2374900" y="2160588"/>
          <p14:tracePt t="755723" x="2276475" y="2125663"/>
          <p14:tracePt t="755738" x="2224088" y="2125663"/>
          <p14:tracePt t="755754" x="2170113" y="2125663"/>
          <p14:tracePt t="755771" x="2143125" y="2125663"/>
          <p14:tracePt t="755787" x="2125663" y="2125663"/>
          <p14:tracePt t="755865" x="2143125" y="2116138"/>
          <p14:tracePt t="755877" x="2179638" y="2108200"/>
          <p14:tracePt t="755890" x="2241550" y="2081213"/>
          <p14:tracePt t="755903" x="2312988" y="2063750"/>
          <p14:tracePt t="755920" x="2419350" y="2044700"/>
          <p14:tracePt t="755936" x="2517775" y="2027238"/>
          <p14:tracePt t="755953" x="2670175" y="2009775"/>
          <p14:tracePt t="755970" x="2705100" y="2009775"/>
          <p14:tracePt t="755987" x="2724150" y="2009775"/>
          <p14:tracePt t="756625" x="2751138" y="2009775"/>
          <p14:tracePt t="756637" x="2786063" y="2009775"/>
          <p14:tracePt t="756650" x="2813050" y="2009775"/>
          <p14:tracePt t="756661" x="2830513" y="2009775"/>
          <p14:tracePt t="756675" x="2857500" y="2000250"/>
          <p14:tracePt t="756688" x="2894013" y="2000250"/>
          <p14:tracePt t="756704" x="2946400" y="1992313"/>
          <p14:tracePt t="756723" x="3098800" y="1992313"/>
          <p14:tracePt t="756738" x="3170238" y="1973263"/>
          <p14:tracePt t="756755" x="3224213" y="1973263"/>
          <p14:tracePt t="756771" x="3286125" y="1955800"/>
          <p14:tracePt t="756788" x="3313113" y="1955800"/>
          <p14:tracePt t="756804" x="3348038" y="1955800"/>
          <p14:tracePt t="756821" x="3446463" y="1965325"/>
          <p14:tracePt t="756838" x="3517900" y="1982788"/>
          <p14:tracePt t="756856" x="3625850" y="1992313"/>
          <p14:tracePt t="756871" x="3679825" y="1992313"/>
          <p14:tracePt t="756888" x="3724275" y="1992313"/>
          <p14:tracePt t="756904" x="3759200" y="1992313"/>
          <p14:tracePt t="756920" x="3830638" y="1992313"/>
          <p14:tracePt t="756937" x="3875088" y="2009775"/>
          <p14:tracePt t="756953" x="4000500" y="2009775"/>
          <p14:tracePt t="756970" x="4071938" y="2009775"/>
          <p14:tracePt t="756987" x="4143375" y="2009775"/>
          <p14:tracePt t="757003" x="4313238" y="2009775"/>
          <p14:tracePt t="757020" x="4384675" y="2009775"/>
          <p14:tracePt t="757037" x="4562475" y="2009775"/>
          <p14:tracePt t="757053" x="4616450" y="2009775"/>
          <p14:tracePt t="757070" x="4660900" y="2009775"/>
          <p14:tracePt t="757087" x="4714875" y="2009775"/>
          <p14:tracePt t="757103" x="4724400" y="2009775"/>
          <p14:tracePt t="757136" x="4732338" y="2009775"/>
          <p14:tracePt t="757158" x="4741863" y="2009775"/>
          <p14:tracePt t="757171" x="4751388" y="2009775"/>
          <p14:tracePt t="757188" x="4759325" y="2009775"/>
          <p14:tracePt t="757204" x="4768850" y="2009775"/>
          <p14:tracePt t="757221" x="4786313" y="2009775"/>
          <p14:tracePt t="757328" x="4776788" y="2009775"/>
          <p14:tracePt t="757340" x="4759325" y="2009775"/>
          <p14:tracePt t="757354" x="4724400" y="2009775"/>
          <p14:tracePt t="757371" x="4652963" y="2009775"/>
          <p14:tracePt t="757388" x="4554538" y="2009775"/>
          <p14:tracePt t="757404" x="4340225" y="2009775"/>
          <p14:tracePt t="757421" x="4170363" y="2017713"/>
          <p14:tracePt t="757439" x="4071938" y="2027238"/>
          <p14:tracePt t="757454" x="3840163" y="2081213"/>
          <p14:tracePt t="757471" x="3697288" y="2125663"/>
          <p14:tracePt t="757488" x="3490913" y="2170113"/>
          <p14:tracePt t="757504" x="3367088" y="2206625"/>
          <p14:tracePt t="757521" x="3268663" y="2224088"/>
          <p14:tracePt t="757538" x="2857500" y="2259013"/>
          <p14:tracePt t="757554" x="2732088" y="2295525"/>
          <p14:tracePt t="757570" x="2589213" y="2339975"/>
          <p14:tracePt t="757586" x="2401888" y="2384425"/>
          <p14:tracePt t="757603" x="2276475" y="2401888"/>
          <p14:tracePt t="757620" x="2224088" y="2428875"/>
          <p14:tracePt t="757637" x="2170113" y="2438400"/>
          <p14:tracePt t="757653" x="2143125" y="2482850"/>
          <p14:tracePt t="757670" x="2036763" y="2536825"/>
          <p14:tracePt t="757687" x="1990725" y="2581275"/>
          <p14:tracePt t="757704" x="1911350" y="2616200"/>
          <p14:tracePt t="757721" x="1830388" y="2652713"/>
          <p14:tracePt t="757737" x="1803400" y="2670175"/>
          <p14:tracePt t="757755" x="1795463" y="2670175"/>
          <p14:tracePt t="757771" x="1768475" y="2670175"/>
          <p14:tracePt t="757817" x="1768475" y="2652713"/>
          <p14:tracePt t="757877" x="1776413" y="2652713"/>
          <p14:tracePt t="757890" x="1785938" y="2652713"/>
          <p14:tracePt t="757901" x="1803400" y="2652713"/>
          <p14:tracePt t="757914" x="1839913" y="2652713"/>
          <p14:tracePt t="757925" x="1893888" y="2652713"/>
          <p14:tracePt t="757938" x="1901825" y="2652713"/>
          <p14:tracePt t="757953" x="1928813" y="2660650"/>
          <p14:tracePt t="757973" x="1938338" y="2660650"/>
          <p14:tracePt t="758047" x="1946275" y="2643188"/>
          <p14:tracePt t="758060" x="1946275" y="2635250"/>
          <p14:tracePt t="758072" x="1946275" y="2625725"/>
          <p14:tracePt t="758132" x="1911350" y="2625725"/>
          <p14:tracePt t="758143" x="1839913" y="2625725"/>
          <p14:tracePt t="758155" x="1724025" y="2625725"/>
          <p14:tracePt t="758168" x="1571625" y="2635250"/>
          <p14:tracePt t="758179" x="1428750" y="2635250"/>
          <p14:tracePt t="758191" x="1330325" y="2652713"/>
          <p14:tracePt t="758203" x="1295400" y="2652713"/>
          <p14:tracePt t="758220" x="1268413" y="2652713"/>
          <p14:tracePt t="758237" x="1258888" y="2652713"/>
          <p14:tracePt t="758254" x="1250950" y="2652713"/>
          <p14:tracePt t="758329" x="1258888" y="2652713"/>
          <p14:tracePt t="758341" x="1276350" y="2652713"/>
          <p14:tracePt t="758355" x="1285875" y="2652713"/>
          <p14:tracePt t="758381" x="1295400" y="2652713"/>
          <p14:tracePt t="758394" x="1303338" y="2652713"/>
          <p14:tracePt t="758407" x="1312863" y="2660650"/>
          <p14:tracePt t="758421" x="1322388" y="2660650"/>
          <p14:tracePt t="758437" x="1357313" y="2660650"/>
          <p14:tracePt t="758454" x="1384300" y="2679700"/>
          <p14:tracePt t="758470" x="1446213" y="2679700"/>
          <p14:tracePt t="758488" x="1465263" y="2687638"/>
          <p14:tracePt t="758507" x="1500188" y="2687638"/>
          <p14:tracePt t="758521" x="1509713" y="2687638"/>
          <p14:tracePt t="758538" x="1527175" y="2687638"/>
          <p14:tracePt t="758555" x="1554163" y="2687638"/>
          <p14:tracePt t="758571" x="1571625" y="2687638"/>
          <p14:tracePt t="758588" x="1598613" y="2687638"/>
          <p14:tracePt t="758604" x="1660525" y="2660650"/>
          <p14:tracePt t="758621" x="1731963" y="2643188"/>
          <p14:tracePt t="758639" x="1919288" y="2536825"/>
          <p14:tracePt t="758654" x="2054225" y="2482850"/>
          <p14:tracePt t="758670" x="2179638" y="2428875"/>
          <p14:tracePt t="758687" x="2428875" y="2322513"/>
          <p14:tracePt t="758704" x="2562225" y="2268538"/>
          <p14:tracePt t="758720" x="2660650" y="2251075"/>
          <p14:tracePt t="758737" x="2776538" y="2224088"/>
          <p14:tracePt t="758753" x="2786063" y="2224088"/>
          <p14:tracePt t="758786" x="2795588" y="2214563"/>
          <p14:tracePt t="758845" x="2786063" y="2214563"/>
          <p14:tracePt t="758861" x="2776538" y="2197100"/>
          <p14:tracePt t="758873" x="2768600" y="2197100"/>
          <p14:tracePt t="758885" x="2759075" y="2197100"/>
          <p14:tracePt t="758897" x="2705100" y="2197100"/>
          <p14:tracePt t="758910" x="2687638" y="2187575"/>
          <p14:tracePt t="758923" x="2643188" y="2179638"/>
          <p14:tracePt t="758937" x="2554288" y="2179638"/>
          <p14:tracePt t="758954" x="2500313" y="2160588"/>
          <p14:tracePt t="758971" x="2295525" y="2108200"/>
          <p14:tracePt t="758987" x="2259013" y="2098675"/>
          <p14:tracePt t="759004" x="2232025" y="2089150"/>
          <p14:tracePt t="759007" x="2224088" y="2089150"/>
          <p14:tracePt t="759021" x="2224088" y="2071688"/>
          <p14:tracePt t="759044" x="2224088" y="2063750"/>
          <p14:tracePt t="759152" x="2232025" y="2063750"/>
          <p14:tracePt t="759164" x="2241550" y="2063750"/>
          <p14:tracePt t="759201" x="2259013" y="2063750"/>
          <p14:tracePt t="759251" x="2268538" y="2063750"/>
          <p14:tracePt t="759263" x="2276475" y="2063750"/>
          <p14:tracePt t="759275" x="2286000" y="2063750"/>
          <p14:tracePt t="759287" x="2295525" y="2063750"/>
          <p14:tracePt t="759324" x="2303463" y="2063750"/>
          <p14:tracePt t="759361" x="2312988" y="2063750"/>
          <p14:tracePt t="759385" x="2339975" y="2063750"/>
          <p14:tracePt t="759396" x="2347913" y="2063750"/>
          <p14:tracePt t="759408" x="2366963" y="2063750"/>
          <p14:tracePt t="759421" x="2411413" y="2063750"/>
          <p14:tracePt t="759438" x="2446338" y="2063750"/>
          <p14:tracePt t="759455" x="2500313" y="2063750"/>
          <p14:tracePt t="759471" x="2608263" y="2063750"/>
          <p14:tracePt t="759489" x="2660650" y="2063750"/>
          <p14:tracePt t="759506" x="2751138" y="2063750"/>
          <p14:tracePt t="759521" x="2786063" y="2063750"/>
          <p14:tracePt t="759538" x="2830513" y="2063750"/>
          <p14:tracePt t="759554" x="2884488" y="2063750"/>
          <p14:tracePt t="759571" x="2928938" y="2063750"/>
          <p14:tracePt t="759588" x="2982913" y="2063750"/>
          <p14:tracePt t="759605" x="3089275" y="2054225"/>
          <p14:tracePt t="759621" x="3160713" y="2054225"/>
          <p14:tracePt t="759638" x="3241675" y="2036763"/>
          <p14:tracePt t="759654" x="3330575" y="2036763"/>
          <p14:tracePt t="759671" x="3384550" y="2036763"/>
          <p14:tracePt t="759689" x="3455988" y="2036763"/>
          <p14:tracePt t="759705" x="3509963" y="2036763"/>
          <p14:tracePt t="759720" x="3554413" y="2036763"/>
          <p14:tracePt t="759737" x="3598863" y="2036763"/>
          <p14:tracePt t="759754" x="3616325" y="2036763"/>
          <p14:tracePt t="759787" x="3633788" y="2036763"/>
          <p14:tracePt t="759803" x="3643313" y="2036763"/>
          <p14:tracePt t="760213" x="3660775" y="2036763"/>
          <p14:tracePt t="760224" x="3697288" y="2036763"/>
          <p14:tracePt t="760238" x="3724275" y="2036763"/>
          <p14:tracePt t="760255" x="3759200" y="2036763"/>
          <p14:tracePt t="760272" x="3822700" y="2027238"/>
          <p14:tracePt t="760288" x="3857625" y="2027238"/>
          <p14:tracePt t="760305" x="3902075" y="2009775"/>
          <p14:tracePt t="760322" x="3946525" y="2009775"/>
          <p14:tracePt t="760338" x="3973513" y="2009775"/>
          <p14:tracePt t="760354" x="3983038" y="2000250"/>
          <p14:tracePt t="760370" x="3990975" y="2000250"/>
          <p14:tracePt t="760387" x="4000500" y="2000250"/>
          <p14:tracePt t="760404" x="4027488" y="2000250"/>
          <p14:tracePt t="760420" x="4054475" y="2000250"/>
          <p14:tracePt t="760437" x="4071938" y="2000250"/>
          <p14:tracePt t="760454" x="4125913" y="1992313"/>
          <p14:tracePt t="760470" x="4143375" y="1992313"/>
          <p14:tracePt t="760487" x="4170363" y="1992313"/>
          <p14:tracePt t="760503" x="4232275" y="1992313"/>
          <p14:tracePt t="760520" x="4241800" y="1992313"/>
          <p14:tracePt t="760537" x="4286250" y="1992313"/>
          <p14:tracePt t="760553" x="4303713" y="1992313"/>
          <p14:tracePt t="760570" x="4322763" y="1992313"/>
          <p14:tracePt t="760587" x="4348163" y="1992313"/>
          <p14:tracePt t="760604" x="4375150" y="1992313"/>
          <p14:tracePt t="760620" x="4411663" y="1992313"/>
          <p14:tracePt t="760637" x="4456113" y="1992313"/>
          <p14:tracePt t="760655" x="4483100" y="1992313"/>
          <p14:tracePt t="760672" x="4527550" y="1992313"/>
          <p14:tracePt t="760688" x="4545013" y="1992313"/>
          <p14:tracePt t="760705" x="4554538" y="1992313"/>
          <p14:tracePt t="760723" x="4598988" y="1992313"/>
          <p14:tracePt t="760738" x="4625975" y="1992313"/>
          <p14:tracePt t="760755" x="4633913" y="1992313"/>
          <p14:tracePt t="760773" x="4670425" y="1992313"/>
          <p14:tracePt t="760788" x="4679950" y="2000250"/>
          <p14:tracePt t="760821" x="4697413" y="2000250"/>
          <p14:tracePt t="760855" x="4705350" y="2000250"/>
          <p14:tracePt t="760871" x="4714875" y="2000250"/>
          <p14:tracePt t="760888" x="4724400" y="2000250"/>
          <p14:tracePt t="760907" x="4741863" y="2000250"/>
          <p14:tracePt t="760921" x="4751388" y="2000250"/>
          <p14:tracePt t="760942" x="4759325" y="2000250"/>
          <p14:tracePt t="760955" x="4768850" y="2000250"/>
          <p14:tracePt t="760978" x="4776788" y="2000250"/>
          <p14:tracePt t="761004" x="4786313" y="2000250"/>
          <p14:tracePt t="761015" x="4795838" y="2000250"/>
          <p14:tracePt t="761027" x="4803775" y="2000250"/>
          <p14:tracePt t="761039" x="4822825" y="2000250"/>
          <p14:tracePt t="761064" x="4830763" y="2000250"/>
          <p14:tracePt t="761088" x="4840288" y="2000250"/>
          <p14:tracePt t="761113" x="4848225" y="2000250"/>
          <p14:tracePt t="761137" x="4857750" y="2000250"/>
          <p14:tracePt t="761162" x="4867275" y="2000250"/>
          <p14:tracePt t="761186" x="4875213" y="2000250"/>
          <p14:tracePt t="761224" x="4894263" y="2000250"/>
          <p14:tracePt t="761270" x="4902200" y="2000250"/>
          <p14:tracePt t="761307" x="4911725" y="2000250"/>
          <p14:tracePt t="761345" x="4921250" y="2000250"/>
          <p14:tracePt t="761394" x="4929188" y="2000250"/>
          <p14:tracePt t="761430" x="4938713" y="2000250"/>
          <p14:tracePt t="761454" x="4946650" y="2000250"/>
          <p14:tracePt t="761479" x="4965700" y="2000250"/>
          <p14:tracePt t="761502" x="4973638" y="2000250"/>
          <p14:tracePt t="761514" x="4983163" y="2000250"/>
          <p14:tracePt t="761538" x="4992688" y="2000250"/>
          <p14:tracePt t="761562" x="5000625" y="2000250"/>
          <p14:tracePt t="761573" x="5010150" y="2000250"/>
          <p14:tracePt t="761585" x="5018088" y="2009775"/>
          <p14:tracePt t="761597" x="5045075" y="2009775"/>
          <p14:tracePt t="761610" x="5054600" y="2009775"/>
          <p14:tracePt t="761623" x="5072063" y="2009775"/>
          <p14:tracePt t="761637" x="5089525" y="2009775"/>
          <p14:tracePt t="761654" x="5099050" y="2009775"/>
          <p14:tracePt t="761673" x="5108575" y="2009775"/>
          <p14:tracePt t="761688" x="5116513" y="2009775"/>
          <p14:tracePt t="761705" x="5126038" y="2009775"/>
          <p14:tracePt t="761723" x="5143500" y="2009775"/>
          <p14:tracePt t="761755" x="5153025" y="2009775"/>
          <p14:tracePt t="761783" x="5170488" y="2009775"/>
          <p14:tracePt t="761820" x="5180013" y="2009775"/>
          <p14:tracePt t="761858" x="5187950" y="2009775"/>
          <p14:tracePt t="761907" x="5197475" y="2009775"/>
          <p14:tracePt t="761932" x="5207000" y="2009775"/>
          <p14:tracePt t="761968" x="5214938" y="2009775"/>
          <p14:tracePt t="762006" x="5224463" y="2009775"/>
          <p14:tracePt t="762041" x="5241925" y="2009775"/>
          <p14:tracePt t="762077" x="5251450" y="2009775"/>
          <p14:tracePt t="762114" x="5259388" y="2009775"/>
          <p14:tracePt t="762150" x="5268913" y="2009775"/>
          <p14:tracePt t="762199" x="5278438" y="2009775"/>
          <p14:tracePt t="762297" x="5259388" y="2009775"/>
          <p14:tracePt t="762311" x="5197475" y="2009775"/>
          <p14:tracePt t="762323" x="5126038" y="1992313"/>
          <p14:tracePt t="762338" x="5000625" y="1973263"/>
          <p14:tracePt t="762355" x="4830763" y="1955800"/>
          <p14:tracePt t="762373" x="4491038" y="1920875"/>
          <p14:tracePt t="762388" x="4375150" y="1920875"/>
          <p14:tracePt t="762405" x="4276725" y="1920875"/>
          <p14:tracePt t="762422" x="4170363" y="1920875"/>
          <p14:tracePt t="762438" x="4081463" y="1920875"/>
          <p14:tracePt t="762455" x="3938588" y="1893888"/>
          <p14:tracePt t="762471" x="3643313" y="1857375"/>
          <p14:tracePt t="762488" x="3500438" y="1839913"/>
          <p14:tracePt t="762505" x="3402013" y="1839913"/>
          <p14:tracePt t="762522" x="3286125" y="1839913"/>
          <p14:tracePt t="762538" x="3268663" y="1839913"/>
          <p14:tracePt t="762555" x="3241675" y="1839913"/>
          <p14:tracePt t="762572" x="3232150" y="1839913"/>
          <p14:tracePt t="762626" x="3214688" y="1839913"/>
          <p14:tracePt t="762638" x="3133725" y="1849438"/>
          <p14:tracePt t="762650" x="2990850" y="1849438"/>
          <p14:tracePt t="762662" x="2874963" y="1849438"/>
          <p14:tracePt t="762674" x="2803525" y="1849438"/>
          <p14:tracePt t="762687" x="2751138" y="1849438"/>
          <p14:tracePt t="762704" x="2724150" y="1849438"/>
          <p14:tracePt t="762721" x="2714625" y="1849438"/>
          <p14:tracePt t="762737" x="2705100" y="1849438"/>
          <p14:tracePt t="762806" x="2714625" y="1849438"/>
          <p14:tracePt t="762820" x="2724150" y="1849438"/>
          <p14:tracePt t="762832" x="2759075" y="1839913"/>
          <p14:tracePt t="762844" x="2847975" y="1839913"/>
          <p14:tracePt t="762857" x="2990850" y="1839913"/>
          <p14:tracePt t="762871" x="3179763" y="1839913"/>
          <p14:tracePt t="762888" x="3375025" y="1839913"/>
          <p14:tracePt t="762906" x="3732213" y="1866900"/>
          <p14:tracePt t="762922" x="3902075" y="1884363"/>
          <p14:tracePt t="762938" x="4044950" y="1901825"/>
          <p14:tracePt t="762954" x="4170363" y="1920875"/>
          <p14:tracePt t="762971" x="4510088" y="2000250"/>
          <p14:tracePt t="762988" x="4705350" y="2036763"/>
          <p14:tracePt t="763005" x="5000625" y="2071688"/>
          <p14:tracePt t="763022" x="5099050" y="2089150"/>
          <p14:tracePt t="763040" x="5153025" y="2089150"/>
          <p14:tracePt t="763055" x="5241925" y="2098675"/>
          <p14:tracePt t="763072" x="5268913" y="2098675"/>
          <p14:tracePt t="763090" x="5303838" y="2116138"/>
          <p14:tracePt t="763105" x="5313363" y="2116138"/>
          <p14:tracePt t="763260" x="5286375" y="2116138"/>
          <p14:tracePt t="763272" x="5251450" y="2116138"/>
          <p14:tracePt t="763283" x="5160963" y="2116138"/>
          <p14:tracePt t="763295" x="5037138" y="2116138"/>
          <p14:tracePt t="763307" x="4867275" y="2081213"/>
          <p14:tracePt t="763320" x="4670425" y="2027238"/>
          <p14:tracePt t="763337" x="4483100" y="1992313"/>
          <p14:tracePt t="763354" x="4268788" y="1965325"/>
          <p14:tracePt t="763370" x="3956050" y="1946275"/>
          <p14:tracePt t="763387" x="3813175" y="1946275"/>
          <p14:tracePt t="763404" x="3517900" y="1955800"/>
          <p14:tracePt t="763421" x="3394075" y="1973263"/>
          <p14:tracePt t="763437" x="3322638" y="1992313"/>
          <p14:tracePt t="763454" x="3286125" y="1992313"/>
          <p14:tracePt t="763539" x="3295650" y="1992313"/>
          <p14:tracePt t="763552" x="3330575" y="1992313"/>
          <p14:tracePt t="763563" x="3402013" y="1992313"/>
          <p14:tracePt t="763575" x="3527425" y="1992313"/>
          <p14:tracePt t="763589" x="3616325" y="1992313"/>
          <p14:tracePt t="763605" x="3741738" y="1992313"/>
          <p14:tracePt t="763624" x="3983038" y="1992313"/>
          <p14:tracePt t="763639" x="4125913" y="1992313"/>
          <p14:tracePt t="763655" x="4241800" y="1992313"/>
          <p14:tracePt t="763672" x="4491038" y="2027238"/>
          <p14:tracePt t="763688" x="4616450" y="2044700"/>
          <p14:tracePt t="763707" x="4813300" y="2081213"/>
          <p14:tracePt t="763721" x="4894263" y="2089150"/>
          <p14:tracePt t="763739" x="4965700" y="2108200"/>
          <p14:tracePt t="763755" x="5064125" y="2125663"/>
          <p14:tracePt t="763771" x="5099050" y="2135188"/>
          <p14:tracePt t="763787" x="5108575" y="2135188"/>
          <p14:tracePt t="763804" x="5126038" y="2143125"/>
          <p14:tracePt t="763827" x="5126038" y="2152650"/>
          <p14:tracePt t="763839" x="5116513" y="2152650"/>
          <p14:tracePt t="763854" x="5099050" y="2152650"/>
          <p14:tracePt t="763872" x="5045075" y="2152650"/>
          <p14:tracePt t="763889" x="4830763" y="2152650"/>
          <p14:tracePt t="763905" x="4705350" y="2143125"/>
          <p14:tracePt t="763922" x="4491038" y="2108200"/>
          <p14:tracePt t="763938" x="4170363" y="2054225"/>
          <p14:tracePt t="763954" x="4054475" y="2054225"/>
          <p14:tracePt t="763971" x="3911600" y="2054225"/>
          <p14:tracePt t="763989" x="3732213" y="2063750"/>
          <p14:tracePt t="764005" x="3660775" y="2063750"/>
          <p14:tracePt t="764022" x="3517900" y="2063750"/>
          <p14:tracePt t="764038" x="3446463" y="2063750"/>
          <p14:tracePt t="764055" x="3375025" y="2063750"/>
          <p14:tracePt t="764072" x="3197225" y="2054225"/>
          <p14:tracePt t="764090" x="3116263" y="2036763"/>
          <p14:tracePt t="764105" x="3017838" y="2017713"/>
          <p14:tracePt t="764121" x="2840038" y="1992313"/>
          <p14:tracePt t="764138" x="2803525" y="1973263"/>
          <p14:tracePt t="764154" x="2768600" y="1965325"/>
          <p14:tracePt t="764188" x="2768600" y="1955800"/>
          <p14:tracePt t="764204" x="2768600" y="1946275"/>
          <p14:tracePt t="764255" x="2776538" y="1946275"/>
          <p14:tracePt t="764266" x="2803525" y="1946275"/>
          <p14:tracePt t="764278" x="2857500" y="1946275"/>
          <p14:tracePt t="764290" x="2928938" y="1946275"/>
          <p14:tracePt t="764304" x="3000375" y="1928813"/>
          <p14:tracePt t="764321" x="3108325" y="1911350"/>
          <p14:tracePt t="764338" x="3251200" y="1893888"/>
          <p14:tracePt t="764354" x="3536950" y="1893888"/>
          <p14:tracePt t="764371" x="3705225" y="1893888"/>
          <p14:tracePt t="764388" x="4010025" y="1893888"/>
          <p14:tracePt t="764404" x="4152900" y="1893888"/>
          <p14:tracePt t="764421" x="4303713" y="1901825"/>
          <p14:tracePt t="764437" x="4589463" y="1920875"/>
          <p14:tracePt t="764454" x="4741863" y="1955800"/>
          <p14:tracePt t="764472" x="4983163" y="1992313"/>
          <p14:tracePt t="764488" x="5037138" y="1992313"/>
          <p14:tracePt t="764505" x="5081588" y="2009775"/>
          <p14:tracePt t="764521" x="5099050" y="2009775"/>
          <p14:tracePt t="764555" x="5099050" y="2017713"/>
          <p14:tracePt t="764594" x="5072063" y="2017713"/>
          <p14:tracePt t="764607" x="5054600" y="2017713"/>
          <p14:tracePt t="764618" x="4938713" y="2017713"/>
          <p14:tracePt t="764632" x="4776788" y="2009775"/>
          <p14:tracePt t="764645" x="4598988" y="1965325"/>
          <p14:tracePt t="764658" x="4367213" y="1928813"/>
          <p14:tracePt t="764672" x="3956050" y="1884363"/>
          <p14:tracePt t="764689" x="3581400" y="1803400"/>
          <p14:tracePt t="764708" x="3152775" y="1751013"/>
          <p14:tracePt t="764722" x="3000375" y="1731963"/>
          <p14:tracePt t="764739" x="2874963" y="1714500"/>
          <p14:tracePt t="764756" x="2813050" y="1697038"/>
          <p14:tracePt t="764771" x="2813050" y="1687513"/>
          <p14:tracePt t="764805" x="2822575" y="1687513"/>
          <p14:tracePt t="764821" x="2884488" y="1679575"/>
          <p14:tracePt t="764837" x="3000375" y="1679575"/>
          <p14:tracePt t="764854" x="3429000" y="1679575"/>
          <p14:tracePt t="764871" x="3687763" y="1687513"/>
          <p14:tracePt t="764887" x="3956050" y="1724025"/>
          <p14:tracePt t="764904" x="4483100" y="1857375"/>
          <p14:tracePt t="764921" x="4732338" y="1938338"/>
          <p14:tracePt t="764938" x="5268913" y="2179638"/>
          <p14:tracePt t="764954" x="5465763" y="2286000"/>
          <p14:tracePt t="764971" x="5643563" y="2374900"/>
          <p14:tracePt t="764987" x="5911850" y="2608263"/>
          <p14:tracePt t="765280" x="5965825" y="2608263"/>
          <p14:tracePt t="765292" x="6037263" y="2608263"/>
          <p14:tracePt t="765306" x="6108700" y="2608263"/>
          <p14:tracePt t="765319" x="6161088" y="2625725"/>
          <p14:tracePt t="765331" x="6188075" y="2625725"/>
          <p14:tracePt t="765343" x="6197600" y="2625725"/>
          <p14:tracePt t="765381" x="6143625" y="2625725"/>
          <p14:tracePt t="765392" x="5946775" y="2643188"/>
          <p14:tracePt t="765404" x="5680075" y="2679700"/>
          <p14:tracePt t="765416" x="5232400" y="2706688"/>
          <p14:tracePt t="765428" x="4724400" y="2768600"/>
          <p14:tracePt t="765440" x="4187825" y="2768600"/>
          <p14:tracePt t="765454" x="3660775" y="2768600"/>
          <p14:tracePt t="765471" x="3205163" y="2751138"/>
          <p14:tracePt t="765487" x="2901950" y="2724150"/>
          <p14:tracePt t="765504" x="2687638" y="2706688"/>
          <p14:tracePt t="765724" x="2517775" y="2732088"/>
          <p14:tracePt t="765736" x="2295525" y="2778125"/>
          <p14:tracePt t="765748" x="2081213" y="2813050"/>
          <p14:tracePt t="765759" x="1866900" y="2813050"/>
          <p14:tracePt t="765772" x="1652588" y="2803525"/>
          <p14:tracePt t="765788" x="1482725" y="2768600"/>
          <p14:tracePt t="765805" x="1312863" y="2724150"/>
          <p14:tracePt t="765821" x="990600" y="2589213"/>
          <p14:tracePt t="765838" x="839788" y="2517775"/>
          <p14:tracePt t="765855" x="608013" y="2446338"/>
          <p14:tracePt t="765872" x="554038" y="2428875"/>
          <p14:tracePt t="765889" x="527050" y="2428875"/>
          <p14:tracePt t="765906" x="509588" y="2420938"/>
          <p14:tracePt t="765965" x="517525" y="2455863"/>
          <p14:tracePt t="765978" x="554038" y="2536825"/>
          <p14:tracePt t="765992" x="581025" y="2616200"/>
          <p14:tracePt t="766005" x="652463" y="2697163"/>
          <p14:tracePt t="766022" x="696913" y="2741613"/>
          <p14:tracePt t="766040" x="731838" y="2778125"/>
          <p14:tracePt t="766055" x="731838" y="2786063"/>
          <p14:tracePt t="766072" x="741363" y="2786063"/>
          <p14:tracePt t="766089" x="750888" y="2786063"/>
          <p14:tracePt t="766105" x="758825" y="2768600"/>
          <p14:tracePt t="766122" x="795338" y="2706688"/>
          <p14:tracePt t="766140" x="803275" y="2554288"/>
          <p14:tracePt t="766154" x="803275" y="2482850"/>
          <p14:tracePt t="766171" x="803275" y="2428875"/>
          <p14:tracePt t="766188" x="758825" y="2374900"/>
          <p14:tracePt t="766204" x="750888" y="2374900"/>
          <p14:tracePt t="766221" x="696913" y="2384425"/>
          <p14:tracePt t="766238" x="669925" y="2411413"/>
          <p14:tracePt t="766255" x="642938" y="2420938"/>
          <p14:tracePt t="766271" x="615950" y="2500313"/>
          <p14:tracePt t="766288" x="615950" y="2517775"/>
          <p14:tracePt t="766305" x="615950" y="2625725"/>
          <p14:tracePt t="766322" x="625475" y="2679700"/>
          <p14:tracePt t="766339" x="652463" y="2741613"/>
          <p14:tracePt t="766355" x="669925" y="2778125"/>
          <p14:tracePt t="766372" x="696913" y="2786063"/>
          <p14:tracePt t="766389" x="758825" y="2786063"/>
          <p14:tracePt t="766406" x="785813" y="2759075"/>
          <p14:tracePt t="766421" x="812800" y="2732088"/>
          <p14:tracePt t="766438" x="830263" y="2714625"/>
          <p14:tracePt t="766454" x="830263" y="2697163"/>
          <p14:tracePt t="766471" x="830263" y="2687638"/>
          <p14:tracePt t="766504" x="803275" y="2679700"/>
          <p14:tracePt t="766521" x="704850" y="2635250"/>
          <p14:tracePt t="766538" x="669925" y="2625725"/>
          <p14:tracePt t="766554" x="642938" y="2625725"/>
          <p14:tracePt t="766571" x="625475" y="2625725"/>
          <p14:tracePt t="766608" x="625475" y="2635250"/>
          <p14:tracePt t="766632" x="625475" y="2643188"/>
          <p14:tracePt t="766645" x="633413" y="2643188"/>
          <p14:tracePt t="766657" x="652463" y="2660650"/>
          <p14:tracePt t="766672" x="660400" y="2679700"/>
          <p14:tracePt t="766689" x="669925" y="2706688"/>
          <p14:tracePt t="766706" x="723900" y="2751138"/>
          <p14:tracePt t="766722" x="750888" y="2768600"/>
          <p14:tracePt t="766741" x="822325" y="2778125"/>
          <p14:tracePt t="766755" x="874713" y="2778125"/>
          <p14:tracePt t="766772" x="965200" y="2724150"/>
          <p14:tracePt t="766789" x="1036638" y="2625725"/>
          <p14:tracePt t="766805" x="1044575" y="2598738"/>
          <p14:tracePt t="766823" x="1044575" y="2589213"/>
          <p14:tracePt t="766839" x="1044575" y="2581275"/>
          <p14:tracePt t="766855" x="1044575" y="2571750"/>
          <p14:tracePt t="766873" x="1017588" y="2571750"/>
          <p14:tracePt t="766889" x="955675" y="2554288"/>
          <p14:tracePt t="766906" x="901700" y="2536825"/>
          <p14:tracePt t="766923" x="776288" y="2536825"/>
          <p14:tracePt t="766939" x="758825" y="2536825"/>
          <p14:tracePt t="766955" x="731838" y="2544763"/>
          <p14:tracePt t="766988" x="731838" y="2554288"/>
          <p14:tracePt t="767004" x="731838" y="2563813"/>
          <p14:tracePt t="767021" x="731838" y="2571750"/>
          <p14:tracePt t="767038" x="731838" y="2581275"/>
          <p14:tracePt t="767054" x="731838" y="2652713"/>
          <p14:tracePt t="767071" x="750888" y="2697163"/>
          <p14:tracePt t="767087" x="758825" y="2724150"/>
          <p14:tracePt t="767121" x="768350" y="2724150"/>
          <p14:tracePt t="767138" x="795338" y="2724150"/>
          <p14:tracePt t="767154" x="822325" y="2724150"/>
          <p14:tracePt t="767171" x="866775" y="2724150"/>
          <p14:tracePt t="767188" x="955675" y="2697163"/>
          <p14:tracePt t="767204" x="1000125" y="2652713"/>
          <p14:tracePt t="767221" x="1027113" y="2598738"/>
          <p14:tracePt t="767239" x="1054100" y="2465388"/>
          <p14:tracePt t="767254" x="1054100" y="2420938"/>
          <p14:tracePt t="767271" x="1044575" y="2393950"/>
          <p14:tracePt t="767288" x="1036638" y="2393950"/>
          <p14:tracePt t="767304" x="1009650" y="2393950"/>
          <p14:tracePt t="767321" x="982663" y="2393950"/>
          <p14:tracePt t="767338" x="938213" y="2401888"/>
          <p14:tracePt t="767355" x="874713" y="2455863"/>
          <p14:tracePt t="767372" x="830263" y="2482850"/>
          <p14:tracePt t="767390" x="803275" y="2536825"/>
          <p14:tracePt t="767405" x="795338" y="2554288"/>
          <p14:tracePt t="767422" x="795338" y="2598738"/>
          <p14:tracePt t="767439" x="795338" y="2643188"/>
          <p14:tracePt t="767455" x="822325" y="2670175"/>
          <p14:tracePt t="767473" x="866775" y="2706688"/>
          <p14:tracePt t="767489" x="1098550" y="2778125"/>
          <p14:tracePt t="767505" x="1285875" y="2813050"/>
          <p14:tracePt t="767523" x="1741488" y="2857500"/>
          <p14:tracePt t="767539" x="2027238" y="2857500"/>
          <p14:tracePt t="767556" x="2268538" y="2874963"/>
          <p14:tracePt t="767572" x="2679700" y="2928938"/>
          <p14:tracePt t="767589" x="2822575" y="2973388"/>
          <p14:tracePt t="767605" x="2946400" y="3009900"/>
          <p14:tracePt t="767622" x="3160713" y="3089275"/>
          <p14:tracePt t="767639" x="3259138" y="3143250"/>
          <p14:tracePt t="767910" x="3340100" y="3143250"/>
          <p14:tracePt t="767921" x="3490913" y="3098800"/>
          <p14:tracePt t="767934" x="3633788" y="3081338"/>
          <p14:tracePt t="767946" x="3803650" y="3081338"/>
          <p14:tracePt t="767959" x="4010025" y="3081338"/>
          <p14:tracePt t="767972" x="4205288" y="3081338"/>
          <p14:tracePt t="767990" x="4394200" y="3063875"/>
          <p14:tracePt t="768006" x="4751388" y="3063875"/>
          <p14:tracePt t="768022" x="4921250" y="3063875"/>
          <p14:tracePt t="768039" x="5037138" y="3063875"/>
          <p14:tracePt t="768055" x="5259388" y="3089275"/>
          <p14:tracePt t="768072" x="5340350" y="3108325"/>
          <p14:tracePt t="768089" x="5384800" y="3116263"/>
          <p14:tracePt t="768106" x="5394325" y="3116263"/>
          <p14:tracePt t="768123" x="5421313" y="3116263"/>
          <p14:tracePt t="768139" x="5429250" y="3116263"/>
          <p14:tracePt t="768155" x="5438775" y="3116263"/>
          <p14:tracePt t="768222" x="5411788" y="3116263"/>
          <p14:tracePt t="768234" x="5322888" y="3135313"/>
          <p14:tracePt t="768248" x="5197475" y="3135313"/>
          <p14:tracePt t="768259" x="5081588" y="3135313"/>
          <p14:tracePt t="768272" x="5010150" y="3135313"/>
          <p14:tracePt t="768288" x="4983163" y="3135313"/>
          <p14:tracePt t="768306" x="4973638" y="3135313"/>
          <p14:tracePt t="768323" x="4965700" y="3135313"/>
          <p14:tracePt t="768361" x="4992688" y="3116263"/>
          <p14:tracePt t="768373" x="5064125" y="3108325"/>
          <p14:tracePt t="768384" x="5207000" y="3108325"/>
          <p14:tracePt t="768398" x="5330825" y="3089275"/>
          <p14:tracePt t="768410" x="5429250" y="3089275"/>
          <p14:tracePt t="768423" x="5518150" y="3089275"/>
          <p14:tracePt t="768438" x="5564188" y="3071813"/>
          <p14:tracePt t="768455" x="5599113" y="3071813"/>
          <p14:tracePt t="768472" x="5608638" y="3071813"/>
          <p14:tracePt t="768542" x="5599113" y="3071813"/>
          <p14:tracePt t="768555" x="5589588" y="3071813"/>
          <p14:tracePt t="768566" x="5581650" y="3071813"/>
          <p14:tracePt t="768579" x="5572125" y="3071813"/>
          <p14:tracePt t="768602" x="5554663" y="3071813"/>
          <p14:tracePt t="768650" x="5564188" y="3071813"/>
          <p14:tracePt t="768674" x="5572125" y="3071813"/>
          <p14:tracePt t="768687" x="5599113" y="3071813"/>
          <p14:tracePt t="768697" x="5670550" y="3071813"/>
          <p14:tracePt t="768709" x="5724525" y="3071813"/>
          <p14:tracePt t="768722" x="5778500" y="3071813"/>
          <p14:tracePt t="768738" x="5822950" y="3071813"/>
          <p14:tracePt t="768755" x="5830888" y="3071813"/>
          <p14:tracePt t="768771" x="5849938" y="3071813"/>
          <p14:tracePt t="768829" x="5840413" y="3071813"/>
          <p14:tracePt t="768843" x="5830888" y="3071813"/>
          <p14:tracePt t="768854" x="5803900" y="3071813"/>
          <p14:tracePt t="768868" x="5732463" y="3071813"/>
          <p14:tracePt t="768880" x="5680075" y="3071813"/>
          <p14:tracePt t="768892" x="5589588" y="3071813"/>
          <p14:tracePt t="768906" x="5518150" y="3071813"/>
          <p14:tracePt t="768923" x="5483225" y="3071813"/>
          <p14:tracePt t="768940" x="5438775" y="3071813"/>
          <p14:tracePt t="769013" x="5438775" y="3081338"/>
          <p14:tracePt t="769025" x="5456238" y="3081338"/>
          <p14:tracePt t="769036" x="5510213" y="3089275"/>
          <p14:tracePt t="769049" x="5608638" y="3108325"/>
          <p14:tracePt t="769061" x="5732463" y="3125788"/>
          <p14:tracePt t="769074" x="5830888" y="3125788"/>
          <p14:tracePt t="769088" x="5902325" y="3125788"/>
          <p14:tracePt t="769105" x="5946775" y="3125788"/>
          <p14:tracePt t="769122" x="5965825" y="3125788"/>
          <p14:tracePt t="769138" x="5973763" y="3125788"/>
          <p14:tracePt t="769185" x="5965825" y="3125788"/>
          <p14:tracePt t="769198" x="5929313" y="3125788"/>
          <p14:tracePt t="769210" x="5840413" y="3143250"/>
          <p14:tracePt t="769222" x="5768975" y="3143250"/>
          <p14:tracePt t="769239" x="5626100" y="3143250"/>
          <p14:tracePt t="769255" x="5527675" y="3143250"/>
          <p14:tracePt t="769271" x="5375275" y="3143250"/>
          <p14:tracePt t="769288" x="5349875" y="3143250"/>
          <p14:tracePt t="769305" x="5330825" y="3143250"/>
          <p14:tracePt t="769353" x="5340350" y="3143250"/>
          <p14:tracePt t="769365" x="5384800" y="3143250"/>
          <p14:tracePt t="769377" x="5473700" y="3143250"/>
          <p14:tracePt t="769390" x="5589588" y="3143250"/>
          <p14:tracePt t="769405" x="5715000" y="3135313"/>
          <p14:tracePt t="769421" x="5813425" y="3135313"/>
          <p14:tracePt t="769438" x="5921375" y="3108325"/>
          <p14:tracePt t="769455" x="5946775" y="3108325"/>
          <p14:tracePt t="769471" x="5965825" y="3108325"/>
          <p14:tracePt t="769536" x="5938838" y="3116263"/>
          <p14:tracePt t="769549" x="5867400" y="3143250"/>
          <p14:tracePt t="769561" x="5741988" y="3160713"/>
          <p14:tracePt t="769573" x="5626100" y="3179763"/>
          <p14:tracePt t="769588" x="5545138" y="3179763"/>
          <p14:tracePt t="769605" x="5510213" y="3179763"/>
          <p14:tracePt t="769623" x="5473700" y="3179763"/>
          <p14:tracePt t="769639" x="5465763" y="3179763"/>
          <p14:tracePt t="769707" x="5473700" y="3187700"/>
          <p14:tracePt t="769719" x="5510213" y="3187700"/>
          <p14:tracePt t="769731" x="5581650" y="3206750"/>
          <p14:tracePt t="769742" x="5680075" y="3206750"/>
          <p14:tracePt t="769755" x="5778500" y="3206750"/>
          <p14:tracePt t="769771" x="5902325" y="3206750"/>
          <p14:tracePt t="769788" x="5956300" y="3206750"/>
          <p14:tracePt t="769805" x="5992813" y="3206750"/>
          <p14:tracePt t="769822" x="6000750" y="3206750"/>
          <p14:tracePt t="769876" x="5965825" y="3206750"/>
          <p14:tracePt t="769888" x="5902325" y="3214688"/>
          <p14:tracePt t="769899" x="5849938" y="3232150"/>
          <p14:tracePt t="769911" x="5795963" y="3232150"/>
          <p14:tracePt t="769924" x="5759450" y="3241675"/>
          <p14:tracePt t="769938" x="5732463" y="3241675"/>
          <p14:tracePt t="769955" x="5724525" y="3241675"/>
          <p14:tracePt t="769972" x="5715000" y="3259138"/>
          <p14:tracePt t="770030" x="5724525" y="3259138"/>
          <p14:tracePt t="770042" x="5751513" y="3259138"/>
          <p14:tracePt t="770055" x="5786438" y="3259138"/>
          <p14:tracePt t="770067" x="5822950" y="3259138"/>
          <p14:tracePt t="770078" x="5867400" y="3259138"/>
          <p14:tracePt t="770090" x="5884863" y="3259138"/>
          <p14:tracePt t="770105" x="5911850" y="3259138"/>
          <p14:tracePt t="770121" x="5921375" y="3259138"/>
          <p14:tracePt t="770141" x="5929313" y="3259138"/>
          <p14:tracePt t="770201" x="5902325" y="3259138"/>
          <p14:tracePt t="770213" x="5867400" y="3259138"/>
          <p14:tracePt t="770225" x="5813425" y="3259138"/>
          <p14:tracePt t="770239" x="5778500" y="3259138"/>
          <p14:tracePt t="770255" x="5707063" y="3259138"/>
          <p14:tracePt t="770272" x="5670550" y="3268663"/>
          <p14:tracePt t="770288" x="5626100" y="3268663"/>
          <p14:tracePt t="770305" x="5554663" y="3268663"/>
          <p14:tracePt t="770322" x="5527675" y="3268663"/>
          <p14:tracePt t="770338" x="5518150" y="3268663"/>
          <p14:tracePt t="770355" x="5500688" y="3268663"/>
          <p14:tracePt t="774882" x="5465763" y="3278188"/>
          <p14:tracePt t="774895" x="5394325" y="3295650"/>
          <p14:tracePt t="774908" x="5286375" y="3330575"/>
          <p14:tracePt t="774923" x="5160963" y="3384550"/>
          <p14:tracePt t="774939" x="5054600" y="3438525"/>
          <p14:tracePt t="774956" x="4822825" y="3544888"/>
          <p14:tracePt t="774972" x="4741863" y="3589338"/>
          <p14:tracePt t="774990" x="4652963" y="3643313"/>
          <p14:tracePt t="775006" x="4572000" y="3724275"/>
          <p14:tracePt t="775022" x="4562475" y="3733800"/>
          <p14:tracePt t="775039" x="4554538" y="3751263"/>
          <p14:tracePt t="775055" x="4545013" y="3751263"/>
          <p14:tracePt t="775430" x="4465638" y="3741738"/>
          <p14:tracePt t="775441" x="4313238" y="3706813"/>
          <p14:tracePt t="775456" x="4116388" y="3670300"/>
          <p14:tracePt t="775473" x="3902075" y="3608388"/>
          <p14:tracePt t="775492" x="3394075" y="3527425"/>
          <p14:tracePt t="775507" x="3116263" y="3482975"/>
          <p14:tracePt t="775523" x="2884488" y="3446463"/>
          <p14:tracePt t="775540" x="2401888" y="3340100"/>
          <p14:tracePt t="775556" x="2205038" y="3286125"/>
          <p14:tracePt t="775572" x="2009775" y="3251200"/>
          <p14:tracePt t="775589" x="1857375" y="3214688"/>
          <p14:tracePt t="775606" x="1822450" y="3214688"/>
          <p14:tracePt t="775622" x="1803400" y="3206750"/>
          <p14:tracePt t="775685" x="1812925" y="3206750"/>
          <p14:tracePt t="775697" x="1839913" y="3197225"/>
          <p14:tracePt t="775709" x="1911350" y="3197225"/>
          <p14:tracePt t="775723" x="2054225" y="3197225"/>
          <p14:tracePt t="775739" x="2205038" y="3197225"/>
          <p14:tracePt t="775757" x="2322513" y="3206750"/>
          <p14:tracePt t="775773" x="2527300" y="3251200"/>
          <p14:tracePt t="775790" x="2562225" y="3268663"/>
          <p14:tracePt t="775806" x="2581275" y="3268663"/>
          <p14:tracePt t="775823" x="2562225" y="3278188"/>
          <p14:tracePt t="775840" x="2490788" y="3295650"/>
          <p14:tracePt t="775858" x="2251075" y="3313113"/>
          <p14:tracePt t="775873" x="2081213" y="3313113"/>
          <p14:tracePt t="775890" x="1911350" y="3313113"/>
          <p14:tracePt t="775907" x="1625600" y="3313113"/>
          <p14:tracePt t="775924" x="1554163" y="3313113"/>
          <p14:tracePt t="775940" x="1517650" y="3313113"/>
          <p14:tracePt t="775957" x="1509713" y="3313113"/>
          <p14:tracePt t="775973" x="1509713" y="3322638"/>
          <p14:tracePt t="775994" x="1509713" y="3330575"/>
          <p14:tracePt t="776007" x="1509713" y="3340100"/>
          <p14:tracePt t="776024" x="1517650" y="3375025"/>
          <p14:tracePt t="776042" x="1616075" y="3446463"/>
          <p14:tracePt t="776056" x="1660525" y="3455988"/>
          <p14:tracePt t="776072" x="1687513" y="3473450"/>
          <p14:tracePt t="776089" x="1697038" y="3473450"/>
          <p14:tracePt t="776105" x="1704975" y="3473450"/>
          <p14:tracePt t="776128" x="1652588" y="3473450"/>
          <p14:tracePt t="776140" x="1536700" y="3455988"/>
          <p14:tracePt t="776156" x="1384300" y="3429000"/>
          <p14:tracePt t="776172" x="1258888" y="3394075"/>
          <p14:tracePt t="776189" x="1133475" y="3384550"/>
          <p14:tracePt t="776206" x="1054100" y="3349625"/>
          <p14:tracePt t="776222" x="1044575" y="3340100"/>
          <p14:tracePt t="776288" x="1071563" y="3340100"/>
          <p14:tracePt t="776300" x="1081088" y="3349625"/>
          <p14:tracePt t="776313" x="1098550" y="3367088"/>
          <p14:tracePt t="776324" x="1160463" y="3375025"/>
          <p14:tracePt t="776339" x="1231900" y="3394075"/>
          <p14:tracePt t="776355" x="1330325" y="3411538"/>
          <p14:tracePt t="776372" x="1455738" y="3411538"/>
          <p14:tracePt t="776389" x="1571625" y="3429000"/>
          <p14:tracePt t="776407" x="1581150" y="3429000"/>
          <p14:tracePt t="776448" x="1517650" y="3429000"/>
          <p14:tracePt t="776461" x="1393825" y="3429000"/>
          <p14:tracePt t="776474" x="1303338" y="3429000"/>
          <p14:tracePt t="776489" x="1133475" y="3429000"/>
          <p14:tracePt t="776507" x="1036638" y="3429000"/>
          <p14:tracePt t="776523" x="919163" y="3421063"/>
          <p14:tracePt t="776540" x="911225" y="3421063"/>
          <p14:tracePt t="776558" x="901700" y="3421063"/>
          <p14:tracePt t="776607" x="911225" y="3421063"/>
          <p14:tracePt t="776618" x="990600" y="3421063"/>
          <p14:tracePt t="776630" x="1133475" y="3421063"/>
          <p14:tracePt t="776643" x="1276350" y="3402013"/>
          <p14:tracePt t="776657" x="1374775" y="3402013"/>
          <p14:tracePt t="776673" x="1428750" y="3402013"/>
          <p14:tracePt t="776691" x="1465263" y="3384550"/>
          <p14:tracePt t="776706" x="1473200" y="3384550"/>
          <p14:tracePt t="776739" x="1473200" y="3375025"/>
          <p14:tracePt t="776756" x="1455738" y="3367088"/>
          <p14:tracePt t="776772" x="1411288" y="3303588"/>
          <p14:tracePt t="776789" x="1276350" y="3160713"/>
          <p14:tracePt t="776806" x="1204913" y="3054350"/>
          <p14:tracePt t="776822" x="1116013" y="2965450"/>
          <p14:tracePt t="776839" x="990600" y="2768600"/>
          <p14:tracePt t="776856" x="965200" y="2732088"/>
          <p14:tracePt t="776872" x="946150" y="2706688"/>
          <p14:tracePt t="776889" x="938213" y="2706688"/>
          <p14:tracePt t="776922" x="928688" y="2706688"/>
          <p14:tracePt t="776939" x="919163" y="2706688"/>
          <p14:tracePt t="776957" x="919163" y="2732088"/>
          <p14:tracePt t="776974" x="919163" y="2741613"/>
          <p14:tracePt t="776991" x="919163" y="2759075"/>
          <p14:tracePt t="777006" x="928688" y="2778125"/>
          <p14:tracePt t="777023" x="938213" y="2778125"/>
          <p14:tracePt t="777039" x="938213" y="2795588"/>
          <p14:tracePt t="777056" x="946150" y="2795588"/>
          <p14:tracePt t="777093" x="946150" y="2786063"/>
          <p14:tracePt t="777105" x="946150" y="2778125"/>
          <p14:tracePt t="777117" x="938213" y="2759075"/>
          <p14:tracePt t="777130" x="911225" y="2732088"/>
          <p14:tracePt t="777144" x="884238" y="2687638"/>
          <p14:tracePt t="777156" x="839788" y="2652713"/>
          <p14:tracePt t="777173" x="795338" y="2589213"/>
          <p14:tracePt t="777190" x="768350" y="2544763"/>
          <p14:tracePt t="777206" x="741363" y="2527300"/>
          <p14:tracePt t="777223" x="731838" y="2509838"/>
          <p14:tracePt t="777253" x="731838" y="2517775"/>
          <p14:tracePt t="777264" x="731838" y="2527300"/>
          <p14:tracePt t="777276" x="731838" y="2544763"/>
          <p14:tracePt t="777289" x="741363" y="2554288"/>
          <p14:tracePt t="777306" x="758825" y="2589213"/>
          <p14:tracePt t="777322" x="785813" y="2616200"/>
          <p14:tracePt t="777339" x="822325" y="2697163"/>
          <p14:tracePt t="777356" x="830263" y="2724150"/>
          <p14:tracePt t="777373" x="857250" y="2741613"/>
          <p14:tracePt t="777406" x="857250" y="2751138"/>
          <p14:tracePt t="777458" x="857250" y="2732088"/>
          <p14:tracePt t="777471" x="857250" y="2714625"/>
          <p14:tracePt t="777483" x="857250" y="2706688"/>
          <p14:tracePt t="777495" x="839788" y="2687638"/>
          <p14:tracePt t="777509" x="830263" y="2660650"/>
          <p14:tracePt t="777524" x="822325" y="2652713"/>
          <p14:tracePt t="777544" x="812800" y="2643188"/>
          <p14:tracePt t="777607" x="812800" y="2652713"/>
          <p14:tracePt t="777620" x="812800" y="2660650"/>
          <p14:tracePt t="777632" x="812800" y="2670175"/>
          <p14:tracePt t="777644" x="812800" y="2679700"/>
          <p14:tracePt t="777658" x="822325" y="2697163"/>
          <p14:tracePt t="777673" x="830263" y="2714625"/>
          <p14:tracePt t="777690" x="847725" y="2759075"/>
          <p14:tracePt t="777707" x="884238" y="2867025"/>
          <p14:tracePt t="777723" x="901700" y="2946400"/>
          <p14:tracePt t="777740" x="938213" y="3027363"/>
          <p14:tracePt t="777757" x="965200" y="3135313"/>
          <p14:tracePt t="777774" x="965200" y="3214688"/>
          <p14:tracePt t="777789" x="990600" y="3268663"/>
          <p14:tracePt t="777806" x="1062038" y="3473450"/>
          <p14:tracePt t="777822" x="1098550" y="3581400"/>
          <p14:tracePt t="777839" x="1108075" y="3652838"/>
          <p14:tracePt t="777856" x="1179513" y="3840163"/>
          <p14:tracePt t="777872" x="1214438" y="3948113"/>
          <p14:tracePt t="777889" x="1366838" y="4224338"/>
          <p14:tracePt t="777906" x="1438275" y="4357688"/>
          <p14:tracePt t="777922" x="1509713" y="4465638"/>
          <p14:tracePt t="779286" x="1598613" y="4591050"/>
          <p14:tracePt t="779299" x="1724025" y="4795838"/>
          <p14:tracePt t="779312" x="1884363" y="5000625"/>
          <p14:tracePt t="779326" x="2098675" y="5259388"/>
          <p14:tracePt t="779348" x="2768600" y="5965825"/>
          <p14:tracePt t="779360" x="2946400" y="6126163"/>
          <p14:tracePt t="779373" x="3108325" y="6278563"/>
          <p14:tracePt t="779390" x="3241675" y="6411913"/>
          <p14:tracePt t="779407" x="3482975" y="6581775"/>
          <p14:tracePt t="779424" x="3544888" y="6643688"/>
          <p14:tracePt t="779439" x="3608388" y="6689725"/>
          <p14:tracePt t="779456" x="3687763" y="6742113"/>
          <p14:tracePt t="779472" x="3705225" y="6761163"/>
          <p14:tracePt t="779736" x="3786188" y="6751638"/>
          <p14:tracePt t="779748" x="3929063" y="6715125"/>
          <p14:tracePt t="779760" x="4098925" y="6680200"/>
          <p14:tracePt t="779773" x="4268788" y="6653213"/>
          <p14:tracePt t="779789" x="4438650" y="6618288"/>
          <p14:tracePt t="779808" x="4562475" y="6599238"/>
          <p14:tracePt t="779824" x="4795838" y="6527800"/>
          <p14:tracePt t="779840" x="4867275" y="6519863"/>
          <p14:tracePt t="779857" x="5000625" y="6483350"/>
          <p14:tracePt t="779873" x="5045075" y="6475413"/>
          <p14:tracePt t="779890" x="5064125" y="6475413"/>
          <p14:tracePt t="779907" x="5089525" y="6465888"/>
          <p14:tracePt t="779932" x="5099050" y="6448425"/>
          <p14:tracePt t="779955" x="5099050" y="6438900"/>
          <p14:tracePt t="779967" x="5126038" y="6421438"/>
          <p14:tracePt t="779979" x="5143500" y="6394450"/>
          <p14:tracePt t="779993" x="5170488" y="6376988"/>
          <p14:tracePt t="780007" x="5170488" y="6367463"/>
          <p14:tracePt t="780024" x="5170488" y="6357938"/>
          <p14:tracePt t="780149" x="5180013" y="6357938"/>
          <p14:tracePt t="780173" x="5187950" y="6357938"/>
          <p14:tracePt t="780184" x="5224463" y="6357938"/>
          <p14:tracePt t="780196" x="5278438" y="6357938"/>
          <p14:tracePt t="780209" x="5330825" y="6357938"/>
          <p14:tracePt t="780224" x="5375275" y="6357938"/>
          <p14:tracePt t="780240" x="5429250" y="6357938"/>
          <p14:tracePt t="780258" x="5537200" y="6357938"/>
          <p14:tracePt t="780274" x="5581650" y="6357938"/>
          <p14:tracePt t="780290" x="5626100" y="6367463"/>
          <p14:tracePt t="780307" x="5715000" y="6376988"/>
          <p14:tracePt t="780323" x="5759450" y="6394450"/>
          <p14:tracePt t="780340" x="5795963" y="6394450"/>
          <p14:tracePt t="780356" x="5822950" y="6403975"/>
          <p14:tracePt t="780725" x="5759450" y="6403975"/>
          <p14:tracePt t="780737" x="5635625" y="6403975"/>
          <p14:tracePt t="780750" x="5492750" y="6403975"/>
          <p14:tracePt t="780762" x="5367338" y="6394450"/>
          <p14:tracePt t="780774" x="5224463" y="6394450"/>
          <p14:tracePt t="780790" x="5108575" y="6394450"/>
          <p14:tracePt t="780807" x="5010150" y="6376988"/>
          <p14:tracePt t="780824" x="4902200" y="6367463"/>
          <p14:tracePt t="780840" x="4875213" y="6350000"/>
          <p14:tracePt t="780856" x="4840288" y="6350000"/>
          <p14:tracePt t="780953" x="4867275" y="6350000"/>
          <p14:tracePt t="780965" x="4902200" y="6350000"/>
          <p14:tracePt t="780978" x="4973638" y="6350000"/>
          <p14:tracePt t="780991" x="5089525" y="6350000"/>
          <p14:tracePt t="781006" x="5187950" y="6350000"/>
          <p14:tracePt t="781023" x="5340350" y="6357938"/>
          <p14:tracePt t="781041" x="5626100" y="6376988"/>
          <p14:tracePt t="781058" x="5768975" y="6376988"/>
          <p14:tracePt t="781076" x="6010275" y="6394450"/>
          <p14:tracePt t="781090" x="6135688" y="6411913"/>
          <p14:tracePt t="781106" x="6232525" y="6429375"/>
          <p14:tracePt t="781124" x="6357938" y="6429375"/>
          <p14:tracePt t="781140" x="6375400" y="6438900"/>
          <p14:tracePt t="781156" x="6394450" y="6438900"/>
          <p14:tracePt t="781233" x="6384925" y="6429375"/>
          <p14:tracePt t="781245" x="6367463" y="6421438"/>
          <p14:tracePt t="781257" x="6357938" y="6421438"/>
          <p14:tracePt t="781270" x="6323013" y="6384925"/>
          <p14:tracePt t="781283" x="6188075" y="6332538"/>
          <p14:tracePt t="781296" x="6064250" y="6278563"/>
          <p14:tracePt t="781308" x="5938838" y="6261100"/>
          <p14:tracePt t="781322" x="5840413" y="6242050"/>
          <p14:tracePt t="781340" x="5786438" y="6242050"/>
          <p14:tracePt t="781356" x="5751513" y="6224588"/>
          <p14:tracePt t="781373" x="5741988" y="6224588"/>
          <p14:tracePt t="781416" x="5741988" y="6234113"/>
          <p14:tracePt t="781428" x="5741988" y="6278563"/>
          <p14:tracePt t="781440" x="5768975" y="6313488"/>
          <p14:tracePt t="781457" x="5786438" y="6357938"/>
          <p14:tracePt t="781473" x="5813425" y="6394450"/>
          <p14:tracePt t="781491" x="5849938" y="6421438"/>
          <p14:tracePt t="781507" x="5857875" y="6429375"/>
          <p14:tracePt t="781523" x="5875338" y="6429375"/>
          <p14:tracePt t="781540" x="5938838" y="6411913"/>
          <p14:tracePt t="781557" x="6000750" y="6367463"/>
          <p14:tracePt t="781575" x="6108700" y="6261100"/>
          <p14:tracePt t="781590" x="6170613" y="6197600"/>
          <p14:tracePt t="781607" x="6215063" y="6135688"/>
          <p14:tracePt t="781623" x="6242050" y="6099175"/>
          <p14:tracePt t="781640" x="6242050" y="6091238"/>
          <p14:tracePt t="781683" x="6232525" y="6081713"/>
          <p14:tracePt t="781695" x="6215063" y="6081713"/>
          <p14:tracePt t="781708" x="6170613" y="6072188"/>
          <p14:tracePt t="781723" x="6089650" y="6054725"/>
          <p14:tracePt t="781741" x="6018213" y="6054725"/>
          <p14:tracePt t="781756" x="5849938" y="6054725"/>
          <p14:tracePt t="781773" x="5786438" y="6072188"/>
          <p14:tracePt t="781790" x="5751513" y="6091238"/>
          <p14:tracePt t="781806" x="5724525" y="6099175"/>
          <p14:tracePt t="781839" x="5724525" y="6108700"/>
          <p14:tracePt t="781856" x="5724525" y="6126163"/>
          <p14:tracePt t="781873" x="5732463" y="6170613"/>
          <p14:tracePt t="781889" x="5759450" y="6323013"/>
          <p14:tracePt t="781906" x="5795963" y="6376988"/>
          <p14:tracePt t="781923" x="5822950" y="6438900"/>
          <p14:tracePt t="781939" x="5884863" y="6500813"/>
          <p14:tracePt t="781956" x="5911850" y="6519863"/>
          <p14:tracePt t="781974" x="5956300" y="6519863"/>
          <p14:tracePt t="781990" x="6000750" y="6500813"/>
          <p14:tracePt t="782007" x="6027738" y="6475413"/>
          <p14:tracePt t="782025" x="6089650" y="6403975"/>
          <p14:tracePt t="782040" x="6116638" y="6367463"/>
          <p14:tracePt t="782057" x="6126163" y="6323013"/>
          <p14:tracePt t="782075" x="6143625" y="6234113"/>
          <p14:tracePt t="782090" x="6143625" y="6189663"/>
          <p14:tracePt t="782107" x="6135688" y="6170613"/>
          <p14:tracePt t="782125" x="6089650" y="6143625"/>
          <p14:tracePt t="782141" x="6000750" y="6126163"/>
          <p14:tracePt t="782157" x="5902325" y="6126163"/>
          <p14:tracePt t="782174" x="5680075" y="6153150"/>
          <p14:tracePt t="782190" x="5599113" y="6170613"/>
          <p14:tracePt t="782207" x="5564188" y="6180138"/>
          <p14:tracePt t="782223" x="5510213" y="6197600"/>
          <p14:tracePt t="782240" x="5500688" y="6197600"/>
          <p14:tracePt t="782273" x="5500688" y="6207125"/>
          <p14:tracePt t="782293" x="5500688" y="6215063"/>
          <p14:tracePt t="782306" x="5500688" y="6251575"/>
          <p14:tracePt t="782323" x="5500688" y="6269038"/>
          <p14:tracePt t="782339" x="5510213" y="6313488"/>
          <p14:tracePt t="782356" x="5527675" y="6350000"/>
          <p14:tracePt t="782373" x="5554663" y="6367463"/>
          <p14:tracePt t="782390" x="5626100" y="6394450"/>
          <p14:tracePt t="782406" x="5688013" y="6411913"/>
          <p14:tracePt t="782423" x="5759450" y="6411913"/>
          <p14:tracePt t="782439" x="5867400" y="6411913"/>
          <p14:tracePt t="782456" x="5902325" y="6411913"/>
          <p14:tracePt t="782473" x="5946775" y="6394450"/>
          <p14:tracePt t="782489" x="5992813" y="6357938"/>
          <p14:tracePt t="782506" x="6037263" y="6313488"/>
          <p14:tracePt t="782524" x="6089650" y="6189663"/>
          <p14:tracePt t="782539" x="6108700" y="6118225"/>
          <p14:tracePt t="782556" x="6126163" y="6064250"/>
          <p14:tracePt t="782573" x="6126163" y="5983288"/>
          <p14:tracePt t="782590" x="6116638" y="5965825"/>
          <p14:tracePt t="782606" x="6116638" y="5956300"/>
          <p14:tracePt t="782623" x="6099175" y="5956300"/>
          <p14:tracePt t="782640" x="6089650" y="5956300"/>
          <p14:tracePt t="782656" x="6037263" y="5938838"/>
          <p14:tracePt t="782673" x="5822950" y="5938838"/>
          <p14:tracePt t="782690" x="5680075" y="5948363"/>
          <p14:tracePt t="782706" x="5554663" y="5983288"/>
          <p14:tracePt t="782723" x="5473700" y="6010275"/>
          <p14:tracePt t="782740" x="5446713" y="6010275"/>
          <p14:tracePt t="782756" x="5438775" y="6010275"/>
          <p14:tracePt t="782790" x="5438775" y="6019800"/>
          <p14:tracePt t="782806" x="5446713" y="6099175"/>
          <p14:tracePt t="782823" x="5456238" y="6153150"/>
          <p14:tracePt t="782840" x="5518150" y="6296025"/>
          <p14:tracePt t="782856" x="5564188" y="6357938"/>
          <p14:tracePt t="782873" x="5589588" y="6394450"/>
          <p14:tracePt t="782890" x="5661025" y="6465888"/>
          <p14:tracePt t="782907" x="5715000" y="6475413"/>
          <p14:tracePt t="782923" x="5751513" y="6492875"/>
          <p14:tracePt t="782940" x="5884863" y="6483350"/>
          <p14:tracePt t="782956" x="5956300" y="6465888"/>
          <p14:tracePt t="782973" x="6072188" y="6411913"/>
          <p14:tracePt t="782989" x="6116638" y="6384925"/>
          <p14:tracePt t="783006" x="6143625" y="6357938"/>
          <p14:tracePt t="783023" x="6180138" y="6305550"/>
          <p14:tracePt t="783040" x="6188075" y="6278563"/>
          <p14:tracePt t="783056" x="6188075" y="6261100"/>
          <p14:tracePt t="783073" x="6188075" y="6197600"/>
          <p14:tracePt t="783090" x="6188075" y="6189663"/>
          <p14:tracePt t="783108" x="6188075" y="6170613"/>
          <p14:tracePt t="783141" x="6170613" y="6153150"/>
          <p14:tracePt t="783158" x="6135688" y="6153150"/>
          <p14:tracePt t="783174" x="6027738" y="6126163"/>
          <p14:tracePt t="783191" x="5902325" y="6108700"/>
          <p14:tracePt t="783208" x="5680075" y="6072188"/>
          <p14:tracePt t="783224" x="5599113" y="6037263"/>
          <p14:tracePt t="783241" x="5545138" y="6027738"/>
          <p14:tracePt t="783258" x="5518150" y="6027738"/>
          <p14:tracePt t="783316" x="5518150" y="6037263"/>
          <p14:tracePt t="783328" x="5518150" y="6064250"/>
          <p14:tracePt t="783341" x="5527675" y="6118225"/>
          <p14:tracePt t="783357" x="5545138" y="6197600"/>
          <p14:tracePt t="783374" x="5554663" y="6269038"/>
          <p14:tracePt t="783391" x="5616575" y="6411913"/>
          <p14:tracePt t="783408" x="5643563" y="6448425"/>
          <p14:tracePt t="783425" x="5680075" y="6483350"/>
          <p14:tracePt t="783440" x="5707063" y="6483350"/>
          <p14:tracePt t="783456" x="5741988" y="6500813"/>
          <p14:tracePt t="783474" x="5849938" y="6510338"/>
          <p14:tracePt t="783490" x="5929313" y="6510338"/>
          <p14:tracePt t="783506" x="5983288" y="6510338"/>
          <p14:tracePt t="783523" x="6054725" y="6510338"/>
          <p14:tracePt t="783540" x="6081713" y="6500813"/>
          <p14:tracePt t="783556" x="6108700" y="6475413"/>
          <p14:tracePt t="783573" x="6143625" y="6438900"/>
          <p14:tracePt t="783590" x="6153150" y="6429375"/>
          <p14:tracePt t="783606" x="6153150" y="6411913"/>
          <p14:tracePt t="783623" x="6153150" y="6332538"/>
          <p14:tracePt t="783639" x="6170613" y="6296025"/>
          <p14:tracePt t="783657" x="6170613" y="6197600"/>
          <p14:tracePt t="783674" x="6170613" y="6162675"/>
          <p14:tracePt t="783691" x="6170613" y="6135688"/>
          <p14:tracePt t="783707" x="6161088" y="6126163"/>
          <p14:tracePt t="783724" x="6153150" y="6118225"/>
          <p14:tracePt t="783744" x="6143625" y="6118225"/>
          <p14:tracePt t="783766" x="6135688" y="6118225"/>
          <p14:tracePt t="783778" x="6099175" y="6118225"/>
          <p14:tracePt t="783791" x="6081713" y="6118225"/>
          <p14:tracePt t="783808" x="6037263" y="6118225"/>
          <p14:tracePt t="783824" x="6027738" y="6118225"/>
          <p14:tracePt t="783841" x="5983288" y="6135688"/>
          <p14:tracePt t="783857" x="5965825" y="6135688"/>
          <p14:tracePt t="783874" x="5911850" y="6153150"/>
          <p14:tracePt t="783891" x="5875338" y="6153150"/>
          <p14:tracePt t="783908" x="5849938" y="6170613"/>
          <p14:tracePt t="783924" x="5830888" y="6180138"/>
          <p14:tracePt t="783941" x="5822950" y="6180138"/>
          <p14:tracePt t="783959" x="5822950" y="6189663"/>
          <p14:tracePt t="784009" x="5803900" y="6207125"/>
          <p14:tracePt t="784022" x="5795963" y="6234113"/>
          <p14:tracePt t="784033" x="5786438" y="6278563"/>
          <p14:tracePt t="784045" x="5768975" y="6296025"/>
          <p14:tracePt t="784058" x="5759450" y="6323013"/>
          <p14:tracePt t="784073" x="5759450" y="6332538"/>
          <p14:tracePt t="784090" x="5759450" y="6340475"/>
          <p14:tracePt t="784199" x="5759450" y="6350000"/>
          <p14:tracePt t="784224" x="5759450" y="6367463"/>
          <p14:tracePt t="784235" x="5768975" y="6367463"/>
          <p14:tracePt t="784247" x="5778500" y="6376988"/>
          <p14:tracePt t="784261" x="5803900" y="6384925"/>
          <p14:tracePt t="784274" x="5813425" y="6394450"/>
          <p14:tracePt t="784291" x="5822950" y="6394450"/>
          <p14:tracePt t="784307" x="5840413" y="6394450"/>
          <p14:tracePt t="784324" x="5867400" y="6394450"/>
          <p14:tracePt t="784340" x="5884863" y="6394450"/>
          <p14:tracePt t="784358" x="5929313" y="6394450"/>
          <p14:tracePt t="784374" x="5956300" y="6394450"/>
          <p14:tracePt t="784390" x="5983288" y="6394450"/>
          <p14:tracePt t="784407" x="6000750" y="6394450"/>
          <p14:tracePt t="784440" x="6010275" y="6394450"/>
          <p14:tracePt t="784457" x="6045200" y="6394450"/>
          <p14:tracePt t="784474" x="6054725" y="6394450"/>
          <p14:tracePt t="784491" x="6072188" y="6394450"/>
          <p14:tracePt t="784508" x="6089650" y="6394450"/>
          <p14:tracePt t="784525" x="6099175" y="6394450"/>
          <p14:tracePt t="784541" x="6116638" y="6394450"/>
          <p14:tracePt t="784557" x="6126163" y="6394450"/>
          <p14:tracePt t="784573" x="6135688" y="6394450"/>
          <p14:tracePt t="784591" x="6143625" y="6394450"/>
          <p14:tracePt t="784606" x="6153150" y="6394450"/>
          <p14:tracePt t="784627" x="6161088" y="6394450"/>
          <p14:tracePt t="784824" x="6153150" y="6394450"/>
          <p14:tracePt t="784836" x="6135688" y="6394450"/>
          <p14:tracePt t="784849" x="6089650" y="6394450"/>
          <p14:tracePt t="784860" x="6072188" y="6394450"/>
          <p14:tracePt t="784873" x="6045200" y="6394450"/>
          <p14:tracePt t="784890" x="6018213" y="6394450"/>
          <p14:tracePt t="784907" x="6000750" y="6394450"/>
          <p14:tracePt t="784923" x="5983288" y="6411913"/>
          <p14:tracePt t="784940" x="5973763" y="6411913"/>
          <p14:tracePt t="784957" x="5956300" y="6411913"/>
          <p14:tracePt t="784973" x="5929313" y="6411913"/>
          <p14:tracePt t="784990" x="5902325" y="6411913"/>
          <p14:tracePt t="785006" x="5857875" y="6411913"/>
          <p14:tracePt t="785023" x="5840413" y="6411913"/>
          <p14:tracePt t="785040" x="5822950" y="6411913"/>
          <p14:tracePt t="785057" x="5803900" y="6411913"/>
          <p14:tracePt t="785091" x="5795963" y="6411913"/>
          <p14:tracePt t="785118" x="5786438" y="6411913"/>
          <p14:tracePt t="785141" x="5786438" y="6403975"/>
          <p14:tracePt t="785152" x="5778500" y="6403975"/>
          <p14:tracePt t="785164" x="5768975" y="6403975"/>
          <p14:tracePt t="785189" x="5751513" y="6403975"/>
          <p14:tracePt t="785200" x="5741988" y="6403975"/>
          <p14:tracePt t="785212" x="5732463" y="6403975"/>
          <p14:tracePt t="785225" x="5724525" y="6403975"/>
          <p14:tracePt t="785240" x="5715000" y="6403975"/>
          <p14:tracePt t="785257" x="5707063" y="6403975"/>
          <p14:tracePt t="785273" x="5697538" y="6403975"/>
          <p14:tracePt t="785310" x="5688013" y="6403975"/>
          <p14:tracePt t="785372" x="5670550" y="6403975"/>
          <p14:tracePt t="785839" x="5680075" y="6403975"/>
          <p14:tracePt t="785876" x="5680075" y="6394450"/>
          <p14:tracePt t="785923" x="5688013" y="6394450"/>
          <p14:tracePt t="786204" x="5697538" y="6394450"/>
          <p14:tracePt t="794249" x="5670550" y="6403975"/>
          <p14:tracePt t="794261" x="5599113" y="6403975"/>
          <p14:tracePt t="794272" x="5527675" y="6403975"/>
          <p14:tracePt t="794284" x="5446713" y="6394450"/>
          <p14:tracePt t="794297" x="5340350" y="6357938"/>
          <p14:tracePt t="794310" x="5214938" y="6286500"/>
          <p14:tracePt t="794325" x="5081588" y="6207125"/>
          <p14:tracePt t="794342" x="4956175" y="6135688"/>
          <p14:tracePt t="794359" x="4714875" y="5975350"/>
          <p14:tracePt t="794376" x="4625975" y="5884863"/>
          <p14:tracePt t="794394" x="4510088" y="5670550"/>
          <p14:tracePt t="794408" x="4491038" y="5527675"/>
          <p14:tracePt t="794425" x="4491038" y="5376863"/>
          <p14:tracePt t="794441" x="4518025" y="5251450"/>
          <p14:tracePt t="794763" x="4419600" y="5241925"/>
          <p14:tracePt t="794775" x="4268788" y="5162550"/>
          <p14:tracePt t="794788" x="4116388" y="5045075"/>
          <p14:tracePt t="794801" x="3956050" y="4840288"/>
          <p14:tracePt t="794812" x="3724275" y="4537075"/>
          <p14:tracePt t="794826" x="3536950" y="4170363"/>
          <p14:tracePt t="794842" x="3348038" y="3751263"/>
          <p14:tracePt t="794859" x="3205163" y="3313113"/>
          <p14:tracePt t="794876" x="3098800" y="2803525"/>
          <p14:tracePt t="794892" x="3081338" y="2679700"/>
          <p14:tracePt t="794909" x="3081338" y="2643188"/>
          <p14:tracePt t="794925" x="3081338" y="2608263"/>
          <p14:tracePt t="795023" x="3081338" y="2616200"/>
          <p14:tracePt t="795034" x="3081338" y="2660650"/>
          <p14:tracePt t="795049" x="3027363" y="2732088"/>
          <p14:tracePt t="795062" x="2938463" y="2867025"/>
          <p14:tracePt t="795075" x="2830513" y="2973388"/>
          <p14:tracePt t="795092" x="2751138" y="3125788"/>
          <p14:tracePt t="795109" x="2679700" y="3278188"/>
          <p14:tracePt t="795337" x="2616200" y="3098800"/>
          <p14:tracePt t="795349" x="2554288" y="2857500"/>
          <p14:tracePt t="795361" x="2490788" y="2544763"/>
          <p14:tracePt t="795376" x="2411413" y="2125663"/>
          <p14:tracePt t="795392" x="2330450" y="1697038"/>
          <p14:tracePt t="795409" x="2312988" y="1196975"/>
          <p14:tracePt t="795425" x="2312988" y="1125538"/>
          <p14:tracePt t="795441" x="2312988" y="1089025"/>
          <p14:tracePt t="795458" x="2312988" y="1081088"/>
          <p14:tracePt t="795479" x="2312988" y="1108075"/>
          <p14:tracePt t="795491" x="2312988" y="1231900"/>
          <p14:tracePt t="795508" x="2303463" y="1401763"/>
          <p14:tracePt t="795525" x="2286000" y="1544638"/>
          <p14:tracePt t="795542" x="2251075" y="1795463"/>
          <p14:tracePt t="795559" x="2232025" y="1893888"/>
          <p14:tracePt t="795577" x="2205038" y="1992313"/>
          <p14:tracePt t="795592" x="2205038" y="2009775"/>
          <p14:tracePt t="795609" x="2205038" y="2017713"/>
          <p14:tracePt t="795649" x="2205038" y="1982788"/>
          <p14:tracePt t="795662" x="2205038" y="1866900"/>
          <p14:tracePt t="795675" x="2205038" y="1660525"/>
          <p14:tracePt t="795692" x="2205038" y="1465263"/>
          <p14:tracePt t="795708" x="2205038" y="1366838"/>
          <p14:tracePt t="795725" x="2205038" y="1322388"/>
          <p14:tracePt t="795741" x="2205038" y="1312863"/>
          <p14:tracePt t="795758" x="2205038" y="1322388"/>
          <p14:tracePt t="795774" x="2205038" y="1366838"/>
          <p14:tracePt t="795791" x="2214563" y="1438275"/>
          <p14:tracePt t="795808" x="2251075" y="1776413"/>
          <p14:tracePt t="795825" x="2251075" y="1893888"/>
          <p14:tracePt t="795841" x="2251075" y="2089150"/>
          <p14:tracePt t="795858" x="2224088" y="2187575"/>
          <p14:tracePt t="795875" x="2205038" y="2268538"/>
          <p14:tracePt t="795891" x="2179638" y="2303463"/>
          <p14:tracePt t="795908" x="2170113" y="2312988"/>
          <p14:tracePt t="795941" x="2170113" y="2303463"/>
          <p14:tracePt t="795958" x="2170113" y="2259013"/>
          <p14:tracePt t="795976" x="2152650" y="2135188"/>
          <p14:tracePt t="795992" x="2133600" y="1795463"/>
          <p14:tracePt t="796009" x="2133600" y="1697038"/>
          <p14:tracePt t="796026" x="2133600" y="1660525"/>
          <p14:tracePt t="796044" x="2133600" y="1643063"/>
          <p14:tracePt t="796059" x="2133600" y="1625600"/>
          <p14:tracePt t="796076" x="2133600" y="1633538"/>
          <p14:tracePt t="796094" x="2133600" y="1652588"/>
          <p14:tracePt t="796109" x="2133600" y="1670050"/>
          <p14:tracePt t="796126" x="2133600" y="1741488"/>
          <p14:tracePt t="796144" x="2133600" y="1982788"/>
          <p14:tracePt t="796158" x="2133600" y="2054225"/>
          <p14:tracePt t="796175" x="2133600" y="2098675"/>
          <p14:tracePt t="796192" x="2133600" y="2125663"/>
          <p14:tracePt t="796251" x="2143125" y="2116138"/>
          <p14:tracePt t="796263" x="2143125" y="2089150"/>
          <p14:tracePt t="796275" x="2170113" y="2000250"/>
          <p14:tracePt t="796292" x="2251075" y="1803400"/>
          <p14:tracePt t="796308" x="2312988" y="1562100"/>
          <p14:tracePt t="796325" x="2428875" y="1143000"/>
          <p14:tracePt t="796342" x="2438400" y="1089025"/>
          <p14:tracePt t="796359" x="2465388" y="1044575"/>
          <p14:tracePt t="796406" x="2465388" y="1054100"/>
          <p14:tracePt t="796420" x="2465388" y="1081088"/>
          <p14:tracePt t="796431" x="2446338" y="1169988"/>
          <p14:tracePt t="796443" x="2428875" y="1295400"/>
          <p14:tracePt t="796458" x="2428875" y="1438275"/>
          <p14:tracePt t="796475" x="2411413" y="1581150"/>
          <p14:tracePt t="796491" x="2411413" y="1724025"/>
          <p14:tracePt t="796509" x="2393950" y="1992313"/>
          <p14:tracePt t="796526" x="2393950" y="2063750"/>
          <p14:tracePt t="796542" x="2384425" y="2143125"/>
          <p14:tracePt t="796560" x="2384425" y="2160588"/>
          <p14:tracePt t="796627" x="2384425" y="2152650"/>
          <p14:tracePt t="796639" x="2384425" y="2116138"/>
          <p14:tracePt t="796652" x="2384425" y="2027238"/>
          <p14:tracePt t="796663" x="2384425" y="1884363"/>
          <p14:tracePt t="796676" x="2384425" y="1670050"/>
          <p14:tracePt t="796692" x="2384425" y="1571625"/>
          <p14:tracePt t="796708" x="2366963" y="1500188"/>
          <p14:tracePt t="796725" x="2366963" y="1384300"/>
          <p14:tracePt t="796742" x="2366963" y="1366838"/>
          <p14:tracePt t="796775" x="2357438" y="1366838"/>
          <p14:tracePt t="796797" x="2357438" y="1384300"/>
          <p14:tracePt t="796810" x="2357438" y="1419225"/>
          <p14:tracePt t="796825" x="2357438" y="1554163"/>
          <p14:tracePt t="796842" x="2366963" y="1724025"/>
          <p14:tracePt t="796858" x="2366963" y="2036763"/>
          <p14:tracePt t="796875" x="2366963" y="2125663"/>
          <p14:tracePt t="796892" x="2357438" y="2206625"/>
          <p14:tracePt t="796909" x="2347913" y="2241550"/>
          <p14:tracePt t="796925" x="2347913" y="2251075"/>
          <p14:tracePt t="796971" x="2347913" y="2241550"/>
          <p14:tracePt t="796983" x="2347913" y="2197100"/>
          <p14:tracePt t="796995" x="2347913" y="2054225"/>
          <p14:tracePt t="797008" x="2330450" y="1884363"/>
          <p14:tracePt t="797026" x="2312988" y="1687513"/>
          <p14:tracePt t="797042" x="2295525" y="1517650"/>
          <p14:tracePt t="797061" x="2251075" y="1303338"/>
          <p14:tracePt t="797076" x="2251075" y="1258888"/>
          <p14:tracePt t="797092" x="2241550" y="1250950"/>
          <p14:tracePt t="797133" x="2241550" y="1268413"/>
          <p14:tracePt t="797146" x="2241550" y="1276350"/>
          <p14:tracePt t="797160" x="2241550" y="1295400"/>
          <p14:tracePt t="797175" x="2241550" y="1322388"/>
          <p14:tracePt t="797191" x="2241550" y="1393825"/>
          <p14:tracePt t="797208" x="2241550" y="1697038"/>
          <p14:tracePt t="797225" x="2241550" y="1866900"/>
          <p14:tracePt t="797241" x="2205038" y="2160588"/>
          <p14:tracePt t="797258" x="2187575" y="2232025"/>
          <p14:tracePt t="797275" x="2187575" y="2259013"/>
          <p14:tracePt t="797293" x="2187575" y="2278063"/>
          <p14:tracePt t="797348" x="2187575" y="2259013"/>
          <p14:tracePt t="797361" x="2187575" y="2232025"/>
          <p14:tracePt t="797373" x="2187575" y="2179638"/>
          <p14:tracePt t="797384" x="2187575" y="2054225"/>
          <p14:tracePt t="797396" x="2187575" y="1839913"/>
          <p14:tracePt t="797409" x="2170113" y="1697038"/>
          <p14:tracePt t="797425" x="2170113" y="1554163"/>
          <p14:tracePt t="797441" x="2170113" y="1455738"/>
          <p14:tracePt t="797458" x="2170113" y="1393825"/>
          <p14:tracePt t="797506" x="2170113" y="1428750"/>
          <p14:tracePt t="797518" x="2170113" y="1517650"/>
          <p14:tracePt t="797532" x="2170113" y="1660525"/>
          <p14:tracePt t="797545" x="2170113" y="1849438"/>
          <p14:tracePt t="797559" x="2170113" y="2036763"/>
          <p14:tracePt t="797576" x="2170113" y="2206625"/>
          <p14:tracePt t="797593" x="2170113" y="2473325"/>
          <p14:tracePt t="797609" x="2170113" y="2527300"/>
          <p14:tracePt t="797626" x="2170113" y="2536825"/>
          <p14:tracePt t="797642" x="2170113" y="2544763"/>
          <p14:tracePt t="797689" x="2170113" y="2517775"/>
          <p14:tracePt t="797702" x="2170113" y="2500313"/>
          <p14:tracePt t="797714" x="2170113" y="2411413"/>
          <p14:tracePt t="797726" x="2187575" y="2214563"/>
          <p14:tracePt t="797743" x="2224088" y="1946275"/>
          <p14:tracePt t="797760" x="2295525" y="1616075"/>
          <p14:tracePt t="797776" x="2401888" y="1081088"/>
          <p14:tracePt t="797793" x="2438400" y="928688"/>
          <p14:tracePt t="797812" x="2465388" y="847725"/>
          <p14:tracePt t="797859" x="2465388" y="857250"/>
          <p14:tracePt t="797870" x="2465388" y="866775"/>
          <p14:tracePt t="797882" x="2446338" y="911225"/>
          <p14:tracePt t="797894" x="2428875" y="1054100"/>
          <p14:tracePt t="797908" x="2428875" y="1268413"/>
          <p14:tracePt t="797925" x="2411413" y="1465263"/>
          <p14:tracePt t="797941" x="2393950" y="1679575"/>
          <p14:tracePt t="797958" x="2357438" y="2063750"/>
          <p14:tracePt t="797975" x="2339975" y="2187575"/>
          <p14:tracePt t="797991" x="2322513" y="2259013"/>
          <p14:tracePt t="798008" x="2322513" y="2268538"/>
          <p14:tracePt t="798063" x="2322513" y="2251075"/>
          <p14:tracePt t="798076" x="2322513" y="2214563"/>
          <p14:tracePt t="798088" x="2330450" y="2116138"/>
          <p14:tracePt t="798100" x="2366963" y="1946275"/>
          <p14:tracePt t="798112" x="2366963" y="1803400"/>
          <p14:tracePt t="798124" x="2366963" y="1751013"/>
          <p14:tracePt t="798142" x="2366963" y="1714500"/>
          <p14:tracePt t="798158" x="2366963" y="1704975"/>
          <p14:tracePt t="798175" x="2366963" y="1697038"/>
          <p14:tracePt t="798238" x="2366963" y="1714500"/>
          <p14:tracePt t="798250" x="2347913" y="1785938"/>
          <p14:tracePt t="798263" x="2347913" y="1911350"/>
          <p14:tracePt t="798276" x="2347913" y="2054225"/>
          <p14:tracePt t="798292" x="2347913" y="2197100"/>
          <p14:tracePt t="798312" x="2339975" y="2312988"/>
          <p14:tracePt t="798326" x="2339975" y="2330450"/>
          <p14:tracePt t="798372" x="2347913" y="2330450"/>
          <p14:tracePt t="798383" x="2384425" y="2312988"/>
          <p14:tracePt t="798395" x="2473325" y="2278063"/>
          <p14:tracePt t="798409" x="2625725" y="2241550"/>
          <p14:tracePt t="798427" x="2840038" y="2224088"/>
          <p14:tracePt t="798443" x="3348038" y="2179638"/>
          <p14:tracePt t="798458" x="3608388" y="2179638"/>
          <p14:tracePt t="798475" x="3867150" y="2179638"/>
          <p14:tracePt t="798492" x="4367213" y="2187575"/>
          <p14:tracePt t="798508" x="4608513" y="2214563"/>
          <p14:tracePt t="798525" x="4822825" y="2251075"/>
          <p14:tracePt t="798542" x="5037138" y="2286000"/>
          <p14:tracePt t="798558" x="5483225" y="2473325"/>
          <p14:tracePt t="798797" x="5697538" y="2455863"/>
          <p14:tracePt t="798809" x="5911850" y="2438400"/>
          <p14:tracePt t="798822" x="6116638" y="2438400"/>
          <p14:tracePt t="798833" x="6286500" y="2438400"/>
          <p14:tracePt t="798845" x="6411913" y="2438400"/>
          <p14:tracePt t="798860" x="6527800" y="2438400"/>
          <p14:tracePt t="798876" x="6626225" y="2438400"/>
          <p14:tracePt t="798893" x="6724650" y="2438400"/>
          <p14:tracePt t="798910" x="6867525" y="2438400"/>
          <p14:tracePt t="798926" x="6911975" y="2438400"/>
          <p14:tracePt t="798942" x="6983413" y="2428875"/>
          <p14:tracePt t="798959" x="7081838" y="2357438"/>
          <p14:tracePt t="798975" x="7143750" y="2303463"/>
          <p14:tracePt t="798992" x="7180263" y="2268538"/>
          <p14:tracePt t="799009" x="7242175" y="2125663"/>
          <p14:tracePt t="799026" x="7278688" y="2027238"/>
          <p14:tracePt t="799042" x="7296150" y="1946275"/>
          <p14:tracePt t="799058" x="7304088" y="1812925"/>
          <p14:tracePt t="799075" x="7304088" y="1785938"/>
          <p14:tracePt t="799091" x="7304088" y="1776413"/>
          <p14:tracePt t="799108" x="7304088" y="1768475"/>
          <p14:tracePt t="799141" x="7313613" y="1768475"/>
          <p14:tracePt t="799166" x="7331075" y="1768475"/>
          <p14:tracePt t="799203" x="7331075" y="1776413"/>
          <p14:tracePt t="799215" x="7340600" y="1830388"/>
          <p14:tracePt t="799227" x="7358063" y="1901825"/>
          <p14:tracePt t="799239" x="7358063" y="2000250"/>
          <p14:tracePt t="799251" x="7375525" y="2170113"/>
          <p14:tracePt t="799263" x="7375525" y="2339975"/>
          <p14:tracePt t="799275" x="7375525" y="2455863"/>
          <p14:tracePt t="799291" x="7375525" y="2527300"/>
          <p14:tracePt t="799308" x="7375525" y="2571750"/>
          <p14:tracePt t="799325" x="7385050" y="2581275"/>
          <p14:tracePt t="799360" x="7394575" y="2544763"/>
          <p14:tracePt t="799376" x="7446963" y="2446338"/>
          <p14:tracePt t="799393" x="7493000" y="2366963"/>
          <p14:tracePt t="799409" x="7564438" y="2116138"/>
          <p14:tracePt t="799426" x="7599363" y="1965325"/>
          <p14:tracePt t="799443" x="7616825" y="1822450"/>
          <p14:tracePt t="799459" x="7616825" y="1598613"/>
          <p14:tracePt t="799476" x="7616825" y="1544638"/>
          <p14:tracePt t="799493" x="7616825" y="1517650"/>
          <p14:tracePt t="799577" x="7616825" y="1554163"/>
          <p14:tracePt t="799590" x="7616825" y="1625600"/>
          <p14:tracePt t="799603" x="7616825" y="1697038"/>
          <p14:tracePt t="799615" x="7616825" y="1795463"/>
          <p14:tracePt t="799627" x="7616825" y="1866900"/>
          <p14:tracePt t="799642" x="7616825" y="1946275"/>
          <p14:tracePt t="799658" x="7616825" y="1965325"/>
          <p14:tracePt t="799675" x="7616825" y="1992313"/>
          <p14:tracePt t="799692" x="7616825" y="2000250"/>
          <p14:tracePt t="799747" x="7616825" y="1982788"/>
          <p14:tracePt t="799759" x="7616825" y="1938338"/>
          <p14:tracePt t="799771" x="7626350" y="1812925"/>
          <p14:tracePt t="799782" x="7643813" y="1598613"/>
          <p14:tracePt t="799795" x="7643813" y="1384300"/>
          <p14:tracePt t="799808" x="7635875" y="1285875"/>
          <p14:tracePt t="799825" x="7616825" y="1241425"/>
          <p14:tracePt t="799842" x="7616825" y="1204913"/>
          <p14:tracePt t="799858" x="7608888" y="1204913"/>
          <p14:tracePt t="799875" x="7608888" y="1214438"/>
          <p14:tracePt t="799892" x="7599363" y="1241425"/>
          <p14:tracePt t="799909" x="7599363" y="1276350"/>
          <p14:tracePt t="799925" x="7599363" y="1330325"/>
          <p14:tracePt t="799942" x="7608888" y="1509713"/>
          <p14:tracePt t="799959" x="7608888" y="1598613"/>
          <p14:tracePt t="799975" x="7626350" y="1822450"/>
          <p14:tracePt t="799992" x="7643813" y="1920875"/>
          <p14:tracePt t="800008" x="7643813" y="2017713"/>
          <p14:tracePt t="800025" x="7653338" y="2116138"/>
          <p14:tracePt t="800042" x="7653338" y="2143125"/>
          <p14:tracePt t="800059" x="7653338" y="2152650"/>
          <p14:tracePt t="800131" x="7653338" y="2116138"/>
          <p14:tracePt t="800142" x="7670800" y="2027238"/>
          <p14:tracePt t="800159" x="7688263" y="1901825"/>
          <p14:tracePt t="800175" x="7707313" y="1776413"/>
          <p14:tracePt t="800192" x="7742238" y="1554163"/>
          <p14:tracePt t="800208" x="7742238" y="1517650"/>
          <p14:tracePt t="800225" x="7751763" y="1509713"/>
          <p14:tracePt t="800242" x="7751763" y="1500188"/>
          <p14:tracePt t="800338" x="7751763" y="1509713"/>
          <p14:tracePt t="800350" x="7751763" y="1517650"/>
          <p14:tracePt t="800362" x="7751763" y="1562100"/>
          <p14:tracePt t="800376" x="7742238" y="1616075"/>
          <p14:tracePt t="800393" x="7742238" y="1670050"/>
          <p14:tracePt t="800411" x="7742238" y="1776413"/>
          <p14:tracePt t="800426" x="7742238" y="1830388"/>
          <p14:tracePt t="800442" x="7742238" y="1884363"/>
          <p14:tracePt t="800459" x="7732713" y="1982788"/>
          <p14:tracePt t="800475" x="7732713" y="2017713"/>
          <p14:tracePt t="800493" x="7732713" y="2036763"/>
          <p14:tracePt t="802326" x="7688263" y="2108200"/>
          <p14:tracePt t="802337" x="7616825" y="2214563"/>
          <p14:tracePt t="802350" x="7500938" y="2349500"/>
          <p14:tracePt t="802362" x="7296150" y="2616200"/>
          <p14:tracePt t="802377" x="7135813" y="2901950"/>
          <p14:tracePt t="802397" x="6732588" y="3571875"/>
          <p14:tracePt t="802410" x="6635750" y="3768725"/>
          <p14:tracePt t="802426" x="6537325" y="3948113"/>
          <p14:tracePt t="802442" x="6473825" y="4116388"/>
          <p14:tracePt t="802459" x="6402388" y="4411663"/>
          <p14:tracePt t="802476" x="6367463" y="4537075"/>
          <p14:tracePt t="802494" x="6330950" y="4786313"/>
          <p14:tracePt t="802509" x="6330950" y="4884738"/>
          <p14:tracePt t="802789" x="6242050" y="4973638"/>
          <p14:tracePt t="802802" x="6108700" y="5081588"/>
          <p14:tracePt t="802814" x="5983288" y="5180013"/>
          <p14:tracePt t="802827" x="5822950" y="5278438"/>
          <p14:tracePt t="802843" x="5697538" y="5367338"/>
          <p14:tracePt t="802860" x="5589588" y="5438775"/>
          <p14:tracePt t="802876" x="5465763" y="5519738"/>
          <p14:tracePt t="802893" x="5438775" y="5546725"/>
          <p14:tracePt t="802911" x="5429250" y="5554663"/>
          <p14:tracePt t="802943" x="5429250" y="5564188"/>
          <p14:tracePt t="802959" x="5429250" y="5670550"/>
          <p14:tracePt t="802976" x="5429250" y="5741988"/>
          <p14:tracePt t="802993" x="5429250" y="5813425"/>
          <p14:tracePt t="803009" x="5446713" y="5975350"/>
          <p14:tracePt t="803026" x="5465763" y="6027738"/>
          <p14:tracePt t="803043" x="5465763" y="6064250"/>
          <p14:tracePt t="803060" x="5473700" y="6126163"/>
          <p14:tracePt t="803076" x="5473700" y="6135688"/>
          <p14:tracePt t="803093" x="5473700" y="6170613"/>
          <p14:tracePt t="803110" x="5473700" y="6180138"/>
          <p14:tracePt t="803128" x="5473700" y="6189663"/>
          <p14:tracePt t="803223" x="5473700" y="6207125"/>
          <p14:tracePt t="803236" x="5473700" y="6234113"/>
          <p14:tracePt t="803248" x="5465763" y="6261100"/>
          <p14:tracePt t="803260" x="5446713" y="6286500"/>
          <p14:tracePt t="803277" x="5421313" y="6296025"/>
          <p14:tracePt t="803293" x="5411788" y="6305550"/>
          <p14:tracePt t="803310" x="5402263" y="6313488"/>
          <p14:tracePt t="803327" x="5394325" y="6313488"/>
          <p14:tracePt t="803419" x="5429250" y="6313488"/>
          <p14:tracePt t="803431" x="5500688" y="6313488"/>
          <p14:tracePt t="803443" x="5554663" y="6313488"/>
          <p14:tracePt t="803460" x="5626100" y="6313488"/>
          <p14:tracePt t="803477" x="5661025" y="6313488"/>
          <p14:tracePt t="803494" x="5707063" y="6313488"/>
          <p14:tracePt t="803526" x="5724525" y="6313488"/>
          <p14:tracePt t="803544" x="5741988" y="6323013"/>
          <p14:tracePt t="803559" x="5751513" y="6332538"/>
          <p14:tracePt t="803576" x="5751513" y="6340475"/>
          <p14:tracePt t="803593" x="5759450" y="6357938"/>
          <p14:tracePt t="803666" x="5759450" y="6350000"/>
          <p14:tracePt t="803678" x="5751513" y="6340475"/>
          <p14:tracePt t="803690" x="5741988" y="6340475"/>
          <p14:tracePt t="803702" x="5732463" y="6332538"/>
          <p14:tracePt t="803714" x="5715000" y="6323013"/>
          <p14:tracePt t="803727" x="5707063" y="6313488"/>
          <p14:tracePt t="803762" x="5697538" y="6305550"/>
          <p14:tracePt t="803800" x="5688013" y="6305550"/>
          <p14:tracePt t="804125" x="5697538" y="6305550"/>
          <p14:tracePt t="804161" x="5707063" y="6305550"/>
          <p14:tracePt t="804173" x="5724525" y="6305550"/>
          <p14:tracePt t="804185" x="5741988" y="6305550"/>
          <p14:tracePt t="804198" x="5778500" y="6286500"/>
          <p14:tracePt t="804210" x="5822950" y="6286500"/>
          <p14:tracePt t="804226" x="5830888" y="6286500"/>
          <p14:tracePt t="804243" x="5849938" y="6286500"/>
          <p14:tracePt t="804259" x="5867400" y="6278563"/>
          <p14:tracePt t="804276" x="5884863" y="6278563"/>
          <p14:tracePt t="804293" x="5894388" y="6278563"/>
          <p14:tracePt t="804309" x="5894388" y="6269038"/>
          <p14:tracePt t="804326" x="5902325" y="6269038"/>
          <p14:tracePt t="804415" x="5902325" y="6261100"/>
          <p14:tracePt t="804476" x="5894388" y="6261100"/>
          <p14:tracePt t="804488" x="5894388" y="6251575"/>
          <p14:tracePt t="804524" x="5875338" y="6251575"/>
          <p14:tracePt t="804595" x="5867400" y="6251575"/>
          <p14:tracePt t="804776" x="5867400" y="6242050"/>
          <p14:tracePt t="804837" x="5867400" y="6224588"/>
          <p14:tracePt t="804874" x="5867400" y="6215063"/>
          <p14:tracePt t="804886" x="5857875" y="6215063"/>
          <p14:tracePt t="804909" x="5857875" y="6207125"/>
          <p14:tracePt t="804946" x="5857875" y="6197600"/>
          <p14:tracePt t="804957" x="5849938" y="6197600"/>
          <p14:tracePt t="804997" x="5849938" y="6189663"/>
          <p14:tracePt t="805069" x="5840413" y="6189663"/>
          <p14:tracePt t="805093" x="5840413" y="6180138"/>
          <p14:tracePt t="805142" x="5840413" y="6170613"/>
          <p14:tracePt t="805154" x="5830888" y="6162675"/>
          <p14:tracePt t="805166" x="5830888" y="6143625"/>
          <p14:tracePt t="805178" x="5803900" y="6099175"/>
          <p14:tracePt t="805194" x="5751513" y="5992813"/>
          <p14:tracePt t="805210" x="5653088" y="5795963"/>
          <p14:tracePt t="805227" x="5232400" y="5064125"/>
          <p14:tracePt t="805243" x="4965700" y="4714875"/>
          <p14:tracePt t="805262" x="4581525" y="4259263"/>
          <p14:tracePt t="805277" x="4491038" y="4170363"/>
          <p14:tracePt t="805294" x="4456113" y="4143375"/>
          <p14:tracePt t="805310" x="4419600" y="4116388"/>
          <p14:tracePt t="805588" x="4286250" y="4071938"/>
          <p14:tracePt t="805601" x="4062413" y="3992563"/>
          <p14:tracePt t="805613" x="3741738" y="3849688"/>
          <p14:tracePt t="805627" x="3224213" y="3581400"/>
          <p14:tracePt t="805643" x="2652713" y="3259138"/>
          <p14:tracePt t="805663" x="1866900" y="2849563"/>
          <p14:tracePt t="805677" x="1731963" y="2778125"/>
          <p14:tracePt t="805694" x="1679575" y="2759075"/>
          <p14:tracePt t="805710" x="1652588" y="2751138"/>
          <p14:tracePt t="805920" x="1643063" y="2751138"/>
          <p14:tracePt t="805933" x="1633538" y="2741613"/>
          <p14:tracePt t="805945" x="1625600" y="2741613"/>
          <p14:tracePt t="805960" x="1616075" y="2741613"/>
          <p14:tracePt t="805977" x="1517650" y="2714625"/>
          <p14:tracePt t="805995" x="1258888" y="2625725"/>
          <p14:tracePt t="806010" x="1160463" y="2608263"/>
          <p14:tracePt t="806027" x="1125538" y="2589213"/>
          <p14:tracePt t="806030" x="1098550" y="2589213"/>
          <p14:tracePt t="806044" x="1089025" y="2589213"/>
          <p14:tracePt t="806060" x="1081088" y="2589213"/>
          <p14:tracePt t="806077" x="1071563" y="2589213"/>
          <p14:tracePt t="806093" x="1062038" y="2589213"/>
          <p14:tracePt t="806213" x="1036638" y="2608263"/>
          <p14:tracePt t="806224" x="1000125" y="2616200"/>
          <p14:tracePt t="806237" x="955675" y="2635250"/>
          <p14:tracePt t="806250" x="919163" y="2635250"/>
          <p14:tracePt t="806262" x="884238" y="2643188"/>
          <p14:tracePt t="806277" x="866775" y="2643188"/>
          <p14:tracePt t="806294" x="857250" y="2643188"/>
          <p14:tracePt t="806310" x="847725" y="2643188"/>
          <p14:tracePt t="806327" x="839788" y="2643188"/>
          <p14:tracePt t="806407" x="847725" y="2643188"/>
          <p14:tracePt t="806419" x="874713" y="2643188"/>
          <p14:tracePt t="806431" x="893763" y="2643188"/>
          <p14:tracePt t="806443" x="965200" y="2643188"/>
          <p14:tracePt t="806459" x="1089025" y="2643188"/>
          <p14:tracePt t="806476" x="1250950" y="2643188"/>
          <p14:tracePt t="806493" x="1758950" y="2635250"/>
          <p14:tracePt t="806510" x="2108200" y="2608263"/>
          <p14:tracePt t="806528" x="2857500" y="2581275"/>
          <p14:tracePt t="806543" x="3152775" y="2581275"/>
          <p14:tracePt t="806560" x="3367088" y="2581275"/>
          <p14:tracePt t="806576" x="3679825" y="2589213"/>
          <p14:tracePt t="806593" x="3751263" y="2589213"/>
          <p14:tracePt t="806609" x="3830638" y="2608263"/>
          <p14:tracePt t="806626" x="3946525" y="2652713"/>
          <p14:tracePt t="806844" x="4179888" y="2643188"/>
          <p14:tracePt t="806856" x="4510088" y="2643188"/>
          <p14:tracePt t="806869" x="4848225" y="2643188"/>
          <p14:tracePt t="806881" x="5241925" y="2643188"/>
          <p14:tracePt t="806894" x="5545138" y="2652713"/>
          <p14:tracePt t="806910" x="5803900" y="2679700"/>
          <p14:tracePt t="806927" x="6018213" y="2679700"/>
          <p14:tracePt t="806944" x="6350000" y="2679700"/>
          <p14:tracePt t="806960" x="6446838" y="2679700"/>
          <p14:tracePt t="806979" x="6626225" y="2687638"/>
          <p14:tracePt t="806994" x="6697663" y="2687638"/>
          <p14:tracePt t="807010" x="6751638" y="2687638"/>
          <p14:tracePt t="807027" x="6813550" y="2706688"/>
          <p14:tracePt t="807044" x="6840538" y="2706688"/>
          <p14:tracePt t="807064" x="6850063" y="2706688"/>
          <p14:tracePt t="807124" x="6858000" y="2706688"/>
          <p14:tracePt t="807219" x="6867525" y="2706688"/>
          <p14:tracePt t="807232" x="6884988" y="2706688"/>
          <p14:tracePt t="807245" x="6938963" y="2706688"/>
          <p14:tracePt t="807261" x="6983413" y="2706688"/>
          <p14:tracePt t="807277" x="7037388" y="2706688"/>
          <p14:tracePt t="807294" x="7108825" y="2706688"/>
          <p14:tracePt t="807311" x="7153275" y="2697163"/>
          <p14:tracePt t="807329" x="7197725" y="2697163"/>
          <p14:tracePt t="807344" x="7207250" y="2687638"/>
          <p14:tracePt t="807361" x="7215188" y="2687638"/>
          <p14:tracePt t="807377" x="7242175" y="2670175"/>
          <p14:tracePt t="807394" x="7251700" y="2670175"/>
          <p14:tracePt t="807412" x="7269163" y="2670175"/>
          <p14:tracePt t="807443" x="7278688" y="2670175"/>
          <p14:tracePt t="807462" x="7278688" y="2660650"/>
          <p14:tracePt t="807476" x="7286625" y="2660650"/>
          <p14:tracePt t="807493" x="7296150" y="2660650"/>
          <p14:tracePt t="807510" x="7313613" y="2660650"/>
          <p14:tracePt t="807527" x="7331075" y="2660650"/>
          <p14:tracePt t="807562" x="7340600" y="2660650"/>
          <p14:tracePt t="807623" x="7340600" y="2652713"/>
          <p14:tracePt t="807659" x="7331075" y="2652713"/>
          <p14:tracePt t="807671" x="7286625" y="2625725"/>
          <p14:tracePt t="807682" x="7180263" y="2608263"/>
          <p14:tracePt t="807695" x="7027863" y="2571750"/>
          <p14:tracePt t="807710" x="6831013" y="2527300"/>
          <p14:tracePt t="807727" x="6564313" y="2465388"/>
          <p14:tracePt t="807744" x="5680075" y="2330450"/>
          <p14:tracePt t="807760" x="5010150" y="2206625"/>
          <p14:tracePt t="807777" x="4357688" y="2116138"/>
          <p14:tracePt t="807794" x="3027363" y="2017713"/>
          <p14:tracePt t="807811" x="2428875" y="1992313"/>
          <p14:tracePt t="807829" x="1652588" y="2081213"/>
          <p14:tracePt t="807844" x="1411288" y="2135188"/>
          <p14:tracePt t="808187" x="1366838" y="2160588"/>
          <p14:tracePt t="808198" x="1312863" y="2206625"/>
          <p14:tracePt t="808211" x="1250950" y="2278063"/>
          <p14:tracePt t="808227" x="1204913" y="2312988"/>
          <p14:tracePt t="808244" x="1160463" y="2339975"/>
          <p14:tracePt t="808261" x="1044575" y="2428875"/>
          <p14:tracePt t="808278" x="1017588" y="2455863"/>
          <p14:tracePt t="808294" x="982663" y="2482850"/>
          <p14:tracePt t="808311" x="893763" y="2571750"/>
          <p14:tracePt t="808327" x="884238" y="2581275"/>
          <p14:tracePt t="808346" x="866775" y="2589213"/>
          <p14:tracePt t="808460" x="866775" y="2581275"/>
          <p14:tracePt t="808473" x="866775" y="2571750"/>
          <p14:tracePt t="808485" x="866775" y="2544763"/>
          <p14:tracePt t="808498" x="866775" y="2536825"/>
          <p14:tracePt t="808511" x="866775" y="2527300"/>
          <p14:tracePt t="808534" x="866775" y="2517775"/>
          <p14:tracePt t="808547" x="866775" y="2509838"/>
          <p14:tracePt t="808596" x="857250" y="2509838"/>
          <p14:tracePt t="808608" x="839788" y="2509838"/>
          <p14:tracePt t="808620" x="839788" y="2527300"/>
          <p14:tracePt t="808632" x="830263" y="2554288"/>
          <p14:tracePt t="808646" x="822325" y="2563813"/>
          <p14:tracePt t="808660" x="812800" y="2571750"/>
          <p14:tracePt t="808677" x="803275" y="2581275"/>
          <p14:tracePt t="808695" x="803275" y="2608263"/>
          <p14:tracePt t="808831" x="812800" y="2608263"/>
          <p14:tracePt t="808855" x="822325" y="2589213"/>
          <p14:tracePt t="808866" x="847725" y="2571750"/>
          <p14:tracePt t="808881" x="874713" y="2527300"/>
          <p14:tracePt t="808894" x="911225" y="2492375"/>
          <p14:tracePt t="808911" x="955675" y="2428875"/>
          <p14:tracePt t="808928" x="982663" y="2401888"/>
          <p14:tracePt t="808944" x="1009650" y="2384425"/>
          <p14:tracePt t="808961" x="1009650" y="2374900"/>
          <p14:tracePt t="809015" x="990600" y="2384425"/>
          <p14:tracePt t="809026" x="965200" y="2428875"/>
          <p14:tracePt t="809038" x="919163" y="2465388"/>
          <p14:tracePt t="809050" x="884238" y="2509838"/>
          <p14:tracePt t="809063" x="857250" y="2536825"/>
          <p14:tracePt t="809077" x="847725" y="2554288"/>
          <p14:tracePt t="809094" x="830263" y="2571750"/>
          <p14:tracePt t="809112" x="812800" y="2581275"/>
          <p14:tracePt t="809194" x="812800" y="2563813"/>
          <p14:tracePt t="809206" x="822325" y="2554288"/>
          <p14:tracePt t="809218" x="839788" y="2536825"/>
          <p14:tracePt t="809231" x="847725" y="2509838"/>
          <p14:tracePt t="809244" x="857250" y="2500313"/>
          <p14:tracePt t="809261" x="866775" y="2473325"/>
          <p14:tracePt t="809280" x="893763" y="2455863"/>
          <p14:tracePt t="809365" x="874713" y="2465388"/>
          <p14:tracePt t="809377" x="866775" y="2473325"/>
          <p14:tracePt t="809390" x="857250" y="2492375"/>
          <p14:tracePt t="809402" x="847725" y="2500313"/>
          <p14:tracePt t="809415" x="847725" y="2509838"/>
          <p14:tracePt t="809429" x="839788" y="2509838"/>
          <p14:tracePt t="809444" x="839788" y="2517775"/>
          <p14:tracePt t="809553" x="847725" y="2492375"/>
          <p14:tracePt t="809564" x="857250" y="2482850"/>
          <p14:tracePt t="809578" x="857250" y="2473325"/>
          <p14:tracePt t="809593" x="874713" y="2473325"/>
          <p14:tracePt t="809610" x="874713" y="2465388"/>
          <p14:tracePt t="809627" x="884238" y="2465388"/>
          <p14:tracePt t="809686" x="884238" y="2473325"/>
          <p14:tracePt t="809698" x="866775" y="2482850"/>
          <p14:tracePt t="809711" x="857250" y="2482850"/>
          <p14:tracePt t="809728" x="857250" y="2500313"/>
          <p14:tracePt t="809747" x="847725" y="2500313"/>
          <p14:tracePt t="809760" x="847725" y="2509838"/>
          <p14:tracePt t="809795" x="847725" y="2517775"/>
          <p14:tracePt t="809893" x="847725" y="2509838"/>
          <p14:tracePt t="809930" x="847725" y="2492375"/>
          <p14:tracePt t="809941" x="857250" y="2492375"/>
          <p14:tracePt t="810050" x="847725" y="2500313"/>
          <p14:tracePt t="810075" x="839788" y="2509838"/>
          <p14:tracePt t="810098" x="830263" y="2517775"/>
          <p14:tracePt t="810110" x="830263" y="2536825"/>
          <p14:tracePt t="810123" x="822325" y="2536825"/>
          <p14:tracePt t="810134" x="822325" y="2544763"/>
          <p14:tracePt t="810146" x="812800" y="2563813"/>
          <p14:tracePt t="810232" x="812800" y="2554288"/>
          <p14:tracePt t="810256" x="812800" y="2536825"/>
          <p14:tracePt t="810269" x="839788" y="2509838"/>
          <p14:tracePt t="810282" x="847725" y="2500313"/>
          <p14:tracePt t="810295" x="866775" y="2473325"/>
          <p14:tracePt t="810312" x="874713" y="2465388"/>
          <p14:tracePt t="810327" x="874713" y="2455863"/>
          <p14:tracePt t="810344" x="893763" y="2446338"/>
          <p14:tracePt t="810403" x="893763" y="2455863"/>
          <p14:tracePt t="810415" x="884238" y="2465388"/>
          <p14:tracePt t="810428" x="874713" y="2500313"/>
          <p14:tracePt t="810444" x="847725" y="2544763"/>
          <p14:tracePt t="810461" x="822325" y="2581275"/>
          <p14:tracePt t="810477" x="803275" y="2616200"/>
          <p14:tracePt t="810494" x="795338" y="2625725"/>
          <p14:tracePt t="810511" x="776288" y="2625725"/>
          <p14:tracePt t="810596" x="785813" y="2625725"/>
          <p14:tracePt t="810608" x="795338" y="2616200"/>
          <p14:tracePt t="810621" x="803275" y="2598738"/>
          <p14:tracePt t="810633" x="812800" y="2581275"/>
          <p14:tracePt t="810646" x="822325" y="2571750"/>
          <p14:tracePt t="810659" x="830263" y="2563813"/>
          <p14:tracePt t="810676" x="830263" y="2554288"/>
          <p14:tracePt t="810693" x="839788" y="2554288"/>
          <p14:tracePt t="810770" x="830263" y="2581275"/>
          <p14:tracePt t="810783" x="822325" y="2589213"/>
          <p14:tracePt t="810797" x="812800" y="2598738"/>
          <p14:tracePt t="810808" x="803275" y="2608263"/>
          <p14:tracePt t="810820" x="795338" y="2616200"/>
          <p14:tracePt t="810918" x="795338" y="2598738"/>
          <p14:tracePt t="810931" x="795338" y="2581275"/>
          <p14:tracePt t="810943" x="803275" y="2563813"/>
          <p14:tracePt t="810960" x="803275" y="2536825"/>
          <p14:tracePt t="810980" x="803275" y="2517775"/>
          <p14:tracePt t="810994" x="803275" y="2509838"/>
          <p14:tracePt t="811027" x="803275" y="2500313"/>
          <p14:tracePt t="811052" x="795338" y="2500313"/>
          <p14:tracePt t="811064" x="795338" y="2492375"/>
          <p14:tracePt t="811078" x="768350" y="2492375"/>
          <p14:tracePt t="811094" x="758825" y="2492375"/>
          <p14:tracePt t="811111" x="741363" y="2492375"/>
          <p14:tracePt t="811127" x="714375" y="2492375"/>
          <p14:tracePt t="811145" x="704850" y="2492375"/>
          <p14:tracePt t="811160" x="660400" y="2492375"/>
          <p14:tracePt t="811177" x="633413" y="2500313"/>
          <p14:tracePt t="811193" x="615950" y="2500313"/>
          <p14:tracePt t="811210" x="581025" y="2527300"/>
          <p14:tracePt t="811226" x="571500" y="2536825"/>
          <p14:tracePt t="811243" x="561975" y="2544763"/>
          <p14:tracePt t="811260" x="554038" y="2554288"/>
          <p14:tracePt t="811276" x="554038" y="2563813"/>
          <p14:tracePt t="811293" x="536575" y="2581275"/>
          <p14:tracePt t="811326" x="536575" y="2589213"/>
          <p14:tracePt t="811343" x="536575" y="2608263"/>
          <p14:tracePt t="811377" x="536575" y="2625725"/>
          <p14:tracePt t="811393" x="536575" y="2635250"/>
          <p14:tracePt t="811410" x="536575" y="2660650"/>
          <p14:tracePt t="811427" x="544513" y="2687638"/>
          <p14:tracePt t="811443" x="554038" y="2714625"/>
          <p14:tracePt t="811461" x="554038" y="2724150"/>
          <p14:tracePt t="811477" x="571500" y="2741613"/>
          <p14:tracePt t="811494" x="581025" y="2741613"/>
          <p14:tracePt t="811513" x="608013" y="2759075"/>
          <p14:tracePt t="811528" x="625475" y="2768600"/>
          <p14:tracePt t="811544" x="652463" y="2768600"/>
          <p14:tracePt t="811561" x="758825" y="2778125"/>
          <p14:tracePt t="811577" x="795338" y="2795588"/>
          <p14:tracePt t="811593" x="830263" y="2795588"/>
          <p14:tracePt t="811610" x="866775" y="2795588"/>
          <p14:tracePt t="811627" x="874713" y="2795588"/>
          <p14:tracePt t="811643" x="901700" y="2795588"/>
          <p14:tracePt t="811679" x="911225" y="2795588"/>
          <p14:tracePt t="811704" x="911225" y="2786063"/>
          <p14:tracePt t="811715" x="919163" y="2768600"/>
          <p14:tracePt t="811738" x="928688" y="2751138"/>
          <p14:tracePt t="811750" x="928688" y="2724150"/>
          <p14:tracePt t="811762" x="946150" y="2687638"/>
          <p14:tracePt t="811776" x="955675" y="2652713"/>
          <p14:tracePt t="811793" x="955675" y="2608263"/>
          <p14:tracePt t="811810" x="955675" y="2563813"/>
          <p14:tracePt t="811827" x="955675" y="2554288"/>
          <p14:tracePt t="811843" x="955675" y="2544763"/>
          <p14:tracePt t="811860" x="955675" y="2527300"/>
          <p14:tracePt t="811896" x="946150" y="2527300"/>
          <p14:tracePt t="811911" x="938213" y="2527300"/>
          <p14:tracePt t="811928" x="919163" y="2527300"/>
          <p14:tracePt t="811945" x="901700" y="2527300"/>
          <p14:tracePt t="811961" x="893763" y="2527300"/>
          <p14:tracePt t="811978" x="874713" y="2509838"/>
          <p14:tracePt t="811994" x="812800" y="2500313"/>
          <p14:tracePt t="812011" x="750888" y="2482850"/>
          <p14:tracePt t="812028" x="687388" y="2473325"/>
          <p14:tracePt t="812044" x="679450" y="2473325"/>
          <p14:tracePt t="812063" x="652463" y="2473325"/>
          <p14:tracePt t="812094" x="642938" y="2473325"/>
          <p14:tracePt t="812112" x="625475" y="2473325"/>
          <p14:tracePt t="812127" x="625475" y="2482850"/>
          <p14:tracePt t="812148" x="625475" y="2492375"/>
          <p14:tracePt t="812161" x="615950" y="2509838"/>
          <p14:tracePt t="812184" x="615950" y="2517775"/>
          <p14:tracePt t="812208" x="608013" y="2527300"/>
          <p14:tracePt t="812235" x="608013" y="2536825"/>
          <p14:tracePt t="812269" x="608013" y="2544763"/>
          <p14:tracePt t="812293" x="608013" y="2554288"/>
          <p14:tracePt t="812305" x="608013" y="2581275"/>
          <p14:tracePt t="812317" x="608013" y="2598738"/>
          <p14:tracePt t="812330" x="608013" y="2625725"/>
          <p14:tracePt t="812343" x="608013" y="2635250"/>
          <p14:tracePt t="812360" x="608013" y="2660650"/>
          <p14:tracePt t="812376" x="608013" y="2679700"/>
          <p14:tracePt t="812393" x="608013" y="2697163"/>
          <p14:tracePt t="812410" x="625475" y="2714625"/>
          <p14:tracePt t="812443" x="625475" y="2724150"/>
          <p14:tracePt t="812465" x="633413" y="2732088"/>
          <p14:tracePt t="812478" x="642938" y="2732088"/>
          <p14:tracePt t="812493" x="652463" y="2741613"/>
          <p14:tracePt t="812510" x="660400" y="2759075"/>
          <p14:tracePt t="812527" x="696913" y="2795588"/>
          <p14:tracePt t="812543" x="704850" y="2813050"/>
          <p14:tracePt t="812560" x="731838" y="2822575"/>
          <p14:tracePt t="812577" x="741363" y="2830513"/>
          <p14:tracePt t="812593" x="750888" y="2830513"/>
          <p14:tracePt t="812610" x="758825" y="2830513"/>
          <p14:tracePt t="812628" x="768350" y="2830513"/>
          <p14:tracePt t="812645" x="795338" y="2830513"/>
          <p14:tracePt t="812661" x="812800" y="2830513"/>
          <p14:tracePt t="812678" x="839788" y="2830513"/>
          <p14:tracePt t="812694" x="901700" y="2813050"/>
          <p14:tracePt t="812711" x="919163" y="2803525"/>
          <p14:tracePt t="812728" x="955675" y="2778125"/>
          <p14:tracePt t="812744" x="965200" y="2768600"/>
          <p14:tracePt t="812761" x="973138" y="2759075"/>
          <p14:tracePt t="812778" x="982663" y="2741613"/>
          <p14:tracePt t="812813" x="1000125" y="2714625"/>
          <p14:tracePt t="812828" x="1000125" y="2706688"/>
          <p14:tracePt t="812860" x="1000125" y="2697163"/>
          <p14:tracePt t="812876" x="1000125" y="2687638"/>
          <p14:tracePt t="812893" x="1000125" y="2679700"/>
          <p14:tracePt t="812912" x="1000125" y="2670175"/>
          <p14:tracePt t="812936" x="990600" y="2670175"/>
          <p14:tracePt t="812948" x="990600" y="2660650"/>
          <p14:tracePt t="812972" x="982663" y="2660650"/>
          <p14:tracePt t="812985" x="982663" y="2643188"/>
          <p14:tracePt t="812997" x="973138" y="2643188"/>
          <p14:tracePt t="813021" x="965200" y="2643188"/>
          <p14:tracePt t="813034" x="965200" y="2635250"/>
          <p14:tracePt t="813046" x="955675" y="2635250"/>
          <p14:tracePt t="813072" x="946150" y="2635250"/>
          <p14:tracePt t="813096" x="938213" y="2635250"/>
          <p14:tracePt t="813108" x="919163" y="2635250"/>
          <p14:tracePt t="813119" x="911225" y="2635250"/>
          <p14:tracePt t="813145" x="901700" y="2635250"/>
          <p14:tracePt t="813168" x="893763" y="2635250"/>
          <p14:tracePt t="813180" x="884238" y="2635250"/>
          <p14:tracePt t="813205" x="874713" y="2635250"/>
          <p14:tracePt t="813217" x="866775" y="2635250"/>
          <p14:tracePt t="813240" x="847725" y="2635250"/>
          <p14:tracePt t="813266" x="839788" y="2635250"/>
          <p14:tracePt t="813292" x="830263" y="2635250"/>
          <p14:tracePt t="813316" x="822325" y="2635250"/>
          <p14:tracePt t="813341" x="812800" y="2635250"/>
          <p14:tracePt t="813364" x="803275" y="2635250"/>
          <p14:tracePt t="813375" x="795338" y="2635250"/>
          <p14:tracePt t="813387" x="785813" y="2635250"/>
          <p14:tracePt t="813413" x="768350" y="2635250"/>
          <p14:tracePt t="813424" x="758825" y="2635250"/>
          <p14:tracePt t="813437" x="750888" y="2635250"/>
          <p14:tracePt t="813450" x="731838" y="2635250"/>
          <p14:tracePt t="813463" x="704850" y="2635250"/>
          <p14:tracePt t="813476" x="696913" y="2635250"/>
          <p14:tracePt t="813493" x="679450" y="2635250"/>
          <p14:tracePt t="813510" x="660400" y="2652713"/>
          <p14:tracePt t="813526" x="652463" y="2652713"/>
          <p14:tracePt t="813543" x="642938" y="2660650"/>
          <p14:tracePt t="813560" x="633413" y="2660650"/>
          <p14:tracePt t="813577" x="633413" y="2670175"/>
          <p14:tracePt t="813622" x="633413" y="2679700"/>
          <p14:tracePt t="813656" x="633413" y="2687638"/>
          <p14:tracePt t="813694" x="633413" y="2697163"/>
          <p14:tracePt t="813758" x="633413" y="2706688"/>
          <p14:tracePt t="813796" x="642938" y="2706688"/>
          <p14:tracePt t="813832" x="652463" y="2724150"/>
          <p14:tracePt t="813868" x="669925" y="2724150"/>
          <p14:tracePt t="813906" x="679450" y="2732088"/>
          <p14:tracePt t="813931" x="687388" y="2732088"/>
          <p14:tracePt t="813942" x="704850" y="2741613"/>
          <p14:tracePt t="813955" x="723900" y="2768600"/>
          <p14:tracePt t="813967" x="741363" y="2778125"/>
          <p14:tracePt t="813979" x="758825" y="2786063"/>
          <p14:tracePt t="813993" x="768350" y="2786063"/>
          <p14:tracePt t="814010" x="776288" y="2795588"/>
          <p14:tracePt t="814027" x="785813" y="2795588"/>
          <p14:tracePt t="814043" x="785813" y="2803525"/>
          <p14:tracePt t="814060" x="795338" y="2803525"/>
          <p14:tracePt t="814078" x="803275" y="2803525"/>
          <p14:tracePt t="814114" x="812800" y="2803525"/>
          <p14:tracePt t="814126" x="830263" y="2803525"/>
          <p14:tracePt t="814137" x="839788" y="2803525"/>
          <p14:tracePt t="814150" x="847725" y="2803525"/>
          <p14:tracePt t="814162" x="857250" y="2803525"/>
          <p14:tracePt t="814177" x="866775" y="2803525"/>
          <p14:tracePt t="814194" x="874713" y="2803525"/>
          <p14:tracePt t="814210" x="884238" y="2803525"/>
          <p14:tracePt t="814227" x="901700" y="2803525"/>
          <p14:tracePt t="814244" x="911225" y="2803525"/>
          <p14:tracePt t="814260" x="919163" y="2795588"/>
          <p14:tracePt t="814278" x="928688" y="2786063"/>
          <p14:tracePt t="814297" x="938213" y="2768600"/>
          <p14:tracePt t="814312" x="938213" y="2759075"/>
          <p14:tracePt t="814328" x="946150" y="2751138"/>
          <p14:tracePt t="814345" x="946150" y="2732088"/>
          <p14:tracePt t="814362" x="946150" y="2724150"/>
          <p14:tracePt t="814378" x="946150" y="2714625"/>
          <p14:tracePt t="814394" x="946150" y="2687638"/>
          <p14:tracePt t="814410" x="946150" y="2660650"/>
          <p14:tracePt t="814427" x="946150" y="2635250"/>
          <p14:tracePt t="814443" x="946150" y="2608263"/>
          <p14:tracePt t="814460" x="938213" y="2589213"/>
          <p14:tracePt t="814477" x="938213" y="2581275"/>
          <p14:tracePt t="814493" x="911225" y="2563813"/>
          <p14:tracePt t="814527" x="901700" y="2563813"/>
          <p14:tracePt t="814543" x="893763" y="2563813"/>
          <p14:tracePt t="814563" x="884238" y="2563813"/>
          <p14:tracePt t="814587" x="874713" y="2563813"/>
          <p14:tracePt t="814611" x="866775" y="2563813"/>
          <p14:tracePt t="814635" x="857250" y="2563813"/>
          <p14:tracePt t="814647" x="839788" y="2563813"/>
          <p14:tracePt t="814671" x="830263" y="2563813"/>
          <p14:tracePt t="814684" x="822325" y="2563813"/>
          <p14:tracePt t="814696" x="812800" y="2563813"/>
          <p14:tracePt t="814707" x="803275" y="2563813"/>
          <p14:tracePt t="814735" x="795338" y="2563813"/>
          <p14:tracePt t="814760" x="785813" y="2563813"/>
          <p14:tracePt t="817327" x="795338" y="2589213"/>
          <p14:tracePt t="817338" x="839788" y="2652713"/>
          <p14:tracePt t="817350" x="928688" y="2714625"/>
          <p14:tracePt t="817363" x="1036638" y="2803525"/>
          <p14:tracePt t="817377" x="1187450" y="2921000"/>
          <p14:tracePt t="817394" x="1393825" y="3044825"/>
          <p14:tracePt t="817411" x="1847850" y="3295650"/>
          <p14:tracePt t="817427" x="2133600" y="3455988"/>
          <p14:tracePt t="817444" x="2446338" y="3608388"/>
          <p14:tracePt t="817460" x="2946400" y="3840163"/>
          <p14:tracePt t="817477" x="3143250" y="3965575"/>
          <p14:tracePt t="817787" x="3251200" y="4054475"/>
          <p14:tracePt t="817799" x="3384550" y="4187825"/>
          <p14:tracePt t="817814" x="3544888" y="4349750"/>
          <p14:tracePt t="817828" x="3724275" y="4527550"/>
          <p14:tracePt t="817847" x="4044950" y="4840288"/>
          <p14:tracePt t="817862" x="4179888" y="4973638"/>
          <p14:tracePt t="817877" x="4286250" y="5091113"/>
          <p14:tracePt t="817894" x="4394200" y="5180013"/>
          <p14:tracePt t="817911" x="4572000" y="5313363"/>
          <p14:tracePt t="817927" x="4625975" y="5357813"/>
          <p14:tracePt t="818236" x="4714875" y="5429250"/>
          <p14:tracePt t="818249" x="4803775" y="5500688"/>
          <p14:tracePt t="818262" x="4884738" y="5564188"/>
          <p14:tracePt t="818278" x="4946650" y="5618163"/>
          <p14:tracePt t="818298" x="5037138" y="5689600"/>
          <p14:tracePt t="818312" x="5099050" y="5734050"/>
          <p14:tracePt t="818328" x="5135563" y="5768975"/>
          <p14:tracePt t="818346" x="5251450" y="5903913"/>
          <p14:tracePt t="818362" x="5313363" y="5965825"/>
          <p14:tracePt t="818378" x="5375275" y="6027738"/>
          <p14:tracePt t="818396" x="5483225" y="6091238"/>
          <p14:tracePt t="818411" x="5500688" y="6108700"/>
          <p14:tracePt t="818428" x="5545138" y="6135688"/>
          <p14:tracePt t="818778" x="5554663" y="6180138"/>
          <p14:tracePt t="818791" x="5581650" y="6215063"/>
          <p14:tracePt t="818803" x="5599113" y="6261100"/>
          <p14:tracePt t="818815" x="5608638" y="6269038"/>
          <p14:tracePt t="818828" x="5608638" y="6286500"/>
          <p14:tracePt t="818851" x="5608638" y="6296025"/>
          <p14:tracePt t="818887" x="5599113" y="6313488"/>
          <p14:tracePt t="818899" x="5581650" y="6313488"/>
          <p14:tracePt t="818910" x="5564188" y="6313488"/>
          <p14:tracePt t="818923" x="5554663" y="6313488"/>
          <p14:tracePt t="818934" x="5545138" y="6313488"/>
          <p14:tracePt t="818946" x="5537200" y="6313488"/>
          <p14:tracePt t="818961" x="5500688" y="6313488"/>
          <p14:tracePt t="818977" x="5456238" y="6323013"/>
          <p14:tracePt t="818994" x="5367338" y="6323013"/>
          <p14:tracePt t="819011" x="5330825" y="6323013"/>
          <p14:tracePt t="819027" x="5303838" y="6323013"/>
          <p14:tracePt t="819044" x="5241925" y="6340475"/>
          <p14:tracePt t="819061" x="5224463" y="6340475"/>
          <p14:tracePt t="819077" x="5214938" y="6340475"/>
          <p14:tracePt t="819094" x="5207000" y="6340475"/>
          <p14:tracePt t="819110" x="5187950" y="6340475"/>
          <p14:tracePt t="819144" x="5180013" y="6340475"/>
          <p14:tracePt t="819205" x="5197475" y="6340475"/>
          <p14:tracePt t="819231" x="5207000" y="6340475"/>
          <p14:tracePt t="819242" x="5214938" y="6340475"/>
          <p14:tracePt t="819254" x="5232400" y="6340475"/>
          <p14:tracePt t="819266" x="5278438" y="6340475"/>
          <p14:tracePt t="819278" x="5313363" y="6350000"/>
          <p14:tracePt t="819294" x="5367338" y="6367463"/>
          <p14:tracePt t="819311" x="5402263" y="6367463"/>
          <p14:tracePt t="819328" x="5483225" y="6376988"/>
          <p14:tracePt t="819345" x="5518150" y="6376988"/>
          <p14:tracePt t="819361" x="5564188" y="6376988"/>
          <p14:tracePt t="819378" x="5653088" y="6384925"/>
          <p14:tracePt t="819396" x="5707063" y="6384925"/>
          <p14:tracePt t="819412" x="5857875" y="6421438"/>
          <p14:tracePt t="819428" x="5929313" y="6438900"/>
          <p14:tracePt t="819445" x="5973763" y="6438900"/>
          <p14:tracePt t="819462" x="6018213" y="6438900"/>
          <p14:tracePt t="819478" x="6027738" y="6438900"/>
          <p14:tracePt t="819497" x="6037263" y="6438900"/>
          <p14:tracePt t="819512" x="6045200" y="6438900"/>
          <p14:tracePt t="819528" x="6054725" y="6448425"/>
          <p14:tracePt t="819544" x="6099175" y="6448425"/>
          <p14:tracePt t="819561" x="6126163" y="6448425"/>
          <p14:tracePt t="819578" x="6153150" y="6456363"/>
          <p14:tracePt t="819595" x="6170613" y="6456363"/>
          <p14:tracePt t="819611" x="6188075" y="6456363"/>
          <p14:tracePt t="819628" x="6286500" y="6456363"/>
          <p14:tracePt t="819644" x="6323013" y="6456363"/>
          <p14:tracePt t="819661" x="6357938" y="6456363"/>
          <p14:tracePt t="819678" x="6411913" y="6456363"/>
          <p14:tracePt t="819694" x="6421438" y="6456363"/>
          <p14:tracePt t="819711" x="6429375" y="6456363"/>
          <p14:tracePt t="819728" x="6456363" y="6456363"/>
          <p14:tracePt t="819744" x="6473825" y="6456363"/>
          <p14:tracePt t="819761" x="6492875" y="6456363"/>
          <p14:tracePt t="819778" x="6537325" y="6456363"/>
          <p14:tracePt t="819795" x="6564313" y="6465888"/>
          <p14:tracePt t="819812" x="6581775" y="6465888"/>
          <p14:tracePt t="819829" x="6661150" y="6465888"/>
          <p14:tracePt t="819845" x="6697663" y="6483350"/>
          <p14:tracePt t="819862" x="6751638" y="6483350"/>
          <p14:tracePt t="819878" x="6813550" y="6483350"/>
          <p14:tracePt t="819895" x="6840538" y="6483350"/>
          <p14:tracePt t="819914" x="6867525" y="6483350"/>
          <p14:tracePt t="819929" x="6884988" y="6483350"/>
          <p14:tracePt t="819944" x="6902450" y="6483350"/>
          <p14:tracePt t="819961" x="6921500" y="6483350"/>
          <p14:tracePt t="819977" x="6929438" y="6483350"/>
          <p14:tracePt t="819994" x="6946900" y="6483350"/>
          <p14:tracePt t="820011" x="6973888" y="6483350"/>
          <p14:tracePt t="820027" x="6983413" y="6483350"/>
          <p14:tracePt t="820044" x="7010400" y="6483350"/>
          <p14:tracePt t="820061" x="7037388" y="6483350"/>
          <p14:tracePt t="820077" x="7064375" y="6483350"/>
          <p14:tracePt t="820094" x="7072313" y="6483350"/>
          <p14:tracePt t="820111" x="7089775" y="6483350"/>
          <p14:tracePt t="820127" x="7099300" y="6483350"/>
          <p14:tracePt t="820145" x="7135813" y="6483350"/>
          <p14:tracePt t="820161" x="7153275" y="6483350"/>
          <p14:tracePt t="820177" x="7180263" y="6483350"/>
          <p14:tracePt t="820194" x="7224713" y="6483350"/>
          <p14:tracePt t="820211" x="7232650" y="6483350"/>
          <p14:tracePt t="820227" x="7242175" y="6483350"/>
          <p14:tracePt t="820244" x="7259638" y="6483350"/>
          <p14:tracePt t="820403" x="7251700" y="6483350"/>
          <p14:tracePt t="820414" x="7242175" y="6483350"/>
          <p14:tracePt t="820429" x="7224713" y="6475413"/>
          <p14:tracePt t="820446" x="7197725" y="6475413"/>
          <p14:tracePt t="820462" x="7170738" y="6465888"/>
          <p14:tracePt t="820478" x="7153275" y="6465888"/>
          <p14:tracePt t="820494" x="7143750" y="6448425"/>
          <p14:tracePt t="820511" x="7054850" y="6438900"/>
          <p14:tracePt t="820528" x="7000875" y="6438900"/>
          <p14:tracePt t="820545" x="6840538" y="6438900"/>
          <p14:tracePt t="820561" x="6769100" y="6438900"/>
          <p14:tracePt t="820578" x="6697663" y="6438900"/>
          <p14:tracePt t="820595" x="6581775" y="6438900"/>
          <p14:tracePt t="820612" x="6545263" y="6438900"/>
          <p14:tracePt t="820630" x="6429375" y="6456363"/>
          <p14:tracePt t="820646" x="6357938" y="6456363"/>
          <p14:tracePt t="820661" x="6286500" y="6475413"/>
          <p14:tracePt t="820678" x="6232525" y="6475413"/>
          <p14:tracePt t="820694" x="6116638" y="6483350"/>
          <p14:tracePt t="820711" x="6099175" y="6483350"/>
          <p14:tracePt t="820727" x="6045200" y="6483350"/>
          <p14:tracePt t="820744" x="5956300" y="6500813"/>
          <p14:tracePt t="820761" x="5875338" y="6500813"/>
          <p14:tracePt t="820778" x="5822950" y="6500813"/>
          <p14:tracePt t="820794" x="5732463" y="6510338"/>
          <p14:tracePt t="820812" x="5707063" y="6510338"/>
          <p14:tracePt t="820828" x="5697538" y="6510338"/>
          <p14:tracePt t="820844" x="5653088" y="6510338"/>
          <p14:tracePt t="820861" x="5635625" y="6510338"/>
          <p14:tracePt t="820878" x="5554663" y="6510338"/>
          <p14:tracePt t="820894" x="5518150" y="6510338"/>
          <p14:tracePt t="820911" x="5465763" y="6510338"/>
          <p14:tracePt t="820928" x="5402263" y="6510338"/>
          <p14:tracePt t="820944" x="5394325" y="6510338"/>
          <p14:tracePt t="820961" x="5349875" y="6510338"/>
          <p14:tracePt t="820978" x="5322888" y="6510338"/>
          <p14:tracePt t="820994" x="5303838" y="6510338"/>
          <p14:tracePt t="821011" x="5241925" y="6510338"/>
          <p14:tracePt t="821028" x="5232400" y="6510338"/>
          <p14:tracePt t="821045" x="5207000" y="6510338"/>
          <p14:tracePt t="821082" x="5207000" y="6500813"/>
          <p14:tracePt t="821165" x="5214938" y="6500813"/>
          <p14:tracePt t="821191" x="5224463" y="6500813"/>
          <p14:tracePt t="821202" x="5232400" y="6500813"/>
          <p14:tracePt t="821226" x="5241925" y="6500813"/>
          <p14:tracePt t="821262" x="5251450" y="6500813"/>
          <p14:tracePt t="821311" x="5259388" y="6500813"/>
          <p14:tracePt t="821375" x="5268913" y="6500813"/>
          <p14:tracePt t="821424" x="5278438" y="6500813"/>
          <p14:tracePt t="821460" x="5295900" y="6500813"/>
          <p14:tracePt t="821472" x="5303838" y="6500813"/>
          <p14:tracePt t="821485" x="5322888" y="6500813"/>
          <p14:tracePt t="821499" x="5357813" y="6500813"/>
          <p14:tracePt t="821511" x="5402263" y="6500813"/>
          <p14:tracePt t="821528" x="5438775" y="6500813"/>
          <p14:tracePt t="821545" x="5483225" y="6500813"/>
          <p14:tracePt t="821562" x="5510213" y="6500813"/>
          <p14:tracePt t="821579" x="5527675" y="6500813"/>
          <p14:tracePt t="821596" x="5608638" y="6510338"/>
          <p14:tracePt t="821612" x="5661025" y="6510338"/>
          <p14:tracePt t="821631" x="5724525" y="6527800"/>
          <p14:tracePt t="821646" x="5759450" y="6527800"/>
          <p14:tracePt t="821663" x="5803900" y="6527800"/>
          <p14:tracePt t="821679" x="5894388" y="6527800"/>
          <p14:tracePt t="821695" x="5921375" y="6537325"/>
          <p14:tracePt t="821711" x="5956300" y="6537325"/>
          <p14:tracePt t="821729" x="6000750" y="6537325"/>
          <p14:tracePt t="821745" x="6027738" y="6537325"/>
          <p14:tracePt t="821763" x="6081713" y="6537325"/>
          <p14:tracePt t="821778" x="6126163" y="6537325"/>
          <p14:tracePt t="821795" x="6161088" y="6537325"/>
          <p14:tracePt t="821811" x="6224588" y="6537325"/>
          <p14:tracePt t="821828" x="6242050" y="6537325"/>
          <p14:tracePt t="821844" x="6269038" y="6537325"/>
          <p14:tracePt t="821861" x="6303963" y="6537325"/>
          <p14:tracePt t="821878" x="6384925" y="6546850"/>
          <p14:tracePt t="821896" x="6438900" y="6546850"/>
          <p14:tracePt t="821914" x="6527800" y="6546850"/>
          <p14:tracePt t="821929" x="6564313" y="6546850"/>
          <p14:tracePt t="821945" x="6589713" y="6546850"/>
          <p14:tracePt t="821962" x="6661150" y="6546850"/>
          <p14:tracePt t="821979" x="6707188" y="6546850"/>
          <p14:tracePt t="821995" x="6742113" y="6546850"/>
          <p14:tracePt t="822012" x="6804025" y="6546850"/>
          <p14:tracePt t="822029" x="6840538" y="6546850"/>
          <p14:tracePt t="822045" x="6875463" y="6546850"/>
          <p14:tracePt t="822062" x="6884988" y="6546850"/>
          <p14:tracePt t="822079" x="6894513" y="6546850"/>
          <p14:tracePt t="822096" x="6911975" y="6546850"/>
          <p14:tracePt t="822112" x="6929438" y="6546850"/>
          <p14:tracePt t="822130" x="6946900" y="6546850"/>
          <p14:tracePt t="822146" x="6956425" y="6537325"/>
          <p14:tracePt t="822162" x="6965950" y="6537325"/>
          <p14:tracePt t="822202" x="6973888" y="6537325"/>
          <p14:tracePt t="822716" x="6884988" y="6313488"/>
          <p14:tracePt t="822729" x="6635750" y="5921375"/>
          <p14:tracePt t="822741" x="6367463" y="5448300"/>
          <p14:tracePt t="822753" x="6027738" y="4965700"/>
          <p14:tracePt t="822766" x="5707063" y="4519613"/>
          <p14:tracePt t="822778" x="5313363" y="4064000"/>
          <p14:tracePt t="822794" x="4946650" y="3616325"/>
          <p14:tracePt t="822811" x="4581525" y="3278188"/>
          <p14:tracePt t="822828" x="4241800" y="3036888"/>
          <p14:tracePt t="822844" x="3724275" y="2830513"/>
          <p14:tracePt t="822862" x="3517900" y="2830513"/>
          <p14:tracePt t="823174" x="3438525" y="2830513"/>
          <p14:tracePt t="823186" x="3384550" y="2830513"/>
          <p14:tracePt t="823199" x="3367088" y="2830513"/>
          <p14:tracePt t="823212" x="3357563" y="2830513"/>
          <p14:tracePt t="823229" x="3348038" y="2830513"/>
          <p14:tracePt t="823246" x="3348038" y="2822575"/>
          <p14:tracePt t="823262" x="3348038" y="2813050"/>
          <p14:tracePt t="823282" x="3367088" y="2778125"/>
          <p14:tracePt t="823296" x="3446463" y="2714625"/>
          <p14:tracePt t="823313" x="3536950" y="2625725"/>
          <p14:tracePt t="823330" x="3643313" y="2554288"/>
          <p14:tracePt t="823346" x="3884613" y="2393950"/>
          <p14:tracePt t="823362" x="3965575" y="2339975"/>
          <p14:tracePt t="823378" x="4027488" y="2303463"/>
          <p14:tracePt t="823394" x="4037013" y="2286000"/>
          <p14:tracePt t="823452" x="4037013" y="2303463"/>
          <p14:tracePt t="823465" x="3973513" y="2366963"/>
          <p14:tracePt t="823477" x="3884613" y="2492375"/>
          <p14:tracePt t="823490" x="3786188" y="2625725"/>
          <p14:tracePt t="823501" x="3705225" y="2714625"/>
          <p14:tracePt t="823513" x="3660775" y="2759075"/>
          <p14:tracePt t="823528" x="3633788" y="2778125"/>
          <p14:tracePt t="823545" x="3625850" y="2795588"/>
          <p14:tracePt t="823563" x="3616325" y="2795588"/>
          <p14:tracePt t="823611" x="3616325" y="2786063"/>
          <p14:tracePt t="823623" x="3625850" y="2778125"/>
          <p14:tracePt t="823635" x="3679825" y="2724150"/>
          <p14:tracePt t="823648" x="3786188" y="2616200"/>
          <p14:tracePt t="823662" x="3919538" y="2500313"/>
          <p14:tracePt t="823678" x="4037013" y="2411413"/>
          <p14:tracePt t="823695" x="4089400" y="2366963"/>
          <p14:tracePt t="823712" x="4116388" y="2330450"/>
          <p14:tracePt t="823728" x="4116388" y="2322513"/>
          <p14:tracePt t="823772" x="4081463" y="2330450"/>
          <p14:tracePt t="823784" x="3983038" y="2401888"/>
          <p14:tracePt t="823797" x="3848100" y="2492375"/>
          <p14:tracePt t="823813" x="3724275" y="2589213"/>
          <p14:tracePt t="823829" x="3608388" y="2679700"/>
          <p14:tracePt t="823846" x="3544888" y="2741613"/>
          <p14:tracePt t="823862" x="3509963" y="2768600"/>
          <p14:tracePt t="823908" x="3562350" y="2759075"/>
          <p14:tracePt t="823920" x="3732213" y="2741613"/>
          <p14:tracePt t="823932" x="3946525" y="2724150"/>
          <p14:tracePt t="823946" x="4214813" y="2679700"/>
          <p14:tracePt t="823962" x="4518025" y="2660650"/>
          <p14:tracePt t="823978" x="4776788" y="2643188"/>
          <p14:tracePt t="823995" x="5303838" y="2616200"/>
          <p14:tracePt t="824012" x="5518150" y="2616200"/>
          <p14:tracePt t="824029" x="5822950" y="2616200"/>
          <p14:tracePt t="824045" x="5921375" y="2616200"/>
          <p14:tracePt t="824062" x="5992813" y="2616200"/>
          <p14:tracePt t="824078" x="6089650" y="2616200"/>
          <p14:tracePt t="824095" x="6108700" y="2616200"/>
          <p14:tracePt t="824112" x="6116638" y="2616200"/>
          <p14:tracePt t="824128" x="6126163" y="2616200"/>
          <p14:tracePt t="824162" x="6116638" y="2635250"/>
          <p14:tracePt t="824178" x="6037263" y="2697163"/>
          <p14:tracePt t="824194" x="5884863" y="2795588"/>
          <p14:tracePt t="824211" x="5653088" y="2921000"/>
          <p14:tracePt t="824228" x="5589588" y="2946400"/>
          <p14:tracePt t="824245" x="5545138" y="2992438"/>
          <p14:tracePt t="824261" x="5500688" y="3009900"/>
          <p14:tracePt t="824278" x="5492750" y="3009900"/>
          <p14:tracePt t="824320" x="5492750" y="2982913"/>
          <p14:tracePt t="824332" x="5537200" y="2911475"/>
          <p14:tracePt t="824345" x="5616575" y="2778125"/>
          <p14:tracePt t="824361" x="5688013" y="2670175"/>
          <p14:tracePt t="824378" x="5715000" y="2589213"/>
          <p14:tracePt t="824395" x="5732463" y="2527300"/>
          <p14:tracePt t="824411" x="5732463" y="2517775"/>
          <p14:tracePt t="824428" x="5732463" y="2509838"/>
          <p14:tracePt t="824444" x="5483225" y="2509838"/>
          <p14:tracePt t="824461" x="5268913" y="2509838"/>
          <p14:tracePt t="824478" x="4751388" y="2509838"/>
          <p14:tracePt t="824494" x="4491038" y="2492375"/>
          <p14:tracePt t="824511" x="4232275" y="2473325"/>
          <p14:tracePt t="824528" x="3705225" y="2473325"/>
          <p14:tracePt t="824545" x="3411538" y="2473325"/>
          <p14:tracePt t="824562" x="3116263" y="2473325"/>
          <p14:tracePt t="824578" x="2608263" y="2517775"/>
          <p14:tracePt t="824595" x="2411413" y="2563813"/>
          <p14:tracePt t="824612" x="2089150" y="2635250"/>
          <p14:tracePt t="824628" x="1965325" y="2652713"/>
          <p14:tracePt t="824645" x="1874838" y="2652713"/>
          <p14:tracePt t="824661" x="1830388" y="2670175"/>
          <p14:tracePt t="824678" x="1812925" y="2670175"/>
          <p14:tracePt t="824723" x="1830388" y="2670175"/>
          <p14:tracePt t="824985" x="1803400" y="2679700"/>
          <p14:tracePt t="824997" x="1751013" y="2706688"/>
          <p14:tracePt t="825012" x="1643063" y="2759075"/>
          <p14:tracePt t="825028" x="1616075" y="2778125"/>
          <p14:tracePt t="825046" x="1500188" y="2830513"/>
          <p14:tracePt t="825062" x="1473200" y="2849563"/>
          <p14:tracePt t="825095" x="1465263" y="2849563"/>
          <p14:tracePt t="825155" x="1465263" y="2840038"/>
          <p14:tracePt t="825167" x="1482725" y="2840038"/>
          <p14:tracePt t="825179" x="1500188" y="2822575"/>
          <p14:tracePt t="825192" x="1544638" y="2759075"/>
          <p14:tracePt t="825204" x="1608138" y="2697163"/>
          <p14:tracePt t="825216" x="1679575" y="2608263"/>
          <p14:tracePt t="825229" x="1724025" y="2571750"/>
          <p14:tracePt t="825245" x="1741488" y="2544763"/>
          <p14:tracePt t="825261" x="1768475" y="2517775"/>
          <p14:tracePt t="825278" x="1776413" y="2509838"/>
          <p14:tracePt t="825316" x="1768475" y="2509838"/>
          <p14:tracePt t="825327" x="1758950" y="2509838"/>
          <p14:tracePt t="825339" x="1704975" y="2544763"/>
          <p14:tracePt t="825350" x="1625600" y="2581275"/>
          <p14:tracePt t="825363" x="1571625" y="2608263"/>
          <p14:tracePt t="825378" x="1527175" y="2635250"/>
          <p14:tracePt t="825395" x="1490663" y="2652713"/>
          <p14:tracePt t="825412" x="1465263" y="2660650"/>
          <p14:tracePt t="825471" x="1473200" y="2660650"/>
          <p14:tracePt t="825495" x="1482725" y="2660650"/>
          <p14:tracePt t="825509" x="1517650" y="2660650"/>
          <p14:tracePt t="825521" x="1589088" y="2679700"/>
          <p14:tracePt t="825532" x="1687513" y="2706688"/>
          <p14:tracePt t="825545" x="1795463" y="2724150"/>
          <p14:tracePt t="825562" x="1893888" y="2759075"/>
          <p14:tracePt t="825579" x="1990725" y="2778125"/>
          <p14:tracePt t="825595" x="2152650" y="2803525"/>
          <p14:tracePt t="825612" x="2187575" y="2822575"/>
          <p14:tracePt t="827704" x="2125663" y="2803525"/>
          <p14:tracePt t="827716" x="1919288" y="2697163"/>
          <p14:tracePt t="827729" x="1768475" y="2625725"/>
          <p14:tracePt t="827746" x="1616075" y="2544763"/>
          <p14:tracePt t="827763" x="1490663" y="2492375"/>
          <p14:tracePt t="827779" x="1347788" y="2393950"/>
          <p14:tracePt t="827797" x="1322388" y="2384425"/>
          <p14:tracePt t="827812" x="1312863" y="2374900"/>
          <p14:tracePt t="827863" x="1330325" y="2393950"/>
          <p14:tracePt t="827874" x="1374775" y="2438400"/>
          <p14:tracePt t="827886" x="1419225" y="2482850"/>
          <p14:tracePt t="827898" x="1455738" y="2517775"/>
          <p14:tracePt t="827912" x="1517650" y="2571750"/>
          <p14:tracePt t="827929" x="1544638" y="2589213"/>
          <p14:tracePt t="827945" x="1571625" y="2616200"/>
          <p14:tracePt t="827961" x="1581150" y="2643188"/>
          <p14:tracePt t="828030" x="1581150" y="2635250"/>
          <p14:tracePt t="828043" x="1581150" y="2625725"/>
          <p14:tracePt t="828056" x="1581150" y="2616200"/>
          <p14:tracePt t="828082" x="1581150" y="2608263"/>
          <p14:tracePt t="828167" x="1581150" y="2643188"/>
          <p14:tracePt t="828179" x="1581150" y="2732088"/>
          <p14:tracePt t="828192" x="1598613" y="2901950"/>
          <p14:tracePt t="828203" x="1598613" y="3044825"/>
          <p14:tracePt t="828216" x="1598613" y="3116263"/>
          <p14:tracePt t="828229" x="1598613" y="3160713"/>
          <p14:tracePt t="828245" x="1598613" y="3179763"/>
          <p14:tracePt t="828289" x="1598613" y="3135313"/>
          <p14:tracePt t="828300" x="1616075" y="3009900"/>
          <p14:tracePt t="828314" x="1616075" y="2884488"/>
          <p14:tracePt t="828330" x="1616075" y="2786063"/>
          <p14:tracePt t="828345" x="1616075" y="2714625"/>
          <p14:tracePt t="828362" x="1625600" y="2660650"/>
          <p14:tracePt t="828379" x="1625600" y="2652713"/>
          <p14:tracePt t="828458" x="1625600" y="2670175"/>
          <p14:tracePt t="828468" x="1625600" y="2679700"/>
          <p14:tracePt t="828494" x="1625600" y="2687638"/>
          <p14:tracePt t="828507" x="1643063" y="2687638"/>
          <p14:tracePt t="828607" x="1652588" y="2687638"/>
          <p14:tracePt t="828633" x="1652588" y="2679700"/>
          <p14:tracePt t="828645" x="1652588" y="2660650"/>
          <p14:tracePt t="828657" x="1652588" y="2652713"/>
          <p14:tracePt t="828680" x="1652588" y="2643188"/>
          <p14:tracePt t="828868" x="1652588" y="2652713"/>
          <p14:tracePt t="828892" x="1652588" y="2670175"/>
          <p14:tracePt t="828915" x="1652588" y="2679700"/>
          <p14:tracePt t="828927" x="1652588" y="2687638"/>
          <p14:tracePt t="828962" x="1652588" y="2697163"/>
          <p14:tracePt t="828987" x="1633538" y="2697163"/>
          <p14:tracePt t="829073" x="1643063" y="2670175"/>
          <p14:tracePt t="829085" x="1643063" y="2652713"/>
          <p14:tracePt t="829097" x="1643063" y="2625725"/>
          <p14:tracePt t="829109" x="1652588" y="2616200"/>
          <p14:tracePt t="829122" x="1652588" y="2608263"/>
          <p14:tracePt t="829134" x="1652588" y="2598738"/>
          <p14:tracePt t="829159" x="1652588" y="2589213"/>
          <p14:tracePt t="829270" x="1652588" y="2598738"/>
          <p14:tracePt t="829293" x="1652588" y="2608263"/>
          <p14:tracePt t="829329" x="1652588" y="2616200"/>
          <p14:tracePt t="829364" x="1652588" y="2625725"/>
          <p14:tracePt t="829413" x="1643063" y="2625725"/>
          <p14:tracePt t="829425" x="1625600" y="2625725"/>
          <p14:tracePt t="829451" x="1616075" y="2625725"/>
          <p14:tracePt t="829462" x="1608138" y="2625725"/>
          <p14:tracePt t="829487" x="1598613" y="2625725"/>
          <p14:tracePt t="829499" x="1581150" y="2625725"/>
          <p14:tracePt t="829513" x="1554163" y="2625725"/>
          <p14:tracePt t="829530" x="1527175" y="2625725"/>
          <p14:tracePt t="829548" x="1482725" y="2625725"/>
          <p14:tracePt t="829563" x="1465263" y="2625725"/>
          <p14:tracePt t="829579" x="1438275" y="2616200"/>
          <p14:tracePt t="829596" x="1419225" y="2616200"/>
          <p14:tracePt t="829612" x="1401763" y="2616200"/>
          <p14:tracePt t="829629" x="1393825" y="2616200"/>
          <p14:tracePt t="829645" x="1374775" y="2616200"/>
          <p14:tracePt t="829662" x="1295400" y="2616200"/>
          <p14:tracePt t="829678" x="1241425" y="2616200"/>
          <p14:tracePt t="829696" x="1196975" y="2616200"/>
          <p14:tracePt t="829712" x="1179513" y="2616200"/>
          <p14:tracePt t="829729" x="1169988" y="2616200"/>
          <p14:tracePt t="829745" x="1152525" y="2616200"/>
          <p14:tracePt t="829779" x="1143000" y="2616200"/>
          <p14:tracePt t="829917" x="1133475" y="2616200"/>
          <p14:tracePt t="829941" x="1125538" y="2616200"/>
          <p14:tracePt t="829953" x="1116013" y="2616200"/>
          <p14:tracePt t="829965" x="1108075" y="2616200"/>
          <p14:tracePt t="829980" x="1081088" y="2625725"/>
          <p14:tracePt t="829996" x="1062038" y="2635250"/>
          <p14:tracePt t="830013" x="1027113" y="2635250"/>
          <p14:tracePt t="830030" x="1027113" y="2652713"/>
          <p14:tracePt t="830048" x="1009650" y="2652713"/>
          <p14:tracePt t="830548" x="1017588" y="2652713"/>
          <p14:tracePt t="830595" x="1017588" y="2643188"/>
          <p14:tracePt t="830693" x="1027113" y="2643188"/>
          <p14:tracePt t="830816" x="1027113" y="2635250"/>
          <p14:tracePt t="831083" x="1036638" y="2635250"/>
          <p14:tracePt t="831155" x="1044575" y="2635250"/>
          <p14:tracePt t="831179" x="1054100" y="2635250"/>
          <p14:tracePt t="831203" x="1071563" y="2635250"/>
          <p14:tracePt t="831215" x="1081088" y="2635250"/>
          <p14:tracePt t="831228" x="1116013" y="2635250"/>
          <p14:tracePt t="831240" x="1179513" y="2635250"/>
          <p14:tracePt t="831253" x="1276350" y="2635250"/>
          <p14:tracePt t="831265" x="1374775" y="2635250"/>
          <p14:tracePt t="831280" x="1500188" y="2635250"/>
          <p14:tracePt t="831296" x="1616075" y="2635250"/>
          <p14:tracePt t="831313" x="1928813" y="2635250"/>
          <p14:tracePt t="831329" x="2116138" y="2616200"/>
          <p14:tracePt t="831346" x="2330450" y="2616200"/>
          <p14:tracePt t="831362" x="2847975" y="2616200"/>
          <p14:tracePt t="831379" x="3108325" y="2616200"/>
          <p14:tracePt t="831396" x="3608388" y="2581275"/>
          <p14:tracePt t="831412" x="3822700" y="2581275"/>
          <p14:tracePt t="831429" x="4010025" y="2581275"/>
          <p14:tracePt t="831445" x="4375150" y="2643188"/>
          <p14:tracePt t="831462" x="4545013" y="2706688"/>
          <p14:tracePt t="831479" x="4724400" y="2759075"/>
          <p14:tracePt t="831495" x="4848225" y="2830513"/>
          <p14:tracePt t="831754" x="5000625" y="2803525"/>
          <p14:tracePt t="831765" x="5197475" y="2751138"/>
          <p14:tracePt t="831777" x="5384800" y="2687638"/>
          <p14:tracePt t="831790" x="5608638" y="2652713"/>
          <p14:tracePt t="831803" x="5849938" y="2608263"/>
          <p14:tracePt t="831817" x="6081713" y="2571750"/>
          <p14:tracePt t="831830" x="6278563" y="2554288"/>
          <p14:tracePt t="831848" x="6492875" y="2509838"/>
          <p14:tracePt t="831862" x="6759575" y="2492375"/>
          <p14:tracePt t="831879" x="6858000" y="2473325"/>
          <p14:tracePt t="831896" x="6956425" y="2473325"/>
          <p14:tracePt t="831912" x="7089775" y="2446338"/>
          <p14:tracePt t="831929" x="7143750" y="2438400"/>
          <p14:tracePt t="831947" x="7224713" y="2393950"/>
          <p14:tracePt t="831963" x="7259638" y="2384425"/>
          <p14:tracePt t="831979" x="7269163" y="2384425"/>
          <p14:tracePt t="831996" x="7286625" y="2374900"/>
          <p14:tracePt t="832013" x="7296150" y="2374900"/>
          <p14:tracePt t="832080" x="7278688" y="2411413"/>
          <p14:tracePt t="832092" x="7232650" y="2482850"/>
          <p14:tracePt t="832104" x="7188200" y="2527300"/>
          <p14:tracePt t="832116" x="7180263" y="2563813"/>
          <p14:tracePt t="832130" x="7135813" y="2643188"/>
          <p14:tracePt t="832148" x="7108825" y="2679700"/>
          <p14:tracePt t="832164" x="7081838" y="2732088"/>
          <p14:tracePt t="832196" x="7081838" y="2741613"/>
          <p14:tracePt t="832250" x="7089775" y="2714625"/>
          <p14:tracePt t="832262" x="7135813" y="2660650"/>
          <p14:tracePt t="832274" x="7224713" y="2589213"/>
          <p14:tracePt t="832286" x="7286625" y="2527300"/>
          <p14:tracePt t="832300" x="7358063" y="2438400"/>
          <p14:tracePt t="832312" x="7402513" y="2374900"/>
          <p14:tracePt t="832329" x="7446963" y="2349500"/>
          <p14:tracePt t="832346" x="7456488" y="2339975"/>
          <p14:tracePt t="832362" x="7466013" y="2330450"/>
          <p14:tracePt t="832410" x="7466013" y="2374900"/>
          <p14:tracePt t="832422" x="7412038" y="2465388"/>
          <p14:tracePt t="832434" x="7358063" y="2544763"/>
          <p14:tracePt t="832447" x="7313613" y="2625725"/>
          <p14:tracePt t="832462" x="7269163" y="2670175"/>
          <p14:tracePt t="832479" x="7259638" y="2697163"/>
          <p14:tracePt t="832496" x="7232650" y="2714625"/>
          <p14:tracePt t="832569" x="7251700" y="2679700"/>
          <p14:tracePt t="832585" x="7278688" y="2625725"/>
          <p14:tracePt t="832597" x="7323138" y="2563813"/>
          <p14:tracePt t="832608" x="7375525" y="2500313"/>
          <p14:tracePt t="832621" x="7421563" y="2438400"/>
          <p14:tracePt t="832632" x="7456488" y="2357438"/>
          <p14:tracePt t="832646" x="7473950" y="2330450"/>
          <p14:tracePt t="832663" x="7493000" y="2303463"/>
          <p14:tracePt t="832679" x="7493000" y="2295525"/>
          <p14:tracePt t="832820" x="7493000" y="2286000"/>
          <p14:tracePt t="832834" x="7500938" y="2278063"/>
          <p14:tracePt t="832847" x="7510463" y="2224088"/>
          <p14:tracePt t="832864" x="7545388" y="2143125"/>
          <p14:tracePt t="832882" x="7589838" y="1992313"/>
          <p14:tracePt t="832897" x="7608888" y="1946275"/>
          <p14:tracePt t="832913" x="7608888" y="1911350"/>
          <p14:tracePt t="832930" x="7608888" y="1849438"/>
          <p14:tracePt t="832946" x="7608888" y="1830388"/>
          <p14:tracePt t="832963" x="7608888" y="1785938"/>
          <p14:tracePt t="832979" x="7608888" y="1660525"/>
          <p14:tracePt t="832996" x="7608888" y="1589088"/>
          <p14:tracePt t="833012" x="7616825" y="1536700"/>
          <p14:tracePt t="833029" x="7616825" y="1490663"/>
          <p14:tracePt t="833046" x="7626350" y="1490663"/>
          <p14:tracePt t="833062" x="7626350" y="1482725"/>
          <p14:tracePt t="833207" x="7626350" y="1490663"/>
          <p14:tracePt t="833218" x="7626350" y="1527175"/>
          <p14:tracePt t="833232" x="7643813" y="1598613"/>
          <p14:tracePt t="833246" x="7643813" y="1697038"/>
          <p14:tracePt t="833263" x="7661275" y="1776413"/>
          <p14:tracePt t="833279" x="7661275" y="1849438"/>
          <p14:tracePt t="833296" x="7670800" y="2000250"/>
          <p14:tracePt t="833313" x="7670800" y="2071688"/>
          <p14:tracePt t="833330" x="7670800" y="2098675"/>
          <p14:tracePt t="833346" x="7670800" y="2135188"/>
          <p14:tracePt t="833364" x="7688263" y="2143125"/>
          <p14:tracePt t="833382" x="7688263" y="2152650"/>
          <p14:tracePt t="833479" x="7688263" y="2143125"/>
          <p14:tracePt t="833492" x="7688263" y="2116138"/>
          <p14:tracePt t="833504" x="7688263" y="2063750"/>
          <p14:tracePt t="833517" x="7688263" y="1955800"/>
          <p14:tracePt t="833530" x="7688263" y="1830388"/>
          <p14:tracePt t="833546" x="7688263" y="1714500"/>
          <p14:tracePt t="833563" x="7680325" y="1581150"/>
          <p14:tracePt t="833579" x="7680325" y="1554163"/>
          <p14:tracePt t="833596" x="7680325" y="1544638"/>
          <p14:tracePt t="833612" x="7680325" y="1536700"/>
          <p14:tracePt t="833664" x="7670800" y="1562100"/>
          <p14:tracePt t="833676" x="7670800" y="1616075"/>
          <p14:tracePt t="833688" x="7653338" y="1687513"/>
          <p14:tracePt t="833701" x="7635875" y="1785938"/>
          <p14:tracePt t="833712" x="7616825" y="1928813"/>
          <p14:tracePt t="833731" x="7599363" y="2054225"/>
          <p14:tracePt t="833747" x="7581900" y="2179638"/>
          <p14:tracePt t="833764" x="7572375" y="2303463"/>
          <p14:tracePt t="833779" x="7554913" y="2349500"/>
          <p14:tracePt t="833796" x="7554913" y="2384425"/>
          <p14:tracePt t="833813" x="7554913" y="2428875"/>
          <p14:tracePt t="833849" x="7554913" y="2438400"/>
          <p14:tracePt t="833919" x="7554913" y="2428875"/>
          <p14:tracePt t="833932" x="7554913" y="2411413"/>
          <p14:tracePt t="833943" x="7554913" y="2339975"/>
          <p14:tracePt t="833955" x="7581900" y="2214563"/>
          <p14:tracePt t="833967" x="7599363" y="2044700"/>
          <p14:tracePt t="833981" x="7616825" y="1893888"/>
          <p14:tracePt t="833996" x="7635875" y="1776413"/>
          <p14:tracePt t="834013" x="7635875" y="1679575"/>
          <p14:tracePt t="834029" x="7635875" y="1625600"/>
          <p14:tracePt t="834046" x="7635875" y="1616075"/>
          <p14:tracePt t="834064" x="7635875" y="1608138"/>
          <p14:tracePt t="834124" x="7635875" y="1616075"/>
          <p14:tracePt t="834136" x="7643813" y="1633538"/>
          <p14:tracePt t="834148" x="7643813" y="1643063"/>
          <p14:tracePt t="834160" x="7643813" y="1660525"/>
          <p14:tracePt t="834173" x="7643813" y="1697038"/>
          <p14:tracePt t="834185" x="7643813" y="1768475"/>
          <p14:tracePt t="834197" x="7643813" y="1911350"/>
          <p14:tracePt t="834212" x="7643813" y="2036763"/>
          <p14:tracePt t="834229" x="7635875" y="2160588"/>
          <p14:tracePt t="834246" x="7635875" y="2232025"/>
          <p14:tracePt t="834262" x="7626350" y="2349500"/>
          <p14:tracePt t="834279" x="7626350" y="2366963"/>
          <p14:tracePt t="834296" x="7626350" y="2384425"/>
          <p14:tracePt t="834312" x="7626350" y="2401888"/>
          <p14:tracePt t="834329" x="7626350" y="2411413"/>
          <p14:tracePt t="834420" x="7626350" y="2374900"/>
          <p14:tracePt t="834431" x="7643813" y="2295525"/>
          <p14:tracePt t="834447" x="7680325" y="2197100"/>
          <p14:tracePt t="834464" x="7715250" y="2044700"/>
          <p14:tracePt t="834480" x="7751763" y="1714500"/>
          <p14:tracePt t="834497" x="7751763" y="1633538"/>
          <p14:tracePt t="834516" x="7751763" y="1571625"/>
          <p14:tracePt t="834530" x="7751763" y="1562100"/>
          <p14:tracePt t="834663" x="7751763" y="1581150"/>
          <p14:tracePt t="834674" x="7751763" y="1589088"/>
          <p14:tracePt t="834686" x="7751763" y="1598613"/>
          <p14:tracePt t="834697" x="7751763" y="1633538"/>
          <p14:tracePt t="834713" x="7751763" y="1687513"/>
          <p14:tracePt t="834729" x="7751763" y="1776413"/>
          <p14:tracePt t="834747" x="7751763" y="2017713"/>
          <p14:tracePt t="834763" x="7751763" y="2116138"/>
          <p14:tracePt t="834779" x="7751763" y="2206625"/>
          <p14:tracePt t="834796" x="7751763" y="2286000"/>
          <p14:tracePt t="834812" x="7751763" y="2312988"/>
          <p14:tracePt t="834829" x="7751763" y="2322513"/>
          <p14:tracePt t="834846" x="7751763" y="2330450"/>
          <p14:tracePt t="834953" x="7751763" y="2322513"/>
          <p14:tracePt t="834964" x="7751763" y="2268538"/>
          <p14:tracePt t="834976" x="7751763" y="2160588"/>
          <p14:tracePt t="834988" x="7751763" y="2036763"/>
          <p14:tracePt t="835001" x="7751763" y="1874838"/>
          <p14:tracePt t="835014" x="7751763" y="1751013"/>
          <p14:tracePt t="835030" x="7751763" y="1660525"/>
          <p14:tracePt t="835049" x="7751763" y="1589088"/>
          <p14:tracePt t="835065" x="7751763" y="1571625"/>
          <p14:tracePt t="835149" x="7751763" y="1598613"/>
          <p14:tracePt t="835161" x="7751763" y="1608138"/>
          <p14:tracePt t="835173" x="7751763" y="1616075"/>
          <p14:tracePt t="835184" x="7751763" y="1625600"/>
          <p14:tracePt t="835198" x="7751763" y="1643063"/>
          <p14:tracePt t="835213" x="7751763" y="1697038"/>
          <p14:tracePt t="835229" x="7751763" y="1776413"/>
          <p14:tracePt t="835246" x="7732713" y="1901825"/>
          <p14:tracePt t="835262" x="7724775" y="1938338"/>
          <p14:tracePt t="835279" x="7724775" y="1965325"/>
          <p14:tracePt t="835296" x="7715250" y="1973263"/>
          <p14:tracePt t="835380" x="7715250" y="1938338"/>
          <p14:tracePt t="835391" x="7715250" y="1849438"/>
          <p14:tracePt t="835404" x="7732713" y="1724025"/>
          <p14:tracePt t="835417" x="7751763" y="1670050"/>
          <p14:tracePt t="835430" x="7751763" y="1643063"/>
          <p14:tracePt t="835446" x="7751763" y="1633538"/>
          <p14:tracePt t="835552" x="7751763" y="1643063"/>
          <p14:tracePt t="835576" x="7751763" y="1660525"/>
          <p14:tracePt t="835602" x="7751763" y="1679575"/>
          <p14:tracePt t="835614" x="7732713" y="1704975"/>
          <p14:tracePt t="835625" x="7724775" y="1758950"/>
          <p14:tracePt t="835639" x="7724775" y="1812925"/>
          <p14:tracePt t="835650" x="7707313" y="1884363"/>
          <p14:tracePt t="835664" x="7688263" y="1965325"/>
          <p14:tracePt t="835680" x="7680325" y="2017713"/>
          <p14:tracePt t="835697" x="7661275" y="2054225"/>
          <p14:tracePt t="835715" x="7661275" y="2089150"/>
          <p14:tracePt t="835730" x="7661275" y="2098675"/>
          <p14:tracePt t="835766" x="7653338" y="2108200"/>
          <p14:tracePt t="835781" x="7653338" y="2160588"/>
          <p14:tracePt t="835796" x="7643813" y="2214563"/>
          <p14:tracePt t="835813" x="7616825" y="2286000"/>
          <p14:tracePt t="835830" x="7599363" y="2330450"/>
          <p14:tracePt t="835849" x="7589838" y="2366963"/>
          <p14:tracePt t="835864" x="7589838" y="2374900"/>
          <p14:tracePt t="835880" x="7581900" y="2374900"/>
          <p14:tracePt t="835896" x="7572375" y="2401888"/>
          <p14:tracePt t="835913" x="7572375" y="2411413"/>
          <p14:tracePt t="835930" x="7564438" y="2411413"/>
          <p14:tracePt t="835946" x="7564438" y="2428875"/>
          <p14:tracePt t="836240" x="7564438" y="2438400"/>
          <p14:tracePt t="836253" x="7545388" y="2473325"/>
          <p14:tracePt t="836266" x="7537450" y="2492375"/>
          <p14:tracePt t="836278" x="7518400" y="2554288"/>
          <p14:tracePt t="836290" x="7510463" y="2589213"/>
          <p14:tracePt t="836302" x="7500938" y="2625725"/>
          <p14:tracePt t="836314" x="7483475" y="2652713"/>
          <p14:tracePt t="836329" x="7473950" y="2660650"/>
          <p14:tracePt t="836346" x="7473950" y="2670175"/>
          <p14:tracePt t="836364" x="7466013" y="2697163"/>
          <p14:tracePt t="836399" x="7456488" y="2697163"/>
          <p14:tracePt t="836579" x="7446963" y="2697163"/>
          <p14:tracePt t="836650" x="7439025" y="2697163"/>
          <p14:tracePt t="836663" x="7421563" y="2697163"/>
          <p14:tracePt t="836676" x="7402513" y="2697163"/>
          <p14:tracePt t="836688" x="7394575" y="2697163"/>
          <p14:tracePt t="836703" x="7385050" y="2697163"/>
          <p14:tracePt t="836716" x="7375525" y="2697163"/>
          <p14:tracePt t="836739" x="7358063" y="2697163"/>
          <p14:tracePt t="836761" x="7350125" y="2697163"/>
          <p14:tracePt t="836797" x="7340600" y="2697163"/>
          <p14:tracePt t="836848" x="7331075" y="2687638"/>
          <p14:tracePt t="836922" x="7323138" y="2687638"/>
          <p14:tracePt t="837118" x="7313613" y="2687638"/>
          <p14:tracePt t="837300" x="7304088" y="2687638"/>
          <p14:tracePt t="837335" x="7278688" y="2687638"/>
          <p14:tracePt t="837347" x="7259638" y="2687638"/>
          <p14:tracePt t="837358" x="7215188" y="2687638"/>
          <p14:tracePt t="837370" x="7161213" y="2687638"/>
          <p14:tracePt t="837382" x="7089775" y="2687638"/>
          <p14:tracePt t="837396" x="6946900" y="2687638"/>
          <p14:tracePt t="837414" x="6786563" y="2687638"/>
          <p14:tracePt t="837432" x="6215063" y="2706688"/>
          <p14:tracePt t="837447" x="5732463" y="2706688"/>
          <p14:tracePt t="837463" x="5135563" y="2732088"/>
          <p14:tracePt t="837479" x="3803650" y="2830513"/>
          <p14:tracePt t="837496" x="3214688" y="2857500"/>
          <p14:tracePt t="837513" x="2705100" y="2911475"/>
          <p14:tracePt t="837529" x="2384425" y="2955925"/>
          <p14:tracePt t="837865" x="2170113" y="2911475"/>
          <p14:tracePt t="837878" x="1928813" y="2849563"/>
          <p14:tracePt t="837889" x="1776413" y="2813050"/>
          <p14:tracePt t="837902" x="1697038" y="2795588"/>
          <p14:tracePt t="837915" x="1679575" y="2786063"/>
          <p14:tracePt t="837931" x="1670050" y="2786063"/>
          <p14:tracePt t="837947" x="1652588" y="2786063"/>
          <p14:tracePt t="837963" x="1643063" y="2786063"/>
          <p14:tracePt t="837996" x="1643063" y="2778125"/>
          <p14:tracePt t="838019" x="1633538" y="2778125"/>
          <p14:tracePt t="838081" x="1616075" y="2759075"/>
          <p14:tracePt t="838093" x="1527175" y="2759075"/>
          <p14:tracePt t="838105" x="1465263" y="2751138"/>
          <p14:tracePt t="838117" x="1428750" y="2751138"/>
          <p14:tracePt t="838130" x="1411288" y="2751138"/>
          <p14:tracePt t="838146" x="1393825" y="2751138"/>
          <p14:tracePt t="838499" x="1393825" y="2741613"/>
          <p14:tracePt t="838564" x="1393825" y="2732088"/>
          <p14:tracePt t="838700" x="1401763" y="2732088"/>
          <p14:tracePt t="838919" x="1384300" y="2732088"/>
          <p14:tracePt t="838930" x="1330325" y="2732088"/>
          <p14:tracePt t="838943" x="1276350" y="2732088"/>
          <p14:tracePt t="838955" x="1169988" y="2724150"/>
          <p14:tracePt t="838967" x="1062038" y="2706688"/>
          <p14:tracePt t="838981" x="946150" y="2706688"/>
          <p14:tracePt t="838998" x="866775" y="2687638"/>
          <p14:tracePt t="839014" x="795338" y="2687638"/>
          <p14:tracePt t="839030" x="768350" y="2687638"/>
          <p14:tracePt t="839047" x="758825" y="2687638"/>
          <p14:tracePt t="839063" x="741363" y="2679700"/>
          <p14:tracePt t="839246" x="741363" y="2670175"/>
          <p14:tracePt t="839427" x="750888" y="2670175"/>
          <p14:tracePt t="839463" x="758825" y="2670175"/>
          <p14:tracePt t="839489" x="768350" y="2670175"/>
          <p14:tracePt t="839501" x="776288" y="2670175"/>
          <p14:tracePt t="839514" x="795338" y="2679700"/>
          <p14:tracePt t="839538" x="803275" y="2679700"/>
          <p14:tracePt t="839565" x="812800" y="2687638"/>
          <p14:tracePt t="839628" x="822325" y="2687638"/>
          <p14:tracePt t="839664" x="822325" y="2706688"/>
          <p14:tracePt t="839702" x="830263" y="2706688"/>
          <p14:tracePt t="840286" x="830263" y="2714625"/>
          <p14:tracePt t="840385" x="830263" y="2724150"/>
          <p14:tracePt t="840422" x="839788" y="2732088"/>
          <p14:tracePt t="840433" x="839788" y="2751138"/>
          <p14:tracePt t="840446" x="847725" y="2768600"/>
          <p14:tracePt t="840459" x="847725" y="2786063"/>
          <p14:tracePt t="840472" x="866775" y="2795588"/>
          <p14:tracePt t="840484" x="866775" y="2803525"/>
          <p14:tracePt t="840496" x="866775" y="2813050"/>
          <p14:tracePt t="840513" x="874713" y="2822575"/>
          <p14:tracePt t="840731" x="857250" y="2822575"/>
          <p14:tracePt t="840768" x="847725" y="2822575"/>
          <p14:tracePt t="840803" x="839788" y="2822575"/>
          <p14:tracePt t="840826" x="830263" y="2813050"/>
          <p14:tracePt t="840838" x="822325" y="2813050"/>
          <p14:tracePt t="840850" x="812800" y="2803525"/>
          <p14:tracePt t="840863" x="803275" y="2803525"/>
          <p14:tracePt t="840880" x="785813" y="2795588"/>
          <p14:tracePt t="840896" x="776288" y="2795588"/>
          <p14:tracePt t="840913" x="768350" y="2786063"/>
          <p14:tracePt t="840949" x="758825" y="2786063"/>
          <p14:tracePt t="840963" x="758825" y="2778125"/>
          <p14:tracePt t="841012" x="750888" y="2778125"/>
          <p14:tracePt t="841025" x="750888" y="2768600"/>
          <p14:tracePt t="841036" x="741363" y="2751138"/>
          <p14:tracePt t="841049" x="731838" y="2741613"/>
          <p14:tracePt t="841064" x="723900" y="2732088"/>
          <p14:tracePt t="841081" x="696913" y="2724150"/>
          <p14:tracePt t="841097" x="679450" y="2706688"/>
          <p14:tracePt t="841114" x="679450" y="2687638"/>
          <p14:tracePt t="841131" x="669925" y="2679700"/>
          <p14:tracePt t="841147" x="669925" y="2670175"/>
          <p14:tracePt t="841164" x="652463" y="2660650"/>
          <p14:tracePt t="841182" x="652463" y="2652713"/>
          <p14:tracePt t="841207" x="652463" y="2643188"/>
          <p14:tracePt t="841232" x="652463" y="2635250"/>
          <p14:tracePt t="841268" x="652463" y="2616200"/>
          <p14:tracePt t="841305" x="652463" y="2608263"/>
          <p14:tracePt t="841317" x="660400" y="2608263"/>
          <p14:tracePt t="841354" x="669925" y="2608263"/>
          <p14:tracePt t="841365" x="669925" y="2598738"/>
          <p14:tracePt t="841377" x="679450" y="2598738"/>
          <p14:tracePt t="841413" x="687388" y="2598738"/>
          <p14:tracePt t="841425" x="696913" y="2589213"/>
          <p14:tracePt t="841435" x="704850" y="2589213"/>
          <p14:tracePt t="841448" x="714375" y="2581275"/>
          <p14:tracePt t="841463" x="741363" y="2581275"/>
          <p14:tracePt t="841480" x="776288" y="2563813"/>
          <p14:tracePt t="841497" x="839788" y="2554288"/>
          <p14:tracePt t="841513" x="874713" y="2554288"/>
          <p14:tracePt t="841530" x="901700" y="2554288"/>
          <p14:tracePt t="841547" x="928688" y="2554288"/>
          <p14:tracePt t="841563" x="973138" y="2554288"/>
          <p14:tracePt t="841580" x="982663" y="2554288"/>
          <p14:tracePt t="841597" x="1000125" y="2554288"/>
          <p14:tracePt t="841614" x="1027113" y="2563813"/>
          <p14:tracePt t="841631" x="1036638" y="2581275"/>
          <p14:tracePt t="841650" x="1054100" y="2598738"/>
          <p14:tracePt t="841664" x="1054100" y="2608263"/>
          <p14:tracePt t="841681" x="1054100" y="2616200"/>
          <p14:tracePt t="841698" x="1054100" y="2625725"/>
          <p14:tracePt t="841714" x="1054100" y="2660650"/>
          <p14:tracePt t="841731" x="1044575" y="2670175"/>
          <p14:tracePt t="841750" x="1009650" y="2687638"/>
          <p14:tracePt t="841764" x="982663" y="2706688"/>
          <p14:tracePt t="841781" x="955675" y="2714625"/>
          <p14:tracePt t="841798" x="911225" y="2741613"/>
          <p14:tracePt t="841815" x="901700" y="2741613"/>
          <p14:tracePt t="841830" x="874713" y="2751138"/>
          <p14:tracePt t="841847" x="847725" y="2759075"/>
          <p14:tracePt t="841864" x="822325" y="2759075"/>
          <p14:tracePt t="841880" x="803275" y="2759075"/>
          <p14:tracePt t="841914" x="795338" y="2759075"/>
          <p14:tracePt t="841930" x="785813" y="2759075"/>
          <p14:tracePt t="841947" x="785813" y="2751138"/>
          <p14:tracePt t="841965" x="785813" y="2741613"/>
          <p14:tracePt t="841980" x="785813" y="2732088"/>
          <p14:tracePt t="842000" x="822325" y="2714625"/>
          <p14:tracePt t="842014" x="911225" y="2670175"/>
          <p14:tracePt t="842030" x="1089025" y="2635250"/>
          <p14:tracePt t="842047" x="1357313" y="2571750"/>
          <p14:tracePt t="842063" x="2276475" y="2465388"/>
          <p14:tracePt t="842080" x="2857500" y="2465388"/>
          <p14:tracePt t="842097" x="3490913" y="2465388"/>
          <p14:tracePt t="842113" x="4848225" y="2643188"/>
          <p14:tracePt t="842130" x="5411788" y="2732088"/>
          <p14:tracePt t="842147" x="5867400" y="2759075"/>
          <p14:tracePt t="842163" x="6313488" y="2795588"/>
          <p14:tracePt t="842180" x="6394450" y="2813050"/>
          <p14:tracePt t="842197" x="6429375" y="2813050"/>
          <p14:tracePt t="842214" x="6465888" y="2822575"/>
          <p14:tracePt t="842248" x="6473825" y="2822575"/>
          <p14:tracePt t="842308" x="6473825" y="2830513"/>
          <p14:tracePt t="842320" x="6483350" y="2840038"/>
          <p14:tracePt t="842332" x="6510338" y="2867025"/>
          <p14:tracePt t="842344" x="6564313" y="2874963"/>
          <p14:tracePt t="842356" x="6599238" y="2894013"/>
          <p14:tracePt t="842368" x="6608763" y="2901950"/>
          <p14:tracePt t="842380" x="6635750" y="2901950"/>
          <p14:tracePt t="842415" x="6653213" y="2901950"/>
          <p14:tracePt t="842427" x="6707188" y="2901950"/>
          <p14:tracePt t="842439" x="6796088" y="2901950"/>
          <p14:tracePt t="842451" x="6894513" y="2901950"/>
          <p14:tracePt t="842463" x="7018338" y="2894013"/>
          <p14:tracePt t="842480" x="7116763" y="2874963"/>
          <p14:tracePt t="842497" x="7161213" y="2849563"/>
          <p14:tracePt t="842513" x="7251700" y="2813050"/>
          <p14:tracePt t="842530" x="7278688" y="2795588"/>
          <p14:tracePt t="842547" x="7331075" y="2768600"/>
          <p14:tracePt t="842563" x="7456488" y="2706688"/>
          <p14:tracePt t="842580" x="7510463" y="2697163"/>
          <p14:tracePt t="842597" x="7545388" y="2679700"/>
          <p14:tracePt t="842614" x="7599363" y="2670175"/>
          <p14:tracePt t="842630" x="7599363" y="2660650"/>
          <p14:tracePt t="842647" x="7608888" y="2660650"/>
          <p14:tracePt t="842791" x="7589838" y="2660650"/>
          <p14:tracePt t="842817" x="7581900" y="2660650"/>
          <p14:tracePt t="842827" x="7572375" y="2670175"/>
          <p14:tracePt t="842838" x="7527925" y="2687638"/>
          <p14:tracePt t="842851" x="7466013" y="2732088"/>
          <p14:tracePt t="842865" x="7412038" y="2741613"/>
          <p14:tracePt t="842880" x="7367588" y="2768600"/>
          <p14:tracePt t="842897" x="7340600" y="2786063"/>
          <p14:tracePt t="842915" x="7313613" y="2795588"/>
          <p14:tracePt t="843000" x="7313613" y="2768600"/>
          <p14:tracePt t="843012" x="7323138" y="2751138"/>
          <p14:tracePt t="843024" x="7340600" y="2724150"/>
          <p14:tracePt t="843036" x="7350125" y="2697163"/>
          <p14:tracePt t="843047" x="7358063" y="2687638"/>
          <p14:tracePt t="843064" x="7367588" y="2679700"/>
          <p14:tracePt t="843170" x="7367588" y="2687638"/>
          <p14:tracePt t="843184" x="7340600" y="2706688"/>
          <p14:tracePt t="843196" x="7313613" y="2732088"/>
          <p14:tracePt t="843208" x="7278688" y="2768600"/>
          <p14:tracePt t="843220" x="7188200" y="2822575"/>
          <p14:tracePt t="843233" x="7108825" y="2894013"/>
          <p14:tracePt t="843248" x="7045325" y="2921000"/>
          <p14:tracePt t="843265" x="6992938" y="2946400"/>
          <p14:tracePt t="843281" x="6867525" y="3009900"/>
          <p14:tracePt t="843298" x="6769100" y="3027363"/>
          <p14:tracePt t="843315" x="6688138" y="3054350"/>
          <p14:tracePt t="843331" x="6492875" y="3089275"/>
          <p14:tracePt t="843348" x="6394450" y="3108325"/>
          <p14:tracePt t="843366" x="6215063" y="3125788"/>
          <p14:tracePt t="843381" x="6161088" y="3135313"/>
          <p14:tracePt t="843398" x="6108700" y="3152775"/>
          <p14:tracePt t="843415" x="5965825" y="3197225"/>
          <p14:tracePt t="843432" x="5884863" y="3224213"/>
          <p14:tracePt t="843450" x="5751513" y="3286125"/>
          <p14:tracePt t="843465" x="5697538" y="3303588"/>
          <p14:tracePt t="843482" x="5653088" y="3330575"/>
          <p14:tracePt t="843497" x="5589588" y="3367088"/>
          <p14:tracePt t="843514" x="5545138" y="3384550"/>
          <p14:tracePt t="843530" x="5510213" y="3394075"/>
          <p14:tracePt t="858215" x="5527675" y="3394075"/>
          <p14:tracePt t="858226" x="5564188" y="3375025"/>
          <p14:tracePt t="858238" x="5608638" y="3367088"/>
          <p14:tracePt t="858251" x="5680075" y="3349625"/>
          <p14:tracePt t="858266" x="5778500" y="3330575"/>
          <p14:tracePt t="858283" x="5902325" y="3295650"/>
          <p14:tracePt t="858300" x="6170613" y="3241675"/>
          <p14:tracePt t="858317" x="6323013" y="3224213"/>
          <p14:tracePt t="858334" x="6564313" y="3187700"/>
          <p14:tracePt t="858349" x="6643688" y="3160713"/>
          <p14:tracePt t="858366" x="6670675" y="3143250"/>
          <p14:tracePt t="858382" x="6707188" y="3135313"/>
          <p14:tracePt t="858399" x="6715125" y="3135313"/>
          <p14:tracePt t="858433" x="6724650" y="3135313"/>
          <p14:tracePt t="858449" x="6732588" y="3135313"/>
          <p14:tracePt t="858470" x="6742113" y="3135313"/>
          <p14:tracePt t="858483" x="6742113" y="3125788"/>
          <p14:tracePt t="858500" x="6759575" y="3071813"/>
          <p14:tracePt t="858516" x="6796088" y="2928938"/>
          <p14:tracePt t="858533" x="6850063" y="2589213"/>
          <p14:tracePt t="858550" x="6894513" y="2420938"/>
          <p14:tracePt t="858568" x="7010400" y="2027238"/>
          <p14:tracePt t="858583" x="7081838" y="1830388"/>
          <p14:tracePt t="858600" x="7143750" y="1679575"/>
          <p14:tracePt t="858617" x="7269163" y="1446213"/>
          <p14:tracePt t="858633" x="7304088" y="1366838"/>
          <p14:tracePt t="858650" x="7331075" y="1322388"/>
          <p14:tracePt t="858666" x="7350125" y="1276350"/>
          <p14:tracePt t="858700" x="7358063" y="1276350"/>
          <p14:tracePt t="858736" x="7358063" y="1285875"/>
          <p14:tracePt t="858748" x="7350125" y="1312863"/>
          <p14:tracePt t="858759" x="7331075" y="1384300"/>
          <p14:tracePt t="858773" x="7296150" y="1509713"/>
          <p14:tracePt t="858785" x="7278688" y="1652588"/>
          <p14:tracePt t="858800" x="7259638" y="1776413"/>
          <p14:tracePt t="858816" x="7259638" y="1849438"/>
          <p14:tracePt t="858833" x="7251700" y="1946275"/>
          <p14:tracePt t="858850" x="7251700" y="1955800"/>
          <p14:tracePt t="858867" x="7251700" y="1965325"/>
          <p14:tracePt t="858883" x="7251700" y="2009775"/>
          <p14:tracePt t="858899" x="7251700" y="2017713"/>
          <p14:tracePt t="858916" x="7251700" y="2027238"/>
          <p14:tracePt t="858932" x="7251700" y="2036763"/>
          <p14:tracePt t="858989" x="7251700" y="2027238"/>
          <p14:tracePt t="859002" x="7251700" y="1992313"/>
          <p14:tracePt t="859014" x="7251700" y="1920875"/>
          <p14:tracePt t="859027" x="7296150" y="1795463"/>
          <p14:tracePt t="859039" x="7313613" y="1625600"/>
          <p14:tracePt t="859053" x="7350125" y="1455738"/>
          <p14:tracePt t="859066" x="7385050" y="1303338"/>
          <p14:tracePt t="859083" x="7439025" y="1179513"/>
          <p14:tracePt t="859100" x="7466013" y="1098550"/>
          <p14:tracePt t="859117" x="7483475" y="1089025"/>
          <p14:tracePt t="859160" x="7483475" y="1098550"/>
          <p14:tracePt t="859172" x="7473950" y="1143000"/>
          <p14:tracePt t="859185" x="7456488" y="1214438"/>
          <p14:tracePt t="859200" x="7421563" y="1339850"/>
          <p14:tracePt t="859217" x="7402513" y="1482725"/>
          <p14:tracePt t="859234" x="7385050" y="1795463"/>
          <p14:tracePt t="859249" x="7385050" y="1938338"/>
          <p14:tracePt t="859266" x="7385050" y="2063750"/>
          <p14:tracePt t="859283" x="7385050" y="2232025"/>
          <p14:tracePt t="859299" x="7385050" y="2268538"/>
          <p14:tracePt t="859317" x="7385050" y="2303463"/>
          <p14:tracePt t="859349" x="7385050" y="2312988"/>
          <p14:tracePt t="859405" x="7385050" y="2303463"/>
          <p14:tracePt t="859416" x="7385050" y="2268538"/>
          <p14:tracePt t="859428" x="7394575" y="2197100"/>
          <p14:tracePt t="859440" x="7429500" y="2063750"/>
          <p14:tracePt t="859452" x="7446963" y="1920875"/>
          <p14:tracePt t="859465" x="7466013" y="1751013"/>
          <p14:tracePt t="859482" x="7483475" y="1625600"/>
          <p14:tracePt t="859499" x="7483475" y="1554163"/>
          <p14:tracePt t="859515" x="7483475" y="1509713"/>
          <p14:tracePt t="859587" x="7493000" y="1509713"/>
          <p14:tracePt t="859599" x="7493000" y="1517650"/>
          <p14:tracePt t="859625" x="7493000" y="1527175"/>
          <p14:tracePt t="859637" x="7493000" y="1562100"/>
          <p14:tracePt t="859650" x="7493000" y="1633538"/>
          <p14:tracePt t="859666" x="7493000" y="1704975"/>
          <p14:tracePt t="859685" x="7493000" y="1874838"/>
          <p14:tracePt t="859700" x="7493000" y="1955800"/>
          <p14:tracePt t="859717" x="7493000" y="2027238"/>
          <p14:tracePt t="859733" x="7493000" y="2098675"/>
          <p14:tracePt t="859749" x="7493000" y="2116138"/>
          <p14:tracePt t="859766" x="7493000" y="2125663"/>
          <p14:tracePt t="859782" x="7493000" y="2135188"/>
          <p14:tracePt t="859856" x="7493000" y="2125663"/>
          <p14:tracePt t="859867" x="7500938" y="2108200"/>
          <p14:tracePt t="859879" x="7500938" y="2098675"/>
          <p14:tracePt t="859892" x="7500938" y="2063750"/>
          <p14:tracePt t="859903" x="7500938" y="1992313"/>
          <p14:tracePt t="859916" x="7518400" y="1938338"/>
          <p14:tracePt t="859932" x="7518400" y="1920875"/>
          <p14:tracePt t="859949" x="7518400" y="1866900"/>
          <p14:tracePt t="859966" x="7518400" y="1724025"/>
          <p14:tracePt t="859982" x="7518400" y="1697038"/>
          <p14:tracePt t="859999" x="7527925" y="1670050"/>
          <p14:tracePt t="860015" x="7527925" y="1660525"/>
          <p14:tracePt t="860076" x="7527925" y="1670050"/>
          <p14:tracePt t="860088" x="7527925" y="1687513"/>
          <p14:tracePt t="860100" x="7527925" y="1704975"/>
          <p14:tracePt t="860112" x="7527925" y="1731963"/>
          <p14:tracePt t="860124" x="7527925" y="1768475"/>
          <p14:tracePt t="860136" x="7527925" y="1822450"/>
          <p14:tracePt t="860150" x="7527925" y="1911350"/>
          <p14:tracePt t="860166" x="7527925" y="1992313"/>
          <p14:tracePt t="860182" x="7527925" y="2089150"/>
          <p14:tracePt t="860199" x="7493000" y="2259013"/>
          <p14:tracePt t="860216" x="7473950" y="2303463"/>
          <p14:tracePt t="860232" x="7473950" y="2349500"/>
          <p14:tracePt t="860249" x="7473950" y="2374900"/>
          <p14:tracePt t="860348" x="7473950" y="2366963"/>
          <p14:tracePt t="860359" x="7473950" y="2339975"/>
          <p14:tracePt t="860372" x="7500938" y="2241550"/>
          <p14:tracePt t="860386" x="7518400" y="2116138"/>
          <p14:tracePt t="860400" x="7554913" y="1973263"/>
          <p14:tracePt t="860416" x="7572375" y="1776413"/>
          <p14:tracePt t="860432" x="7572375" y="1616075"/>
          <p14:tracePt t="860449" x="7572375" y="1419225"/>
          <p14:tracePt t="860465" x="7572375" y="1384300"/>
          <p14:tracePt t="860482" x="7572375" y="1374775"/>
          <p14:tracePt t="860546" x="7572375" y="1384300"/>
          <p14:tracePt t="860570" x="7572375" y="1393825"/>
          <p14:tracePt t="860583" x="7572375" y="1428750"/>
          <p14:tracePt t="860596" x="7572375" y="1482725"/>
          <p14:tracePt t="860607" x="7572375" y="1554163"/>
          <p14:tracePt t="860620" x="7554913" y="1652588"/>
          <p14:tracePt t="860634" x="7537450" y="1751013"/>
          <p14:tracePt t="860649" x="7518400" y="1857375"/>
          <p14:tracePt t="860667" x="7518400" y="1928813"/>
          <p14:tracePt t="860683" x="7500938" y="2044700"/>
          <p14:tracePt t="860700" x="7500938" y="2063750"/>
          <p14:tracePt t="860717" x="7500938" y="2081213"/>
          <p14:tracePt t="860733" x="7500938" y="2089150"/>
          <p14:tracePt t="860843" x="7500938" y="2071688"/>
          <p14:tracePt t="860855" x="7500938" y="2063750"/>
          <p14:tracePt t="860869" x="7500938" y="2044700"/>
          <p14:tracePt t="860884" x="7500938" y="1992313"/>
          <p14:tracePt t="860900" x="7500938" y="1901825"/>
          <p14:tracePt t="860917" x="7483475" y="1679575"/>
          <p14:tracePt t="860934" x="7483475" y="1608138"/>
          <p14:tracePt t="860950" x="7473950" y="1554163"/>
          <p14:tracePt t="860967" x="7473950" y="1500188"/>
          <p14:tracePt t="860983" x="7473950" y="1490663"/>
          <p14:tracePt t="860999" x="7473950" y="1482725"/>
          <p14:tracePt t="861032" x="7473950" y="1490663"/>
          <p14:tracePt t="861049" x="7473950" y="1500188"/>
          <p14:tracePt t="861066" x="7473950" y="1527175"/>
          <p14:tracePt t="861082" x="7473950" y="1544638"/>
          <p14:tracePt t="861099" x="7473950" y="1616075"/>
          <p14:tracePt t="861116" x="7473950" y="1857375"/>
          <p14:tracePt t="861132" x="7473950" y="1973263"/>
          <p14:tracePt t="861149" x="7473950" y="2152650"/>
          <p14:tracePt t="861166" x="7456488" y="2187575"/>
          <p14:tracePt t="861182" x="7456488" y="2224088"/>
          <p14:tracePt t="861199" x="7456488" y="2241550"/>
          <p14:tracePt t="861296" x="7456488" y="2232025"/>
          <p14:tracePt t="861321" x="7456488" y="2224088"/>
          <p14:tracePt t="861333" x="7456488" y="2206625"/>
          <p14:tracePt t="861345" x="7456488" y="2160588"/>
          <p14:tracePt t="861356" x="7456488" y="2071688"/>
          <p14:tracePt t="861370" x="7456488" y="1955800"/>
          <p14:tracePt t="861384" x="7466013" y="1803400"/>
          <p14:tracePt t="861400" x="7483475" y="1660525"/>
          <p14:tracePt t="861417" x="7518400" y="1482725"/>
          <p14:tracePt t="861433" x="7537450" y="1446213"/>
          <p14:tracePt t="861450" x="7537450" y="1438275"/>
          <p14:tracePt t="861467" x="7545388" y="1438275"/>
          <p14:tracePt t="861530" x="7545388" y="1446213"/>
          <p14:tracePt t="861540" x="7545388" y="1455738"/>
          <p14:tracePt t="861553" x="7545388" y="1465263"/>
          <p14:tracePt t="861575" x="7545388" y="1482725"/>
          <p14:tracePt t="861612" x="7545388" y="1490663"/>
          <p14:tracePt t="861720" x="7554913" y="1490663"/>
          <p14:tracePt t="861965" x="7554913" y="1500188"/>
          <p14:tracePt t="861977" x="7554913" y="1509713"/>
          <p14:tracePt t="861990" x="7554913" y="1517650"/>
          <p14:tracePt t="862003" x="7554913" y="1544638"/>
          <p14:tracePt t="862016" x="7554913" y="1554163"/>
          <p14:tracePt t="862033" x="7554913" y="1562100"/>
          <p14:tracePt t="862055" x="7554913" y="1571625"/>
          <p14:tracePt t="862078" x="7554913" y="1581150"/>
          <p14:tracePt t="862235" x="7554913" y="1589088"/>
          <p14:tracePt t="862306" x="7554913" y="1598613"/>
          <p14:tracePt t="862394" x="7545388" y="1598613"/>
          <p14:tracePt t="862432" x="7527925" y="1598613"/>
          <p14:tracePt t="862483" x="7518400" y="1598613"/>
          <p14:tracePt t="863137" x="7500938" y="1598613"/>
          <p14:tracePt t="863148" x="7466013" y="1598613"/>
          <p14:tracePt t="863162" x="7402513" y="1581150"/>
          <p14:tracePt t="863173" x="7367588" y="1571625"/>
          <p14:tracePt t="863188" x="7331075" y="1554163"/>
          <p14:tracePt t="863201" x="7304088" y="1554163"/>
          <p14:tracePt t="863216" x="7278688" y="1544638"/>
          <p14:tracePt t="863233" x="7259638" y="1536700"/>
          <p14:tracePt t="863250" x="7207250" y="1517650"/>
          <p14:tracePt t="863266" x="7188200" y="1509713"/>
          <p14:tracePt t="863283" x="7143750" y="1490663"/>
          <p14:tracePt t="863300" x="7027863" y="1455738"/>
          <p14:tracePt t="863317" x="6929438" y="1438275"/>
          <p14:tracePt t="863334" x="6875463" y="1419225"/>
          <p14:tracePt t="863351" x="6769100" y="1411288"/>
          <p14:tracePt t="863366" x="6715125" y="1393825"/>
          <p14:tracePt t="863383" x="6661150" y="1384300"/>
          <p14:tracePt t="863399" x="6545263" y="1366838"/>
          <p14:tracePt t="863416" x="6500813" y="1366838"/>
          <p14:tracePt t="863433" x="6421438" y="1347788"/>
          <p14:tracePt t="863449" x="6296025" y="1347788"/>
          <p14:tracePt t="863466" x="6259513" y="1339850"/>
          <p14:tracePt t="863483" x="6207125" y="1339850"/>
          <p14:tracePt t="863499" x="6081713" y="1322388"/>
          <p14:tracePt t="863516" x="6010275" y="1312863"/>
          <p14:tracePt t="863534" x="5875338" y="1295400"/>
          <p14:tracePt t="863550" x="5822950" y="1295400"/>
          <p14:tracePt t="863567" x="5768975" y="1295400"/>
          <p14:tracePt t="863584" x="5661025" y="1285875"/>
          <p14:tracePt t="863601" x="5608638" y="1285875"/>
          <p14:tracePt t="863619" x="5438775" y="1285875"/>
          <p14:tracePt t="863635" x="5340350" y="1268413"/>
          <p14:tracePt t="863650" x="5214938" y="1250950"/>
          <p14:tracePt t="863667" x="4929188" y="1250950"/>
          <p14:tracePt t="863684" x="4768850" y="1250950"/>
          <p14:tracePt t="863700" x="4598988" y="1250950"/>
          <p14:tracePt t="863717" x="4241800" y="1250950"/>
          <p14:tracePt t="863734" x="4071938" y="1250950"/>
          <p14:tracePt t="863751" x="3956050" y="1250950"/>
          <p14:tracePt t="863768" x="3803650" y="1231900"/>
          <p14:tracePt t="863784" x="3732213" y="1231900"/>
          <p14:tracePt t="864083" x="3581400" y="1258888"/>
          <p14:tracePt t="864094" x="3438525" y="1295400"/>
          <p14:tracePt t="864107" x="3286125" y="1330325"/>
          <p14:tracePt t="864120" x="3187700" y="1366838"/>
          <p14:tracePt t="864134" x="3081338" y="1384300"/>
          <p14:tracePt t="864152" x="2982913" y="1419225"/>
          <p14:tracePt t="864167" x="2884488" y="1446213"/>
          <p14:tracePt t="864183" x="2830513" y="1455738"/>
          <p14:tracePt t="864200" x="2776538" y="1473200"/>
          <p14:tracePt t="864216" x="2643188" y="1500188"/>
          <p14:tracePt t="864233" x="2589213" y="1500188"/>
          <p14:tracePt t="864251" x="2544763" y="1517650"/>
          <p14:tracePt t="864266" x="2536825" y="1517650"/>
          <p14:tracePt t="864283" x="2527300" y="1517650"/>
          <p14:tracePt t="864300" x="2500313" y="1527175"/>
          <p14:tracePt t="864316" x="2465388" y="1527175"/>
          <p14:tracePt t="864334" x="2438400" y="1536700"/>
          <p14:tracePt t="864352" x="2393950" y="1536700"/>
          <p14:tracePt t="864367" x="2384425" y="1544638"/>
          <p14:tracePt t="864401" x="2374900" y="1544638"/>
          <p14:tracePt t="864426" x="2374900" y="1554163"/>
          <p14:tracePt t="864450" x="2374900" y="1571625"/>
          <p14:tracePt t="864476" x="2374900" y="1581150"/>
          <p14:tracePt t="864490" x="2374900" y="1589088"/>
          <p14:tracePt t="864501" x="2374900" y="1598613"/>
          <p14:tracePt t="864516" x="2374900" y="1633538"/>
          <p14:tracePt t="864533" x="2374900" y="1704975"/>
          <p14:tracePt t="864550" x="2322513" y="1955800"/>
          <p14:tracePt t="864566" x="2303463" y="2071688"/>
          <p14:tracePt t="864583" x="2286000" y="2179638"/>
          <p14:tracePt t="864599" x="2214563" y="2384425"/>
          <p14:tracePt t="864616" x="2170113" y="2465388"/>
          <p14:tracePt t="864633" x="2116138" y="2527300"/>
          <p14:tracePt t="864649" x="2062163" y="2625725"/>
          <p14:tracePt t="864666" x="2036763" y="2660650"/>
          <p14:tracePt t="864686" x="1990725" y="2751138"/>
          <p14:tracePt t="864700" x="1982788" y="2759075"/>
          <p14:tracePt t="864718" x="1973263" y="2768600"/>
          <p14:tracePt t="864805" x="1973263" y="2759075"/>
          <p14:tracePt t="864817" x="1973263" y="2741613"/>
          <p14:tracePt t="864829" x="1982788" y="2741613"/>
          <p14:tracePt t="864841" x="2000250" y="2732088"/>
          <p14:tracePt t="864854" x="2000250" y="2724150"/>
          <p14:tracePt t="864867" x="2009775" y="2724150"/>
          <p14:tracePt t="864883" x="2009775" y="2714625"/>
          <p14:tracePt t="864974" x="1990725" y="2714625"/>
          <p14:tracePt t="864999" x="1982788" y="2714625"/>
          <p14:tracePt t="865025" x="1973263" y="2714625"/>
          <p14:tracePt t="865059" x="1965325" y="2714625"/>
          <p14:tracePt t="866354" x="1965325" y="2706688"/>
          <p14:tracePt t="866624" x="1973263" y="2706688"/>
          <p14:tracePt t="867053" x="1973263" y="2697163"/>
          <p14:tracePt t="867370" x="1982788" y="2697163"/>
          <p14:tracePt t="867420" x="1982788" y="2687638"/>
          <p14:tracePt t="867446" x="2000250" y="2687638"/>
          <p14:tracePt t="867473" x="2009775" y="2687638"/>
          <p14:tracePt t="867496" x="2009775" y="2670175"/>
          <p14:tracePt t="867508" x="2017713" y="2670175"/>
          <p14:tracePt t="867521" x="2027238" y="2670175"/>
          <p14:tracePt t="867534" x="2054225" y="2660650"/>
          <p14:tracePt t="867551" x="2062163" y="2660650"/>
          <p14:tracePt t="867570" x="2089150" y="2652713"/>
          <p14:tracePt t="867584" x="2116138" y="2643188"/>
          <p14:tracePt t="867601" x="2143125" y="2643188"/>
          <p14:tracePt t="867620" x="2205038" y="2616200"/>
          <p14:tracePt t="867634" x="2241550" y="2616200"/>
          <p14:tracePt t="867651" x="2295525" y="2598738"/>
          <p14:tracePt t="867669" x="2509838" y="2598738"/>
          <p14:tracePt t="867684" x="2633663" y="2598738"/>
          <p14:tracePt t="867701" x="2795588" y="2598738"/>
          <p14:tracePt t="867718" x="3179763" y="2598738"/>
          <p14:tracePt t="867734" x="3438525" y="2598738"/>
          <p14:tracePt t="867753" x="4197350" y="2598738"/>
          <p14:tracePt t="867767" x="4643438" y="2598738"/>
          <p14:tracePt t="867784" x="4983163" y="2598738"/>
          <p14:tracePt t="867801" x="5483225" y="2581275"/>
          <p14:tracePt t="867818" x="5697538" y="2563813"/>
          <p14:tracePt t="867834" x="5857875" y="2563813"/>
          <p14:tracePt t="867851" x="6126163" y="2563813"/>
          <p14:tracePt t="867866" x="6197600" y="2563813"/>
          <p14:tracePt t="867883" x="6251575" y="2563813"/>
          <p14:tracePt t="868172" x="6357938" y="2544763"/>
          <p14:tracePt t="868184" x="6483350" y="2509838"/>
          <p14:tracePt t="868197" x="6626225" y="2465388"/>
          <p14:tracePt t="868208" x="6796088" y="2465388"/>
          <p14:tracePt t="868221" x="6911975" y="2465388"/>
          <p14:tracePt t="868234" x="7037388" y="2465388"/>
          <p14:tracePt t="868251" x="7108825" y="2465388"/>
          <p14:tracePt t="868268" x="7180263" y="2465388"/>
          <p14:tracePt t="868284" x="7278688" y="2465388"/>
          <p14:tracePt t="868301" x="7313613" y="2465388"/>
          <p14:tracePt t="868318" x="7350125" y="2473325"/>
          <p14:tracePt t="868334" x="7375525" y="2482850"/>
          <p14:tracePt t="868351" x="7385050" y="2482850"/>
          <p14:tracePt t="868385" x="7394575" y="2492375"/>
          <p14:tracePt t="868401" x="7394575" y="2517775"/>
          <p14:tracePt t="868417" x="7394575" y="2536825"/>
          <p14:tracePt t="868434" x="7402513" y="2598738"/>
          <p14:tracePt t="868451" x="7402513" y="2625725"/>
          <p14:tracePt t="868467" x="7402513" y="2643188"/>
          <p14:tracePt t="868483" x="7412038" y="2652713"/>
          <p14:tracePt t="868520" x="7429500" y="2652713"/>
          <p14:tracePt t="868533" x="7439025" y="2652713"/>
          <p14:tracePt t="868550" x="7446963" y="2652713"/>
          <p14:tracePt t="868566" x="7466013" y="2652713"/>
          <p14:tracePt t="868583" x="7527925" y="2625725"/>
          <p14:tracePt t="868600" x="7572375" y="2598738"/>
          <p14:tracePt t="868617" x="7616825" y="2563813"/>
          <p14:tracePt t="868633" x="7670800" y="2446338"/>
          <p14:tracePt t="868652" x="7707313" y="2322513"/>
          <p14:tracePt t="868668" x="7724775" y="2197100"/>
          <p14:tracePt t="868684" x="7742238" y="2017713"/>
          <p14:tracePt t="868701" x="7742238" y="1911350"/>
          <p14:tracePt t="868720" x="7742238" y="1795463"/>
          <p14:tracePt t="868734" x="7742238" y="1776413"/>
          <p14:tracePt t="868751" x="7742238" y="1768475"/>
          <p14:tracePt t="868769" x="7742238" y="1652588"/>
          <p14:tracePt t="868784" x="7742238" y="1598613"/>
          <p14:tracePt t="868801" x="7742238" y="1562100"/>
          <p14:tracePt t="868818" x="7742238" y="1536700"/>
          <p14:tracePt t="868900" x="7742238" y="1544638"/>
          <p14:tracePt t="868913" x="7742238" y="1554163"/>
          <p14:tracePt t="868926" x="7742238" y="1562100"/>
          <p14:tracePt t="868938" x="7742238" y="1571625"/>
          <p14:tracePt t="868950" x="7742238" y="1589088"/>
          <p14:tracePt t="868967" x="7742238" y="1608138"/>
          <p14:tracePt t="868983" x="7742238" y="1652588"/>
          <p14:tracePt t="869000" x="7724775" y="1803400"/>
          <p14:tracePt t="869016" x="7724775" y="1901825"/>
          <p14:tracePt t="869033" x="7707313" y="2000250"/>
          <p14:tracePt t="869035" x="7707313" y="2098675"/>
          <p14:tracePt t="869050" x="7707313" y="2152650"/>
          <p14:tracePt t="869067" x="7707313" y="2187575"/>
          <p14:tracePt t="869083" x="7697788" y="2214563"/>
          <p14:tracePt t="869100" x="7697788" y="2224088"/>
          <p14:tracePt t="869241" x="7697788" y="2214563"/>
          <p14:tracePt t="869253" x="7697788" y="2187575"/>
          <p14:tracePt t="869268" x="7697788" y="2179638"/>
          <p14:tracePt t="869284" x="7697788" y="2160588"/>
          <p14:tracePt t="869303" x="7697788" y="2135188"/>
          <p14:tracePt t="869318" x="7697788" y="2125663"/>
          <p14:tracePt t="869334" x="7688263" y="2116138"/>
          <p14:tracePt t="869351" x="7688263" y="2108200"/>
          <p14:tracePt t="869448" x="7688263" y="2116138"/>
          <p14:tracePt t="869461" x="7688263" y="2125663"/>
          <p14:tracePt t="869497" x="7688263" y="2135188"/>
          <p14:tracePt t="869510" x="7688263" y="2152650"/>
          <p14:tracePt t="869533" x="7688263" y="2170113"/>
          <p14:tracePt t="869546" x="7688263" y="2197100"/>
          <p14:tracePt t="869558" x="7688263" y="2232025"/>
          <p14:tracePt t="869571" x="7688263" y="2268538"/>
          <p14:tracePt t="869585" x="7688263" y="2295525"/>
          <p14:tracePt t="869602" x="7688263" y="2330450"/>
          <p14:tracePt t="869618" x="7688263" y="2349500"/>
          <p14:tracePt t="869636" x="7688263" y="2401888"/>
          <p14:tracePt t="869651" x="7688263" y="2411413"/>
          <p14:tracePt t="869667" x="7688263" y="2420938"/>
          <p14:tracePt t="869684" x="7688263" y="2428875"/>
          <p14:tracePt t="869705" x="7688263" y="2438400"/>
          <p14:tracePt t="869841" x="7688263" y="2446338"/>
          <p14:tracePt t="869864" x="7680325" y="2446338"/>
          <p14:tracePt t="869876" x="7680325" y="2455863"/>
          <p14:tracePt t="869901" x="7680325" y="2473325"/>
          <p14:tracePt t="869962" x="7680325" y="2482850"/>
          <p14:tracePt t="877477" x="7680325" y="2492375"/>
          <p14:tracePt t="877490" x="7653338" y="2509838"/>
          <p14:tracePt t="877502" x="7643813" y="2536825"/>
          <p14:tracePt t="877513" x="7616825" y="2581275"/>
          <p14:tracePt t="877526" x="7589838" y="2598738"/>
          <p14:tracePt t="877537" x="7564438" y="2625725"/>
          <p14:tracePt t="877551" x="7554913" y="2652713"/>
          <p14:tracePt t="877568" x="7537450" y="2679700"/>
          <p14:tracePt t="877584" x="7527925" y="2687638"/>
          <p14:tracePt t="877601" x="7518400" y="2697163"/>
          <p14:tracePt t="877618" x="7510463" y="2706688"/>
          <p14:tracePt t="877635" x="7500938" y="2706688"/>
          <p14:tracePt t="877651" x="7439025" y="2741613"/>
          <p14:tracePt t="877668" x="7394575" y="2759075"/>
          <p14:tracePt t="877684" x="7313613" y="2795588"/>
          <p14:tracePt t="877701" x="7259638" y="2813050"/>
          <p14:tracePt t="877718" x="7170738" y="2840038"/>
          <p14:tracePt t="877734" x="7116763" y="2849563"/>
          <p14:tracePt t="877751" x="7054850" y="2867025"/>
          <p14:tracePt t="877768" x="6965950" y="2874963"/>
          <p14:tracePt t="877784" x="6938963" y="2874963"/>
          <p14:tracePt t="877802" x="6921500" y="2874963"/>
          <p14:tracePt t="877819" x="6911975" y="2874963"/>
          <p14:tracePt t="878223" x="6831013" y="2894013"/>
          <p14:tracePt t="878235" x="6707188" y="2928938"/>
          <p14:tracePt t="878247" x="6554788" y="2982913"/>
          <p14:tracePt t="878258" x="6313488" y="3027363"/>
          <p14:tracePt t="878271" x="6143625" y="3063875"/>
          <p14:tracePt t="878285" x="6000750" y="3098800"/>
          <p14:tracePt t="878302" x="5894388" y="3116263"/>
          <p14:tracePt t="878321" x="5697538" y="3135313"/>
          <p14:tracePt t="878335" x="5643563" y="3135313"/>
          <p14:tracePt t="878353" x="5608638" y="3135313"/>
          <p14:tracePt t="878371" x="5589588" y="3143250"/>
          <p14:tracePt t="880881" x="5518150" y="3152775"/>
          <p14:tracePt t="880894" x="5394325" y="3187700"/>
          <p14:tracePt t="880906" x="5268913" y="3224213"/>
          <p14:tracePt t="880919" x="5126038" y="3241675"/>
          <p14:tracePt t="880935" x="4973638" y="3278188"/>
          <p14:tracePt t="880951" x="4830763" y="3303588"/>
          <p14:tracePt t="880968" x="4545013" y="3322638"/>
          <p14:tracePt t="880985" x="4419600" y="3322638"/>
          <p14:tracePt t="881002" x="4330700" y="3322638"/>
          <p14:tracePt t="881018" x="4322763" y="3322638"/>
          <p14:tracePt t="881036" x="4313238" y="3322638"/>
          <p14:tracePt t="881124" x="4322763" y="3322638"/>
          <p14:tracePt t="881137" x="4330700" y="3322638"/>
          <p14:tracePt t="881148" x="4367213" y="3322638"/>
          <p14:tracePt t="881161" x="4438650" y="3313113"/>
          <p14:tracePt t="881174" x="4537075" y="3313113"/>
          <p14:tracePt t="881185" x="4652963" y="3313113"/>
          <p14:tracePt t="881202" x="4776788" y="3295650"/>
          <p14:tracePt t="881218" x="4902200" y="3295650"/>
          <p14:tracePt t="881235" x="5126038" y="3259138"/>
          <p14:tracePt t="881251" x="5214938" y="3259138"/>
          <p14:tracePt t="881268" x="5313363" y="3259138"/>
          <p14:tracePt t="881285" x="5483225" y="3259138"/>
          <p14:tracePt t="881302" x="5564188" y="3268663"/>
          <p14:tracePt t="881318" x="5599113" y="3268663"/>
          <p14:tracePt t="881335" x="5635625" y="3268663"/>
          <p14:tracePt t="881351" x="5643563" y="3268663"/>
          <p14:tracePt t="881790" x="5724525" y="3259138"/>
          <p14:tracePt t="881804" x="5875338" y="3224213"/>
          <p14:tracePt t="881817" x="6018213" y="3187700"/>
          <p14:tracePt t="881828" x="6143625" y="3152775"/>
          <p14:tracePt t="881840" x="6296025" y="3116263"/>
          <p14:tracePt t="881853" x="6446838" y="3081338"/>
          <p14:tracePt t="881869" x="6616700" y="3044825"/>
          <p14:tracePt t="881885" x="6715125" y="3027363"/>
          <p14:tracePt t="881902" x="6850063" y="2992438"/>
          <p14:tracePt t="881919" x="6884988" y="2982913"/>
          <p14:tracePt t="881938" x="6946900" y="2965450"/>
          <p14:tracePt t="881953" x="6973888" y="2946400"/>
          <p14:tracePt t="881969" x="7010400" y="2928938"/>
          <p14:tracePt t="881985" x="7089775" y="2874963"/>
          <p14:tracePt t="882001" x="7135813" y="2840038"/>
          <p14:tracePt t="882018" x="7180263" y="2795588"/>
          <p14:tracePt t="882035" x="7259638" y="2714625"/>
          <p14:tracePt t="882051" x="7323138" y="2643188"/>
          <p14:tracePt t="882068" x="7367588" y="2608263"/>
          <p14:tracePt t="882085" x="7429500" y="2527300"/>
          <p14:tracePt t="882101" x="7473950" y="2500313"/>
          <p14:tracePt t="882118" x="7483475" y="2492375"/>
          <p14:tracePt t="882135" x="7493000" y="2473325"/>
          <p14:tracePt t="882266" x="7493000" y="2482850"/>
          <p14:tracePt t="882302" x="7493000" y="2492375"/>
          <p14:tracePt t="882315" x="7466013" y="2500313"/>
          <p14:tracePt t="882328" x="7439025" y="2536825"/>
          <p14:tracePt t="882339" x="7421563" y="2554288"/>
          <p14:tracePt t="882353" x="7394575" y="2581275"/>
          <p14:tracePt t="882369" x="7367588" y="2598738"/>
          <p14:tracePt t="882388" x="7304088" y="2652713"/>
          <p14:tracePt t="882402" x="7278688" y="2679700"/>
          <p14:tracePt t="882419" x="7232650" y="2724150"/>
          <p14:tracePt t="882436" x="7188200" y="2778125"/>
          <p14:tracePt t="882452" x="7161213" y="2786063"/>
          <p14:tracePt t="882471" x="7108825" y="2849563"/>
          <p14:tracePt t="882486" x="7081838" y="2867025"/>
          <p14:tracePt t="882502" x="7072313" y="2874963"/>
          <p14:tracePt t="882518" x="7018338" y="2965450"/>
          <p14:tracePt t="882535" x="6973888" y="3009900"/>
          <p14:tracePt t="882552" x="6929438" y="3089275"/>
          <p14:tracePt t="882568" x="6850063" y="3259138"/>
          <p14:tracePt t="882585" x="6769100" y="3384550"/>
          <p14:tracePt t="882602" x="6635750" y="3733800"/>
          <p14:tracePt t="882618" x="6537325" y="3956050"/>
          <p14:tracePt t="882635" x="6411913" y="4214813"/>
          <p14:tracePt t="882651" x="6180138" y="4786313"/>
          <p14:tracePt t="882668" x="6099175" y="4983163"/>
          <p14:tracePt t="882686" x="6045200" y="5135563"/>
          <p14:tracePt t="882956" x="5894388" y="5207000"/>
          <p14:tracePt t="882968" x="5741988" y="5305425"/>
          <p14:tracePt t="882979" x="5581650" y="5421313"/>
          <p14:tracePt t="882992" x="5456238" y="5492750"/>
          <p14:tracePt t="883005" x="5375275" y="5546725"/>
          <p14:tracePt t="883019" x="5330825" y="5554663"/>
          <p14:tracePt t="883036" x="5322888" y="5564188"/>
          <p14:tracePt t="883054" x="5313363" y="5581650"/>
          <p14:tracePt t="883069" x="5313363" y="5591175"/>
          <p14:tracePt t="883085" x="5303838" y="5599113"/>
          <p14:tracePt t="883102" x="5286375" y="5643563"/>
          <p14:tracePt t="883118" x="5251450" y="5724525"/>
          <p14:tracePt t="883135" x="5224463" y="5778500"/>
          <p14:tracePt t="883152" x="5207000" y="5857875"/>
          <p14:tracePt t="883168" x="5160963" y="5975350"/>
          <p14:tracePt t="883185" x="5135563" y="6027738"/>
          <p14:tracePt t="883202" x="5108575" y="6072188"/>
          <p14:tracePt t="883218" x="5081588" y="6135688"/>
          <p14:tracePt t="883235" x="5072063" y="6135688"/>
          <p14:tracePt t="883252" x="5072063" y="6143625"/>
          <p14:tracePt t="883351" x="5072063" y="6170613"/>
          <p14:tracePt t="883364" x="5089525" y="6189663"/>
          <p14:tracePt t="883377" x="5108575" y="6215063"/>
          <p14:tracePt t="883389" x="5135563" y="6242050"/>
          <p14:tracePt t="883403" x="5180013" y="6286500"/>
          <p14:tracePt t="883419" x="5224463" y="6323013"/>
          <p14:tracePt t="883435" x="5384800" y="6394450"/>
          <p14:tracePt t="883452" x="5483225" y="6421438"/>
          <p14:tracePt t="883468" x="5564188" y="6438900"/>
          <p14:tracePt t="883485" x="5670550" y="6438900"/>
          <p14:tracePt t="883502" x="5707063" y="6438900"/>
          <p14:tracePt t="883519" x="5715000" y="6438900"/>
          <p14:tracePt t="883535" x="5741988" y="6438900"/>
          <p14:tracePt t="884039" x="5724525" y="6438900"/>
          <p14:tracePt t="884051" x="5670550" y="6438900"/>
          <p14:tracePt t="884063" x="5599113" y="6438900"/>
          <p14:tracePt t="884075" x="5545138" y="6438900"/>
          <p14:tracePt t="884088" x="5510213" y="6438900"/>
          <p14:tracePt t="884102" x="5421313" y="6438900"/>
          <p14:tracePt t="884120" x="5367338" y="6438900"/>
          <p14:tracePt t="884136" x="5286375" y="6438900"/>
          <p14:tracePt t="884153" x="5214938" y="6421438"/>
          <p14:tracePt t="884169" x="5160963" y="6411913"/>
          <p14:tracePt t="884185" x="5108575" y="6411913"/>
          <p14:tracePt t="884218" x="5099050" y="6411913"/>
          <p14:tracePt t="884244" x="5099050" y="6394450"/>
          <p14:tracePt t="884306" x="5116513" y="6394450"/>
          <p14:tracePt t="884331" x="5160963" y="6384925"/>
          <p14:tracePt t="884343" x="5241925" y="6367463"/>
          <p14:tracePt t="884355" x="5384800" y="6350000"/>
          <p14:tracePt t="884366" x="5510213" y="6332538"/>
          <p14:tracePt t="884379" x="5670550" y="6332538"/>
          <p14:tracePt t="884391" x="5822950" y="6313488"/>
          <p14:tracePt t="884405" x="5965825" y="6313488"/>
          <p14:tracePt t="884419" x="6081713" y="6313488"/>
          <p14:tracePt t="884436" x="6180138" y="6313488"/>
          <p14:tracePt t="884453" x="6384925" y="6357938"/>
          <p14:tracePt t="884469" x="6483350" y="6376988"/>
          <p14:tracePt t="884486" x="6564313" y="6411913"/>
          <p14:tracePt t="884502" x="6643688" y="6429375"/>
          <p14:tracePt t="884519" x="6653213" y="6429375"/>
          <p14:tracePt t="884791" x="6751638" y="6429375"/>
          <p14:tracePt t="884804" x="6902450" y="6394450"/>
          <p14:tracePt t="884815" x="7072313" y="6350000"/>
          <p14:tracePt t="884827" x="7242175" y="6332538"/>
          <p14:tracePt t="884839" x="7358063" y="6313488"/>
          <p14:tracePt t="884852" x="7439025" y="6305550"/>
          <p14:tracePt t="884868" x="7493000" y="6305550"/>
          <p14:tracePt t="884885" x="7518400" y="6286500"/>
          <p14:tracePt t="884902" x="7527925" y="6286500"/>
          <p14:tracePt t="884947" x="7518400" y="6286500"/>
          <p14:tracePt t="884959" x="7421563" y="6286500"/>
          <p14:tracePt t="884973" x="7278688" y="6286500"/>
          <p14:tracePt t="884985" x="7161213" y="6286500"/>
          <p14:tracePt t="884997" x="6992938" y="6286500"/>
          <p14:tracePt t="885008" x="6894513" y="6286500"/>
          <p14:tracePt t="885022" x="6778625" y="6286500"/>
          <p14:tracePt t="885037" x="6707188" y="6286500"/>
          <p14:tracePt t="885053" x="6680200" y="6286500"/>
          <p14:tracePt t="885070" x="6643688" y="6278563"/>
          <p14:tracePt t="885102" x="6635750" y="6278563"/>
          <p14:tracePt t="885165" x="6643688" y="6278563"/>
          <p14:tracePt t="885178" x="6670675" y="6278563"/>
          <p14:tracePt t="885190" x="6742113" y="6261100"/>
          <p14:tracePt t="885203" x="6884988" y="6242050"/>
          <p14:tracePt t="885219" x="7054850" y="6242050"/>
          <p14:tracePt t="885236" x="7197725" y="6242050"/>
          <p14:tracePt t="885252" x="7394575" y="6242050"/>
          <p14:tracePt t="885269" x="7429500" y="6242050"/>
          <p14:tracePt t="885286" x="7439025" y="6242050"/>
          <p14:tracePt t="885319" x="7439025" y="6261100"/>
          <p14:tracePt t="885335" x="7429500" y="6261100"/>
          <p14:tracePt t="885352" x="7188200" y="6305550"/>
          <p14:tracePt t="885369" x="6831013" y="6305550"/>
          <p14:tracePt t="885386" x="6483350" y="6305550"/>
          <p14:tracePt t="885402" x="6027738" y="6278563"/>
          <p14:tracePt t="885419" x="5857875" y="6234113"/>
          <p14:tracePt t="885436" x="5697538" y="6189663"/>
          <p14:tracePt t="885452" x="5670550" y="6180138"/>
          <p14:tracePt t="885469" x="5661025" y="6180138"/>
          <p14:tracePt t="885486" x="5661025" y="6170613"/>
          <p14:tracePt t="885503" x="5688013" y="6170613"/>
          <p14:tracePt t="885522" x="5875338" y="6170613"/>
          <p14:tracePt t="885536" x="6027738" y="6180138"/>
          <p14:tracePt t="885553" x="6170613" y="6197600"/>
          <p14:tracePt t="885570" x="6465888" y="6251575"/>
          <p14:tracePt t="885586" x="6589713" y="6269038"/>
          <p14:tracePt t="885603" x="6661150" y="6269038"/>
          <p14:tracePt t="885620" x="6742113" y="6278563"/>
          <p14:tracePt t="885638" x="6751638" y="6278563"/>
          <p14:tracePt t="885702" x="6653213" y="6278563"/>
          <p14:tracePt t="885714" x="6510338" y="6278563"/>
          <p14:tracePt t="885726" x="6313488" y="6251575"/>
          <p14:tracePt t="885739" x="6215063" y="6251575"/>
          <p14:tracePt t="885753" x="6116638" y="6234113"/>
          <p14:tracePt t="885770" x="6018213" y="6215063"/>
          <p14:tracePt t="885787" x="5973763" y="6215063"/>
          <p14:tracePt t="885803" x="5965825" y="6215063"/>
          <p14:tracePt t="885835" x="5965825" y="6207125"/>
          <p14:tracePt t="885894" x="5983288" y="6207125"/>
          <p14:tracePt t="885906" x="6054725" y="6189663"/>
          <p14:tracePt t="885917" x="6180138" y="6170613"/>
          <p14:tracePt t="885931" x="6303963" y="6170613"/>
          <p14:tracePt t="885944" x="6446838" y="6170613"/>
          <p14:tracePt t="885955" x="6564313" y="6170613"/>
          <p14:tracePt t="885968" x="6688138" y="6170613"/>
          <p14:tracePt t="885985" x="6759575" y="6170613"/>
          <p14:tracePt t="886002" x="6813550" y="6170613"/>
          <p14:tracePt t="886018" x="6850063" y="6170613"/>
          <p14:tracePt t="886065" x="6840538" y="6170613"/>
          <p14:tracePt t="886077" x="6769100" y="6170613"/>
          <p14:tracePt t="886090" x="6626225" y="6170613"/>
          <p14:tracePt t="886104" x="6402388" y="6135688"/>
          <p14:tracePt t="886120" x="6215063" y="6118225"/>
          <p14:tracePt t="886137" x="6018213" y="6081713"/>
          <p14:tracePt t="886155" x="5751513" y="6046788"/>
          <p14:tracePt t="886170" x="5680075" y="6046788"/>
          <p14:tracePt t="886186" x="5635625" y="6046788"/>
          <p14:tracePt t="886202" x="5608638" y="6046788"/>
          <p14:tracePt t="886276" x="5616575" y="6046788"/>
          <p14:tracePt t="886288" x="5653088" y="6046788"/>
          <p14:tracePt t="886300" x="5741988" y="6046788"/>
          <p14:tracePt t="886311" x="5857875" y="6046788"/>
          <p14:tracePt t="886325" x="6027738" y="6046788"/>
          <p14:tracePt t="886338" x="6170613" y="6054725"/>
          <p14:tracePt t="886353" x="6296025" y="6091238"/>
          <p14:tracePt t="886370" x="6394450" y="6091238"/>
          <p14:tracePt t="886387" x="6492875" y="6099175"/>
          <p14:tracePt t="886403" x="6500813" y="6099175"/>
          <p14:tracePt t="886436" x="6510338" y="6099175"/>
          <p14:tracePt t="886482" x="6483350" y="6099175"/>
          <p14:tracePt t="886496" x="6394450" y="6099175"/>
          <p14:tracePt t="886507" x="6296025" y="6091238"/>
          <p14:tracePt t="886520" x="6170613" y="6054725"/>
          <p14:tracePt t="886536" x="6045200" y="6037263"/>
          <p14:tracePt t="886555" x="5983288" y="6027738"/>
          <p14:tracePt t="886570" x="5965825" y="6027738"/>
          <p14:tracePt t="886604" x="5956300" y="6027738"/>
          <p14:tracePt t="886691" x="5973763" y="6027738"/>
          <p14:tracePt t="886704" x="6010275" y="6027738"/>
          <p14:tracePt t="886715" x="6108700" y="6027738"/>
          <p14:tracePt t="886728" x="6224588" y="6027738"/>
          <p14:tracePt t="886741" x="6367463" y="6037263"/>
          <p14:tracePt t="886755" x="6473825" y="6054725"/>
          <p14:tracePt t="886770" x="6572250" y="6072188"/>
          <p14:tracePt t="886788" x="6680200" y="6081713"/>
          <p14:tracePt t="886803" x="6707188" y="6081713"/>
          <p14:tracePt t="886820" x="6715125" y="6091238"/>
          <p14:tracePt t="886853" x="6724650" y="6091238"/>
          <p14:tracePt t="886897" x="6724650" y="6099175"/>
          <p14:tracePt t="890013" x="6653213" y="6118225"/>
          <p14:tracePt t="890026" x="6510338" y="6118225"/>
          <p14:tracePt t="890039" x="6367463" y="6135688"/>
          <p14:tracePt t="890053" x="6242050" y="6135688"/>
          <p14:tracePt t="890070" x="6126163" y="6135688"/>
          <p14:tracePt t="890087" x="5929313" y="6108700"/>
          <p14:tracePt t="890104" x="5849938" y="6081713"/>
          <p14:tracePt t="890121" x="5786438" y="6064250"/>
          <p14:tracePt t="890138" x="5751513" y="6054725"/>
          <p14:tracePt t="890155" x="5741988" y="6027738"/>
          <p14:tracePt t="890172" x="5732463" y="5992813"/>
          <p14:tracePt t="890186" x="5732463" y="5938838"/>
          <p14:tracePt t="890203" x="5732463" y="5921375"/>
          <p14:tracePt t="890219" x="5759450" y="5768975"/>
          <p14:tracePt t="890236" x="5849938" y="5662613"/>
          <p14:tracePt t="890253" x="5956300" y="5546725"/>
          <p14:tracePt t="890270" x="6330950" y="5349875"/>
          <p14:tracePt t="890286" x="6483350" y="5278438"/>
          <p14:tracePt t="890302" x="6680200" y="5233988"/>
          <p14:tracePt t="890319" x="6929438" y="5180013"/>
          <p14:tracePt t="890336" x="6965950" y="5170488"/>
          <p14:tracePt t="890353" x="6983413" y="5170488"/>
          <p14:tracePt t="890369" x="6992938" y="5170488"/>
          <p14:tracePt t="891735" x="6813550" y="5170488"/>
          <p14:tracePt t="891748" x="6438900" y="5099050"/>
          <p14:tracePt t="891760" x="5938838" y="4894263"/>
          <p14:tracePt t="891772" x="5421313" y="4616450"/>
          <p14:tracePt t="891787" x="4946650" y="4349750"/>
          <p14:tracePt t="891803" x="4608513" y="4143375"/>
          <p14:tracePt t="891821" x="4205288" y="3751263"/>
          <p14:tracePt t="891837" x="4108450" y="3581400"/>
          <p14:tracePt t="891854" x="4071938" y="3402013"/>
          <p14:tracePt t="892252" x="3830638" y="3384550"/>
          <p14:tracePt t="892265" x="3527425" y="3322638"/>
          <p14:tracePt t="892277" x="3089275" y="3214688"/>
          <p14:tracePt t="892289" x="2527300" y="3089275"/>
          <p14:tracePt t="892303" x="2133600" y="2992438"/>
          <p14:tracePt t="892319" x="1965325" y="2928938"/>
          <p14:tracePt t="892336" x="1884363" y="2921000"/>
          <p14:tracePt t="892352" x="1847850" y="2901950"/>
          <p14:tracePt t="892411" x="1857375" y="2901950"/>
          <p14:tracePt t="892424" x="1866900" y="2901950"/>
          <p14:tracePt t="892435" x="1884363" y="2901950"/>
          <p14:tracePt t="892447" x="1938338" y="2901950"/>
          <p14:tracePt t="892460" x="1965325" y="2901950"/>
          <p14:tracePt t="892472" x="2000250" y="2901950"/>
          <p14:tracePt t="892486" x="2009775" y="2901950"/>
          <p14:tracePt t="892508" x="2017713" y="2901950"/>
          <p14:tracePt t="892545" x="2027238" y="2901950"/>
          <p14:tracePt t="892595" x="2044700" y="2901950"/>
          <p14:tracePt t="892620" x="2054225" y="2901950"/>
          <p14:tracePt t="892645" x="2062163" y="2901950"/>
          <p14:tracePt t="892681" x="2071688" y="2901950"/>
          <p14:tracePt t="892693" x="2081213" y="2901950"/>
          <p14:tracePt t="892706" x="2108200" y="2901950"/>
          <p14:tracePt t="892720" x="2143125" y="2901950"/>
          <p14:tracePt t="892736" x="2179638" y="2921000"/>
          <p14:tracePt t="892753" x="2276475" y="2965450"/>
          <p14:tracePt t="892770" x="2330450" y="3009900"/>
          <p14:tracePt t="892786" x="2419350" y="3054350"/>
          <p14:tracePt t="892803" x="2616200" y="3214688"/>
          <p14:tracePt t="892819" x="2724150" y="3313113"/>
          <p14:tracePt t="892836" x="2813050" y="3375025"/>
          <p14:tracePt t="892853" x="2946400" y="3527425"/>
          <p14:tracePt t="892870" x="2973388" y="3571875"/>
          <p14:tracePt t="892887" x="3000375" y="3608388"/>
          <p14:tracePt t="892903" x="3036888" y="3706813"/>
          <p14:tracePt t="892920" x="3054350" y="3778250"/>
          <p14:tracePt t="892938" x="3116263" y="3921125"/>
          <p14:tracePt t="892953" x="3133725" y="4000500"/>
          <p14:tracePt t="892970" x="3143250" y="4054475"/>
          <p14:tracePt t="892987" x="3170238" y="4187825"/>
          <p14:tracePt t="894151" x="3170238" y="4125913"/>
          <p14:tracePt t="894164" x="3170238" y="4000500"/>
          <p14:tracePt t="894175" x="3160713" y="3857625"/>
          <p14:tracePt t="894187" x="3143250" y="3706813"/>
          <p14:tracePt t="894203" x="3089275" y="3536950"/>
          <p14:tracePt t="894220" x="3054350" y="3411538"/>
          <p14:tracePt t="894237" x="2919413" y="3152775"/>
          <p14:tracePt t="894253" x="2813050" y="3044825"/>
          <p14:tracePt t="894270" x="2724150" y="2938463"/>
          <p14:tracePt t="894287" x="2455863" y="2751138"/>
          <p14:tracePt t="894303" x="2330450" y="2697163"/>
          <p14:tracePt t="894320" x="2232025" y="2660650"/>
          <p14:tracePt t="894337" x="2133600" y="2625725"/>
          <p14:tracePt t="894353" x="2108200" y="2625725"/>
          <p14:tracePt t="894370" x="2098675" y="2616200"/>
          <p14:tracePt t="894387" x="2089150" y="2616200"/>
          <p14:tracePt t="894403" x="2081213" y="2616200"/>
          <p14:tracePt t="894420" x="2071688" y="2616200"/>
          <p14:tracePt t="894512" x="2081213" y="2616200"/>
          <p14:tracePt t="894536" x="2089150" y="2616200"/>
          <p14:tracePt t="894548" x="2098675" y="2616200"/>
          <p14:tracePt t="894572" x="2108200" y="2616200"/>
          <p14:tracePt t="894596" x="2116138" y="2616200"/>
          <p14:tracePt t="894658" x="2133600" y="2616200"/>
          <p14:tracePt t="894904" x="2143125" y="2616200"/>
          <p14:tracePt t="894917" x="2152650" y="2616200"/>
          <p14:tracePt t="894929" x="2160588" y="2635250"/>
          <p14:tracePt t="894941" x="2179638" y="2635250"/>
          <p14:tracePt t="894955" x="2205038" y="2635250"/>
          <p14:tracePt t="894970" x="2241550" y="2635250"/>
          <p14:tracePt t="894987" x="2286000" y="2643188"/>
          <p14:tracePt t="895003" x="2374900" y="2643188"/>
          <p14:tracePt t="895020" x="2411413" y="2643188"/>
          <p14:tracePt t="895037" x="2500313" y="2643188"/>
          <p14:tracePt t="895053" x="2544763" y="2643188"/>
          <p14:tracePt t="895070" x="2581275" y="2643188"/>
          <p14:tracePt t="895087" x="2652713" y="2643188"/>
          <p14:tracePt t="895103" x="2697163" y="2643188"/>
          <p14:tracePt t="895120" x="2714625" y="2643188"/>
          <p14:tracePt t="895138" x="2759075" y="2643188"/>
          <p14:tracePt t="895154" x="2776538" y="2643188"/>
          <p14:tracePt t="895170" x="2795588" y="2643188"/>
          <p14:tracePt t="895187" x="2830513" y="2643188"/>
          <p14:tracePt t="895204" x="2884488" y="2625725"/>
          <p14:tracePt t="895221" x="2955925" y="2608263"/>
          <p14:tracePt t="895239" x="3108325" y="2598738"/>
          <p14:tracePt t="895254" x="3187700" y="2563813"/>
          <p14:tracePt t="895271" x="3268663" y="2544763"/>
          <p14:tracePt t="895288" x="3446463" y="2536825"/>
          <p14:tracePt t="895304" x="3517900" y="2536825"/>
          <p14:tracePt t="895321" x="3571875" y="2536825"/>
          <p14:tracePt t="895338" x="3679825" y="2536825"/>
          <p14:tracePt t="895355" x="3732213" y="2517775"/>
          <p14:tracePt t="895372" x="3813175" y="2509838"/>
          <p14:tracePt t="895387" x="3822700" y="2509838"/>
          <p14:tracePt t="895404" x="3830638" y="2509838"/>
          <p14:tracePt t="895455" x="3822700" y="2509838"/>
          <p14:tracePt t="895467" x="3795713" y="2509838"/>
          <p14:tracePt t="895479" x="3786188" y="2509838"/>
          <p14:tracePt t="895492" x="3741738" y="2492375"/>
          <p14:tracePt t="895504" x="3633788" y="2473325"/>
          <p14:tracePt t="895520" x="3490913" y="2438400"/>
          <p14:tracePt t="895536" x="3322638" y="2401888"/>
          <p14:tracePt t="895553" x="3000375" y="2330450"/>
          <p14:tracePt t="895570" x="2857500" y="2330450"/>
          <p14:tracePt t="895586" x="2776538" y="2312988"/>
          <p14:tracePt t="895603" x="2724150" y="2312988"/>
          <p14:tracePt t="895620" x="2697163" y="2312988"/>
          <p14:tracePt t="895636" x="2687638" y="2312988"/>
          <p14:tracePt t="895653" x="2679700" y="2312988"/>
          <p14:tracePt t="895689" x="2670175" y="2312988"/>
          <p14:tracePt t="895703" x="2633663" y="2312988"/>
          <p14:tracePt t="895720" x="2581275" y="2312988"/>
          <p14:tracePt t="895737" x="2554288" y="2312988"/>
          <p14:tracePt t="895754" x="2490788" y="2312988"/>
          <p14:tracePt t="895770" x="2401888" y="2312988"/>
          <p14:tracePt t="895787" x="2366963" y="2312988"/>
          <p14:tracePt t="895804" x="2312988" y="2312988"/>
          <p14:tracePt t="895820" x="2303463" y="2312988"/>
          <p14:tracePt t="895837" x="2295525" y="2312988"/>
          <p14:tracePt t="895935" x="2303463" y="2312988"/>
          <p14:tracePt t="895948" x="2322513" y="2312988"/>
          <p14:tracePt t="895960" x="2330450" y="2312988"/>
          <p14:tracePt t="895973" x="2339975" y="2312988"/>
          <p14:tracePt t="895988" x="2374900" y="2303463"/>
          <p14:tracePt t="896004" x="2446338" y="2303463"/>
          <p14:tracePt t="896021" x="2643188" y="2268538"/>
          <p14:tracePt t="896038" x="2768600" y="2251075"/>
          <p14:tracePt t="896054" x="2911475" y="2251075"/>
          <p14:tracePt t="896071" x="3152775" y="2232025"/>
          <p14:tracePt t="896088" x="3251200" y="2232025"/>
          <p14:tracePt t="896105" x="3367088" y="2232025"/>
          <p14:tracePt t="896121" x="3544888" y="2232025"/>
          <p14:tracePt t="896137" x="3616325" y="2232025"/>
          <p14:tracePt t="896156" x="3768725" y="2224088"/>
          <p14:tracePt t="896170" x="3840163" y="2206625"/>
          <p14:tracePt t="896187" x="3946525" y="2170113"/>
          <p14:tracePt t="896203" x="4089400" y="2152650"/>
          <p14:tracePt t="896220" x="4384675" y="2116138"/>
          <p14:tracePt t="896237" x="4500563" y="2116138"/>
          <p14:tracePt t="896254" x="4795838" y="2098675"/>
          <p14:tracePt t="896270" x="4938713" y="2098675"/>
          <p14:tracePt t="896289" x="5081588" y="2098675"/>
          <p14:tracePt t="896304" x="5330825" y="2143125"/>
          <p14:tracePt t="896321" x="5429250" y="2160588"/>
          <p14:tracePt t="896339" x="5527675" y="2179638"/>
          <p14:tracePt t="896354" x="5680075" y="2187575"/>
          <p14:tracePt t="896371" x="5759450" y="2206625"/>
          <p14:tracePt t="896390" x="5911850" y="2241550"/>
          <p14:tracePt t="896404" x="5965825" y="2251075"/>
          <p14:tracePt t="896421" x="6010275" y="2251075"/>
          <p14:tracePt t="896438" x="6108700" y="2251075"/>
          <p14:tracePt t="896455" x="6161088" y="2251075"/>
          <p14:tracePt t="896470" x="6207125" y="2251075"/>
          <p14:tracePt t="896487" x="6313488" y="2251075"/>
          <p14:tracePt t="896504" x="6367463" y="2251075"/>
          <p14:tracePt t="896520" x="6492875" y="2251075"/>
          <p14:tracePt t="896537" x="6527800" y="2268538"/>
          <p14:tracePt t="896554" x="6581775" y="2278063"/>
          <p14:tracePt t="896570" x="6661150" y="2295525"/>
          <p14:tracePt t="896587" x="6715125" y="2303463"/>
          <p14:tracePt t="896604" x="6751638" y="2303463"/>
          <p14:tracePt t="896620" x="6840538" y="2303463"/>
          <p14:tracePt t="896637" x="6911975" y="2303463"/>
          <p14:tracePt t="896653" x="7010400" y="2303463"/>
          <p14:tracePt t="896670" x="7045325" y="2286000"/>
          <p14:tracePt t="896687" x="7072313" y="2286000"/>
          <p14:tracePt t="896703" x="7116763" y="2278063"/>
          <p14:tracePt t="896720" x="7143750" y="2278063"/>
          <p14:tracePt t="896738" x="7161213" y="2278063"/>
          <p14:tracePt t="896754" x="7170738" y="2278063"/>
          <p14:tracePt t="896834" x="7161213" y="2278063"/>
          <p14:tracePt t="896848" x="7108825" y="2278063"/>
          <p14:tracePt t="896861" x="7018338" y="2278063"/>
          <p14:tracePt t="896874" x="6850063" y="2295525"/>
          <p14:tracePt t="896890" x="6653213" y="2312988"/>
          <p14:tracePt t="896904" x="6483350" y="2330450"/>
          <p14:tracePt t="896921" x="6357938" y="2349500"/>
          <p14:tracePt t="896939" x="6242050" y="2366963"/>
          <p14:tracePt t="896956" x="5956300" y="2349500"/>
          <p14:tracePt t="896971" x="5572125" y="2259013"/>
          <p14:tracePt t="896988" x="5037138" y="2108200"/>
          <p14:tracePt t="897005" x="3848100" y="1866900"/>
          <p14:tracePt t="897021" x="3517900" y="1795463"/>
          <p14:tracePt t="897038" x="3303588" y="1731963"/>
          <p14:tracePt t="897056" x="3071813" y="1660525"/>
          <p14:tracePt t="897072" x="2973388" y="1625600"/>
          <p14:tracePt t="897088" x="2919413" y="1625600"/>
          <p14:tracePt t="897104" x="2679700" y="1643063"/>
          <p14:tracePt t="897120" x="2509838" y="1697038"/>
          <p14:tracePt t="897137" x="2384425" y="1714500"/>
          <p14:tracePt t="897154" x="2205038" y="1751013"/>
          <p14:tracePt t="897170" x="2125663" y="1758950"/>
          <p14:tracePt t="897187" x="2071688" y="1758950"/>
          <p14:tracePt t="897203" x="1965325" y="1776413"/>
          <p14:tracePt t="897220" x="1946275" y="1776413"/>
          <p14:tracePt t="897237" x="1928813" y="1776413"/>
          <p14:tracePt t="897253" x="1919288" y="1785938"/>
          <p14:tracePt t="897324" x="1938338" y="1785938"/>
          <p14:tracePt t="897336" x="1946275" y="1785938"/>
          <p14:tracePt t="897347" x="1955800" y="1785938"/>
          <p14:tracePt t="897359" x="1965325" y="1785938"/>
          <p14:tracePt t="897372" x="2017713" y="1812925"/>
          <p14:tracePt t="897386" x="2116138" y="1830388"/>
          <p14:tracePt t="897404" x="2268538" y="1884363"/>
          <p14:tracePt t="897422" x="2724150" y="2000250"/>
          <p14:tracePt t="897437" x="3000375" y="2071688"/>
          <p14:tracePt t="897454" x="3214688" y="2108200"/>
          <p14:tracePt t="897470" x="3724275" y="2187575"/>
          <p14:tracePt t="897488" x="4027488" y="2214563"/>
          <p14:tracePt t="897504" x="4268788" y="2232025"/>
          <p14:tracePt t="897521" x="4768850" y="2286000"/>
          <p14:tracePt t="897538" x="4983163" y="2312988"/>
          <p14:tracePt t="897555" x="5340350" y="2330450"/>
          <p14:tracePt t="897571" x="5483225" y="2330450"/>
          <p14:tracePt t="897588" x="5626100" y="2349500"/>
          <p14:tracePt t="897604" x="5884863" y="2420938"/>
          <p14:tracePt t="897621" x="6027738" y="2473325"/>
          <p14:tracePt t="897931" x="6108700" y="2465388"/>
          <p14:tracePt t="897943" x="6215063" y="2438400"/>
          <p14:tracePt t="897956" x="6330950" y="2420938"/>
          <p14:tracePt t="897970" x="6456363" y="2420938"/>
          <p14:tracePt t="897987" x="6554788" y="2420938"/>
          <p14:tracePt t="898004" x="6796088" y="2401888"/>
          <p14:tracePt t="898020" x="6894513" y="2401888"/>
          <p14:tracePt t="898037" x="6992938" y="2384425"/>
          <p14:tracePt t="898054" x="7099300" y="2366963"/>
          <p14:tracePt t="898070" x="7135813" y="2366963"/>
          <p14:tracePt t="898090" x="7197725" y="2357438"/>
          <p14:tracePt t="898104" x="7224713" y="2357438"/>
          <p14:tracePt t="898121" x="7232650" y="2357438"/>
          <p14:tracePt t="898156" x="7251700" y="2357438"/>
          <p14:tracePt t="898171" x="7269163" y="2357438"/>
          <p14:tracePt t="898187" x="7278688" y="2357438"/>
          <p14:tracePt t="898204" x="7278688" y="2349500"/>
          <p14:tracePt t="898239" x="7286625" y="2349500"/>
          <p14:tracePt t="898252" x="7323138" y="2349500"/>
          <p14:tracePt t="898265" x="7358063" y="2349500"/>
          <p14:tracePt t="898276" x="7394575" y="2349500"/>
          <p14:tracePt t="898289" x="7439025" y="2349500"/>
          <p14:tracePt t="898305" x="7493000" y="2366963"/>
          <p14:tracePt t="898321" x="7510463" y="2366963"/>
          <p14:tracePt t="898337" x="7545388" y="2366963"/>
          <p14:tracePt t="898371" x="7554913" y="2366963"/>
          <p14:tracePt t="898484" x="7545388" y="2366963"/>
          <p14:tracePt t="898496" x="7510463" y="2366963"/>
          <p14:tracePt t="898509" x="7439025" y="2357438"/>
          <p14:tracePt t="898522" x="7358063" y="2339975"/>
          <p14:tracePt t="898537" x="7304088" y="2330450"/>
          <p14:tracePt t="898554" x="7207250" y="2330450"/>
          <p14:tracePt t="898570" x="6946900" y="2330450"/>
          <p14:tracePt t="898588" x="6796088" y="2357438"/>
          <p14:tracePt t="898605" x="6518275" y="2446338"/>
          <p14:tracePt t="898622" x="6394450" y="2500313"/>
          <p14:tracePt t="898639" x="6313488" y="2517775"/>
          <p14:tracePt t="898654" x="6207125" y="2536825"/>
          <p14:tracePt t="898671" x="6180138" y="2544763"/>
          <p14:tracePt t="898689" x="6153150" y="2544763"/>
          <p14:tracePt t="898705" x="6135688" y="2544763"/>
          <p14:tracePt t="898737" x="6116638" y="2544763"/>
          <p14:tracePt t="898754" x="6081713" y="2544763"/>
          <p14:tracePt t="898770" x="5973763" y="2544763"/>
          <p14:tracePt t="898787" x="5643563" y="2544763"/>
          <p14:tracePt t="898804" x="5446713" y="2527300"/>
          <p14:tracePt t="898820" x="5072063" y="2527300"/>
          <p14:tracePt t="898837" x="4776788" y="2500313"/>
          <p14:tracePt t="898853" x="4375150" y="2473325"/>
          <p14:tracePt t="898870" x="3438525" y="2446338"/>
          <p14:tracePt t="898887" x="3000375" y="2446338"/>
          <p14:tracePt t="899260" x="2894013" y="2473325"/>
          <p14:tracePt t="899272" x="2741613" y="2509838"/>
          <p14:tracePt t="899287" x="2598738" y="2527300"/>
          <p14:tracePt t="899304" x="2428875" y="2571750"/>
          <p14:tracePt t="899321" x="2116138" y="2625725"/>
          <p14:tracePt t="899337" x="1965325" y="2660650"/>
          <p14:tracePt t="899354" x="1839913" y="2697163"/>
          <p14:tracePt t="899370" x="1616075" y="2714625"/>
          <p14:tracePt t="899387" x="1517650" y="2714625"/>
          <p14:tracePt t="899404" x="1465263" y="2714625"/>
          <p14:tracePt t="899420" x="1411288" y="2714625"/>
          <p14:tracePt t="899437" x="1401763" y="2724150"/>
          <p14:tracePt t="899454" x="1384300" y="2724150"/>
          <p14:tracePt t="899492" x="1374775" y="2724150"/>
          <p14:tracePt t="899554" x="1366838" y="2724150"/>
          <p14:tracePt t="899689" x="1374775" y="2724150"/>
          <p14:tracePt t="899714" x="1401763" y="2732088"/>
          <p14:tracePt t="899726" x="1438275" y="2759075"/>
          <p14:tracePt t="899739" x="1482725" y="2786063"/>
          <p14:tracePt t="899755" x="1536700" y="2830513"/>
          <p14:tracePt t="899771" x="1581150" y="2874963"/>
          <p14:tracePt t="899787" x="1670050" y="2928938"/>
          <p14:tracePt t="899804" x="1679575" y="2938463"/>
          <p14:tracePt t="899820" x="1697038" y="2955925"/>
          <p14:tracePt t="899837" x="1741488" y="3017838"/>
          <p14:tracePt t="899854" x="1768475" y="3054350"/>
          <p14:tracePt t="899871" x="1847850" y="3143250"/>
          <p14:tracePt t="899887" x="1874838" y="3160713"/>
          <p14:tracePt t="899904" x="1884363" y="3206750"/>
          <p14:tracePt t="899920" x="1911350" y="3268663"/>
          <p14:tracePt t="899937" x="1919288" y="3295650"/>
          <p14:tracePt t="899953" x="1938338" y="3313113"/>
          <p14:tracePt t="899970" x="1965325" y="3394075"/>
          <p14:tracePt t="908968" x="2027238" y="3322638"/>
          <p14:tracePt t="908980" x="2133600" y="3214688"/>
          <p14:tracePt t="908992" x="2268538" y="3098800"/>
          <p14:tracePt t="909005" x="2419350" y="2965450"/>
          <p14:tracePt t="909022" x="2598738" y="2849563"/>
          <p14:tracePt t="909038" x="2803525" y="2724150"/>
          <p14:tracePt t="909055" x="3357563" y="2482850"/>
          <p14:tracePt t="909071" x="3616325" y="2374900"/>
          <p14:tracePt t="909088" x="3875088" y="2286000"/>
          <p14:tracePt t="909105" x="4303713" y="2206625"/>
          <p14:tracePt t="909122" x="4491038" y="2206625"/>
          <p14:tracePt t="909140" x="4732338" y="2206625"/>
          <p14:tracePt t="909157" x="4840288" y="2214563"/>
          <p14:tracePt t="909173" x="4921250" y="2251075"/>
          <p14:tracePt t="909189" x="5018088" y="2303463"/>
          <p14:tracePt t="909206" x="5037138" y="2312988"/>
          <p14:tracePt t="909224" x="5054600" y="2330450"/>
          <p14:tracePt t="909239" x="5064125" y="2349500"/>
          <p14:tracePt t="909256" x="5064125" y="2384425"/>
          <p14:tracePt t="909273" x="5072063" y="2465388"/>
          <p14:tracePt t="909289" x="5072063" y="2517775"/>
          <p14:tracePt t="909306" x="5089525" y="2554288"/>
          <p14:tracePt t="909322" x="5143500" y="2635250"/>
          <p14:tracePt t="909339" x="5214938" y="2635250"/>
          <p14:tracePt t="909356" x="5357813" y="2635250"/>
          <p14:tracePt t="909372" x="5768975" y="2527300"/>
          <p14:tracePt t="909390" x="6054725" y="2438400"/>
          <p14:tracePt t="909407" x="6688138" y="2251075"/>
          <p14:tracePt t="909423" x="7010400" y="2206625"/>
          <p14:tracePt t="909440" x="7367588" y="2187575"/>
          <p14:tracePt t="909455" x="7875588" y="2187575"/>
          <p14:tracePt t="909472" x="8018463" y="2187575"/>
          <p14:tracePt t="909488" x="8089900" y="2187575"/>
          <p14:tracePt t="909505" x="8197850" y="2251075"/>
          <p14:tracePt t="909521" x="8215313" y="2330450"/>
          <p14:tracePt t="909538" x="8207375" y="2428875"/>
          <p14:tracePt t="909540" x="8135938" y="2554288"/>
          <p14:tracePt t="909555" x="8064500" y="2660650"/>
          <p14:tracePt t="909572" x="8010525" y="2751138"/>
          <p14:tracePt t="909589" x="7966075" y="2786063"/>
          <p14:tracePt t="909605" x="7929563" y="2822575"/>
          <p14:tracePt t="909621" x="7929563" y="2830513"/>
          <p14:tracePt t="909639" x="7947025" y="2830513"/>
          <p14:tracePt t="909655" x="8001000" y="2813050"/>
          <p14:tracePt t="909671" x="8089900" y="2768600"/>
          <p14:tracePt t="909688" x="8251825" y="2670175"/>
          <p14:tracePt t="909705" x="8313738" y="2616200"/>
          <p14:tracePt t="909721" x="8340725" y="2581275"/>
          <p14:tracePt t="909738" x="8367713" y="2544763"/>
          <p14:tracePt t="909771" x="8367713" y="2536825"/>
          <p14:tracePt t="909788" x="8242300" y="2536825"/>
          <p14:tracePt t="909805" x="8116888" y="2536825"/>
          <p14:tracePt t="909821" x="7966075" y="2554288"/>
          <p14:tracePt t="909838" x="7939088" y="2571750"/>
          <p14:tracePt t="909856" x="7929563" y="2571750"/>
          <p14:tracePt t="909873" x="7921625" y="2581275"/>
          <p14:tracePt t="909889" x="7912100" y="2581275"/>
          <p14:tracePt t="909947" x="7912100" y="2544763"/>
          <p14:tracePt t="909959" x="7921625" y="2500313"/>
          <p14:tracePt t="909973" x="7947025" y="2465388"/>
          <p14:tracePt t="909989" x="7966075" y="2438400"/>
          <p14:tracePt t="910006" x="7974013" y="2411413"/>
          <p14:tracePt t="910022" x="7983538" y="2401888"/>
          <p14:tracePt t="910039" x="7983538" y="2393950"/>
          <p14:tracePt t="910071" x="7947025" y="2393950"/>
          <p14:tracePt t="910083" x="7894638" y="2428875"/>
          <p14:tracePt t="910097" x="7813675" y="2455863"/>
          <p14:tracePt t="910111" x="7732713" y="2492375"/>
          <p14:tracePt t="910125" x="7626350" y="2527300"/>
          <p14:tracePt t="910139" x="7518400" y="2598738"/>
          <p14:tracePt t="910157" x="7439025" y="2643188"/>
          <p14:tracePt t="910172" x="7358063" y="2687638"/>
          <p14:tracePt t="910188" x="7350125" y="2687638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1|55.6|30.7|16.8|40.2|31.2|35.7|14|21.2|12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69|41.6|6.8|1.8|7.1|2.1|11.7|22.7|5.4|3.7|6.7|56.1|41.8|1.4|1.3|6.8|8.7|294.2|15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.3|6.9|25.5|1.5|46.7|3.5|1.6|36.1|19.1|41.8|27|22.5|19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|9.9|33.3|94.9|14.5|88.7|23.9|118.9|15|8.6|6.9|147.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|1|1.4|1.5|154.9|0.9|30.9|51.6|8.5|6.3|32.5|26.7|7.3|1.6|6.7|298|309.2|-602.6|2|0.8|0.4|0.2|0.6|1|0.4|1.5|0.6|0.6|0.6|0.4|0.3|0.3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9|4.6|25.7|1.1|10.9|31.5|165.5|17|25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|53.3|13.4|3.8|5.2|2.5|7.3|11.5|12|3.9|3.9|2.8|6.9|6.2|3.7|16|8.4|30.5|32|11.8|27.9|3.7|25.5|1.9|5.6|26.4|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4|17.3|6.2|35.2|26.9|36.8|23.6|3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9.9|11.7|78.6|2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7|32.2|83.4|29|131.1|13.6|129.7|10.3|23.9|103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42.6|117.1|7.6|44.5|2.8|11.2|14.8|15.4|8.3|1.8|9.5|86.8|15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8|8.4|2.6|10.2|6.9|151.5|16.3|18.6|16.8|3.3|21.5|9.9|73|20.9|4.6|17.7|22.2|19.3|69|174.6|17.5|65.9|22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|6|68.7|70.1|1|29.7|63.9|130.9|21.8"/>
</p:tagLst>
</file>

<file path=ppt/theme/theme1.xml><?xml version="1.0" encoding="utf-8"?>
<a:theme xmlns:a="http://schemas.openxmlformats.org/drawingml/2006/main" name="2_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3175" cap="flat" cmpd="sng" algn="ctr">
          <a:noFill/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hangingPunct="0">
          <a:defRPr sz="2000" dirty="0" smtClean="0">
            <a:latin typeface="+mj-lt"/>
            <a:cs typeface="Arial" pitchFamily="34" charset="0"/>
          </a:defRPr>
        </a:defPPr>
      </a:lstStyle>
    </a:spDef>
    <a:lnDef>
      <a:spPr bwMode="auto">
        <a:solidFill>
          <a:schemeClr val="bg1"/>
        </a:solidFill>
        <a:ln w="1905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dirty="0" smtClean="0">
            <a:latin typeface="Neo Sans Intel" panose="020B0504020202020204" pitchFamily="34" charset="0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4A94C8E-3E2B-4AD9-8D67-7815198BE085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9440</TotalTime>
  <Words>1347</Words>
  <Application>Microsoft Office PowerPoint</Application>
  <PresentationFormat>On-screen Show (4:3)</PresentationFormat>
  <Paragraphs>310</Paragraphs>
  <Slides>16</Slides>
  <Notes>1</Notes>
  <HiddenSlides>0</HiddenSlides>
  <MMClips>14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9" baseType="lpstr">
      <vt:lpstr>ＭＳ Ｐゴシック</vt:lpstr>
      <vt:lpstr>ＭＳ Ｐゴシック</vt:lpstr>
      <vt:lpstr>Arial</vt:lpstr>
      <vt:lpstr>Calibri</vt:lpstr>
      <vt:lpstr>Consolas</vt:lpstr>
      <vt:lpstr>Courier New</vt:lpstr>
      <vt:lpstr>Neo Sans Intel</vt:lpstr>
      <vt:lpstr>Neo Sans Intel Light</vt:lpstr>
      <vt:lpstr>Neo Sans Intel Medium</vt:lpstr>
      <vt:lpstr>Symbol</vt:lpstr>
      <vt:lpstr>Verdana</vt:lpstr>
      <vt:lpstr>Wingdings</vt:lpstr>
      <vt:lpstr>2_mdsp_2011</vt:lpstr>
      <vt:lpstr> Out-Of-Order Execution (part I)</vt:lpstr>
      <vt:lpstr>Superscalar: wide pipeline</vt:lpstr>
      <vt:lpstr>Is Superscalar Good Enough?</vt:lpstr>
      <vt:lpstr>Data Flow Execution</vt:lpstr>
      <vt:lpstr>Can SW Help?</vt:lpstr>
      <vt:lpstr>Can SW Help?</vt:lpstr>
      <vt:lpstr>Why Is Order Important?</vt:lpstr>
      <vt:lpstr>Maintaining Arch State</vt:lpstr>
      <vt:lpstr>Dependency Checking</vt:lpstr>
      <vt:lpstr>How Large Is Window Needed?</vt:lpstr>
      <vt:lpstr>Limitation: Branches</vt:lpstr>
      <vt:lpstr>Limitation: False Dependencies</vt:lpstr>
      <vt:lpstr>Eliminating False Dependencies</vt:lpstr>
      <vt:lpstr>Register Renaming Algorithm</vt:lpstr>
      <vt:lpstr>End of Part I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Titov, Alexandr</cp:lastModifiedBy>
  <cp:revision>439</cp:revision>
  <dcterms:created xsi:type="dcterms:W3CDTF">2011-10-24T08:13:52Z</dcterms:created>
  <dcterms:modified xsi:type="dcterms:W3CDTF">2015-03-14T17:54:55Z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